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0" r:id="rId5"/>
    <p:sldId id="266" r:id="rId6"/>
    <p:sldId id="282" r:id="rId7"/>
    <p:sldId id="285" r:id="rId8"/>
    <p:sldId id="294" r:id="rId9"/>
    <p:sldId id="284" r:id="rId10"/>
    <p:sldId id="295" r:id="rId11"/>
    <p:sldId id="261" r:id="rId12"/>
    <p:sldId id="262" r:id="rId13"/>
    <p:sldId id="296" r:id="rId14"/>
    <p:sldId id="289" r:id="rId15"/>
    <p:sldId id="288" r:id="rId16"/>
    <p:sldId id="264" r:id="rId17"/>
    <p:sldId id="263" r:id="rId18"/>
    <p:sldId id="287" r:id="rId19"/>
    <p:sldId id="271" r:id="rId20"/>
    <p:sldId id="297" r:id="rId21"/>
    <p:sldId id="291" r:id="rId22"/>
    <p:sldId id="292" r:id="rId23"/>
    <p:sldId id="293" r:id="rId24"/>
    <p:sldId id="275" r:id="rId25"/>
    <p:sldId id="270" r:id="rId26"/>
  </p:sldIdLst>
  <p:sldSz cx="12192000" cy="6858000"/>
  <p:notesSz cx="6954838" cy="9236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660"/>
  </p:normalViewPr>
  <p:slideViewPr>
    <p:cSldViewPr snapToGrid="0">
      <p:cViewPr varScale="1">
        <p:scale>
          <a:sx n="89" d="100"/>
          <a:sy n="89" d="100"/>
        </p:scale>
        <p:origin x="294" y="78"/>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408"/>
          </a:xfrm>
          <a:prstGeom prst="rect">
            <a:avLst/>
          </a:prstGeom>
        </p:spPr>
        <p:txBody>
          <a:bodyPr vert="horz" lIns="92519" tIns="46259" rIns="92519" bIns="46259" rtlCol="0"/>
          <a:lstStyle>
            <a:lvl1pPr algn="l">
              <a:defRPr sz="1200"/>
            </a:lvl1pPr>
          </a:lstStyle>
          <a:p>
            <a:endParaRPr lang="fr-CA"/>
          </a:p>
        </p:txBody>
      </p:sp>
      <p:sp>
        <p:nvSpPr>
          <p:cNvPr id="3" name="Date Placeholder 2"/>
          <p:cNvSpPr>
            <a:spLocks noGrp="1"/>
          </p:cNvSpPr>
          <p:nvPr>
            <p:ph type="dt" idx="1"/>
          </p:nvPr>
        </p:nvSpPr>
        <p:spPr>
          <a:xfrm>
            <a:off x="3939466" y="0"/>
            <a:ext cx="3013763" cy="463408"/>
          </a:xfrm>
          <a:prstGeom prst="rect">
            <a:avLst/>
          </a:prstGeom>
        </p:spPr>
        <p:txBody>
          <a:bodyPr vert="horz" lIns="92519" tIns="46259" rIns="92519" bIns="46259" rtlCol="0"/>
          <a:lstStyle>
            <a:lvl1pPr algn="r">
              <a:defRPr sz="1200"/>
            </a:lvl1pPr>
          </a:lstStyle>
          <a:p>
            <a:fld id="{80937268-D2BC-4C27-B0FA-F0AD7C83F87D}" type="datetimeFigureOut">
              <a:rPr lang="fr-CA" smtClean="0"/>
              <a:t>2015-10-27</a:t>
            </a:fld>
            <a:endParaRPr lang="fr-CA"/>
          </a:p>
        </p:txBody>
      </p:sp>
      <p:sp>
        <p:nvSpPr>
          <p:cNvPr id="4" name="Slide Image Placeholder 3"/>
          <p:cNvSpPr>
            <a:spLocks noGrp="1" noRot="1" noChangeAspect="1"/>
          </p:cNvSpPr>
          <p:nvPr>
            <p:ph type="sldImg" idx="2"/>
          </p:nvPr>
        </p:nvSpPr>
        <p:spPr>
          <a:xfrm>
            <a:off x="706438" y="1154113"/>
            <a:ext cx="5541962" cy="3117850"/>
          </a:xfrm>
          <a:prstGeom prst="rect">
            <a:avLst/>
          </a:prstGeom>
          <a:noFill/>
          <a:ln w="12700">
            <a:solidFill>
              <a:prstClr val="black"/>
            </a:solidFill>
          </a:ln>
        </p:spPr>
        <p:txBody>
          <a:bodyPr vert="horz" lIns="92519" tIns="46259" rIns="92519" bIns="46259" rtlCol="0" anchor="ctr"/>
          <a:lstStyle/>
          <a:p>
            <a:endParaRPr lang="fr-CA"/>
          </a:p>
        </p:txBody>
      </p:sp>
      <p:sp>
        <p:nvSpPr>
          <p:cNvPr id="5" name="Notes Placeholder 4"/>
          <p:cNvSpPr>
            <a:spLocks noGrp="1"/>
          </p:cNvSpPr>
          <p:nvPr>
            <p:ph type="body" sz="quarter" idx="3"/>
          </p:nvPr>
        </p:nvSpPr>
        <p:spPr>
          <a:xfrm>
            <a:off x="695484" y="4444861"/>
            <a:ext cx="5563870" cy="3636705"/>
          </a:xfrm>
          <a:prstGeom prst="rect">
            <a:avLst/>
          </a:prstGeom>
        </p:spPr>
        <p:txBody>
          <a:bodyPr vert="horz" lIns="92519" tIns="46259" rIns="92519" bIns="462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6" name="Footer Placeholder 5"/>
          <p:cNvSpPr>
            <a:spLocks noGrp="1"/>
          </p:cNvSpPr>
          <p:nvPr>
            <p:ph type="ftr" sz="quarter" idx="4"/>
          </p:nvPr>
        </p:nvSpPr>
        <p:spPr>
          <a:xfrm>
            <a:off x="0" y="8772669"/>
            <a:ext cx="3013763" cy="463407"/>
          </a:xfrm>
          <a:prstGeom prst="rect">
            <a:avLst/>
          </a:prstGeom>
        </p:spPr>
        <p:txBody>
          <a:bodyPr vert="horz" lIns="92519" tIns="46259" rIns="92519" bIns="46259" rtlCol="0" anchor="b"/>
          <a:lstStyle>
            <a:lvl1pPr algn="l">
              <a:defRPr sz="1200"/>
            </a:lvl1pPr>
          </a:lstStyle>
          <a:p>
            <a:endParaRPr lang="fr-CA"/>
          </a:p>
        </p:txBody>
      </p:sp>
      <p:sp>
        <p:nvSpPr>
          <p:cNvPr id="7" name="Slide Number Placeholder 6"/>
          <p:cNvSpPr>
            <a:spLocks noGrp="1"/>
          </p:cNvSpPr>
          <p:nvPr>
            <p:ph type="sldNum" sz="quarter" idx="5"/>
          </p:nvPr>
        </p:nvSpPr>
        <p:spPr>
          <a:xfrm>
            <a:off x="3939466" y="8772669"/>
            <a:ext cx="3013763" cy="463407"/>
          </a:xfrm>
          <a:prstGeom prst="rect">
            <a:avLst/>
          </a:prstGeom>
        </p:spPr>
        <p:txBody>
          <a:bodyPr vert="horz" lIns="92519" tIns="46259" rIns="92519" bIns="46259" rtlCol="0" anchor="b"/>
          <a:lstStyle>
            <a:lvl1pPr algn="r">
              <a:defRPr sz="1200"/>
            </a:lvl1pPr>
          </a:lstStyle>
          <a:p>
            <a:fld id="{003DE87B-4467-41A1-BF0C-BEAE7207A766}" type="slidenum">
              <a:rPr lang="fr-CA" smtClean="0"/>
              <a:t>‹#›</a:t>
            </a:fld>
            <a:endParaRPr lang="fr-CA"/>
          </a:p>
        </p:txBody>
      </p:sp>
    </p:spTree>
    <p:extLst>
      <p:ext uri="{BB962C8B-B14F-4D97-AF65-F5344CB8AC3E}">
        <p14:creationId xmlns:p14="http://schemas.microsoft.com/office/powerpoint/2010/main" val="4001811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8185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4465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40023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121141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2321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240666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726322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4ACCD1-6A07-4099-ACBF-2EA3310362E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259451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20 Intro with Tag">
    <p:spTree>
      <p:nvGrpSpPr>
        <p:cNvPr id="1" name=""/>
        <p:cNvGrpSpPr/>
        <p:nvPr/>
      </p:nvGrpSpPr>
      <p:grpSpPr>
        <a:xfrm>
          <a:off x="0" y="0"/>
          <a:ext cx="0" cy="0"/>
          <a:chOff x="0" y="0"/>
          <a:chExt cx="0" cy="0"/>
        </a:xfrm>
      </p:grpSpPr>
      <p:pic>
        <p:nvPicPr>
          <p:cNvPr id="3" name="Picture 2" descr="2020Logo_wTaglin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445" y="2780928"/>
            <a:ext cx="10162480" cy="785540"/>
          </a:xfrm>
          <a:prstGeom prst="rect">
            <a:avLst/>
          </a:prstGeom>
          <a:effectLst>
            <a:reflection blurRad="6350" stA="9000" endPos="92000" dist="139700" dir="5400000" sy="-100000" algn="bl" rotWithShape="0"/>
          </a:effectLst>
        </p:spPr>
      </p:pic>
      <p:sp>
        <p:nvSpPr>
          <p:cNvPr id="4" name="TextBox 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Tree>
    <p:extLst>
      <p:ext uri="{BB962C8B-B14F-4D97-AF65-F5344CB8AC3E}">
        <p14:creationId xmlns:p14="http://schemas.microsoft.com/office/powerpoint/2010/main" val="21037372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Fram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1"/>
            <a:ext cx="7315200" cy="566739"/>
          </a:xfrm>
        </p:spPr>
        <p:txBody>
          <a:bodyPr anchor="b"/>
          <a:lstStyle>
            <a:lvl1pPr algn="l">
              <a:defRPr sz="2000" b="1">
                <a:solidFill>
                  <a:schemeClr val="tx1"/>
                </a:solidFill>
                <a:latin typeface="Calibri" panose="020F0502020204030204" pitchFamily="34" charset="0"/>
              </a:defRPr>
            </a:lvl1pPr>
          </a:lstStyle>
          <a:p>
            <a:r>
              <a:rPr lang="en-US" dirty="0" smtClean="0"/>
              <a:t>Insert text</a:t>
            </a:r>
            <a:endParaRPr lang="en-US" dirty="0"/>
          </a:p>
        </p:txBody>
      </p:sp>
      <p:sp>
        <p:nvSpPr>
          <p:cNvPr id="3" name="Picture Placeholder 2"/>
          <p:cNvSpPr>
            <a:spLocks noGrp="1"/>
          </p:cNvSpPr>
          <p:nvPr>
            <p:ph type="pic" idx="1" hasCustomPrompt="1"/>
          </p:nvPr>
        </p:nvSpPr>
        <p:spPr>
          <a:xfrm>
            <a:off x="1103445" y="548680"/>
            <a:ext cx="10177131" cy="4114800"/>
          </a:xfrm>
          <a:ln w="127000" cap="sq" cmpd="sng">
            <a:solidFill>
              <a:schemeClr val="bg1"/>
            </a:solidFill>
            <a:miter lim="800000"/>
          </a:ln>
          <a:effectLst>
            <a:outerShdw blurRad="368300" dist="38100" dir="2700000" algn="tl" rotWithShape="0">
              <a:prstClr val="black">
                <a:alpha val="21000"/>
              </a:prstClr>
            </a:outerShdw>
          </a:effectLst>
        </p:spPr>
        <p:txBody>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insert picture</a:t>
            </a:r>
            <a:endParaRPr lang="en-US" dirty="0"/>
          </a:p>
        </p:txBody>
      </p:sp>
      <p:sp>
        <p:nvSpPr>
          <p:cNvPr id="4" name="Text Placeholder 3"/>
          <p:cNvSpPr>
            <a:spLocks noGrp="1"/>
          </p:cNvSpPr>
          <p:nvPr>
            <p:ph type="body" sz="half" idx="2" hasCustomPrompt="1"/>
          </p:nvPr>
        </p:nvSpPr>
        <p:spPr>
          <a:xfrm>
            <a:off x="2389717" y="5367339"/>
            <a:ext cx="7315200" cy="804863"/>
          </a:xfrm>
        </p:spPr>
        <p:txBody>
          <a:bodyPr>
            <a:normAutofit/>
          </a:bodyPr>
          <a:lstStyle>
            <a:lvl1pPr marL="0" indent="0">
              <a:buNone/>
              <a:defRPr sz="2000">
                <a:solidFill>
                  <a:schemeClr val="tx1"/>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Insert text</a:t>
            </a:r>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8787070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Grey Circle Left">
    <p:spTree>
      <p:nvGrpSpPr>
        <p:cNvPr id="1" name=""/>
        <p:cNvGrpSpPr/>
        <p:nvPr/>
      </p:nvGrpSpPr>
      <p:grpSpPr>
        <a:xfrm>
          <a:off x="0" y="0"/>
          <a:ext cx="0" cy="0"/>
          <a:chOff x="0" y="0"/>
          <a:chExt cx="0" cy="0"/>
        </a:xfrm>
      </p:grpSpPr>
      <p:sp>
        <p:nvSpPr>
          <p:cNvPr id="16" name="Picture Placeholder 15"/>
          <p:cNvSpPr>
            <a:spLocks noGrp="1"/>
          </p:cNvSpPr>
          <p:nvPr>
            <p:ph type="pic" sz="quarter" idx="15" hasCustomPrompt="1"/>
          </p:nvPr>
        </p:nvSpPr>
        <p:spPr>
          <a:xfrm>
            <a:off x="0" y="0"/>
            <a:ext cx="12192000" cy="6858000"/>
          </a:xfrm>
        </p:spPr>
        <p:txBody>
          <a:bodyPr/>
          <a:lstStyle>
            <a:lvl1pPr>
              <a:defRPr/>
            </a:lvl1pPr>
          </a:lstStyle>
          <a:p>
            <a:r>
              <a:rPr lang="en-US" dirty="0" smtClean="0"/>
              <a:t>Click icon to insert background picture</a:t>
            </a:r>
            <a:endParaRPr lang="en-US" dirty="0"/>
          </a:p>
        </p:txBody>
      </p:sp>
      <p:sp>
        <p:nvSpPr>
          <p:cNvPr id="12" name="Text Placeholder 11"/>
          <p:cNvSpPr>
            <a:spLocks noGrp="1"/>
          </p:cNvSpPr>
          <p:nvPr>
            <p:ph type="body" sz="quarter" idx="13" hasCustomPrompt="1"/>
          </p:nvPr>
        </p:nvSpPr>
        <p:spPr>
          <a:xfrm>
            <a:off x="-528736" y="1268760"/>
            <a:ext cx="5856651" cy="4392488"/>
          </a:xfrm>
          <a:prstGeom prst="ellipse">
            <a:avLst/>
          </a:prstGeom>
          <a:solidFill>
            <a:srgbClr val="868686">
              <a:alpha val="72941"/>
            </a:srgbClr>
          </a:solidFill>
        </p:spPr>
        <p:txBody>
          <a:bodyPr tIns="731520" anchor="t" anchorCtr="0">
            <a:normAutofit/>
          </a:bodyPr>
          <a:lstStyle>
            <a:lvl1pPr>
              <a:buNone/>
              <a:defRPr sz="4400" baseline="0">
                <a:solidFill>
                  <a:schemeClr val="bg1"/>
                </a:solidFill>
              </a:defRPr>
            </a:lvl1pPr>
          </a:lstStyle>
          <a:p>
            <a:pPr lvl="0"/>
            <a:r>
              <a:rPr lang="en-US" dirty="0" smtClean="0"/>
              <a:t>Section Title</a:t>
            </a:r>
            <a:endParaRPr lang="en-US" dirty="0"/>
          </a:p>
        </p:txBody>
      </p:sp>
      <p:sp>
        <p:nvSpPr>
          <p:cNvPr id="14" name="Text Placeholder 13"/>
          <p:cNvSpPr>
            <a:spLocks noGrp="1"/>
          </p:cNvSpPr>
          <p:nvPr>
            <p:ph type="body" sz="quarter" idx="14" hasCustomPrompt="1"/>
          </p:nvPr>
        </p:nvSpPr>
        <p:spPr>
          <a:xfrm>
            <a:off x="623393" y="3429000"/>
            <a:ext cx="3552393" cy="1800200"/>
          </a:xfrm>
        </p:spPr>
        <p:txBody>
          <a:bodyPr>
            <a:normAutofit/>
          </a:bodyPr>
          <a:lstStyle>
            <a:lvl1pPr>
              <a:buNone/>
              <a:defRPr sz="1800" b="0" baseline="0">
                <a:solidFill>
                  <a:schemeClr val="bg1"/>
                </a:solidFill>
              </a:defRPr>
            </a:lvl1pPr>
          </a:lstStyle>
          <a:p>
            <a:pPr lvl="0"/>
            <a:r>
              <a:rPr lang="en-US" dirty="0" smtClean="0"/>
              <a:t>Insert Text</a:t>
            </a:r>
            <a:endParaRPr lang="en-US" dirty="0"/>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7134989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Grey Circle Right">
    <p:spTree>
      <p:nvGrpSpPr>
        <p:cNvPr id="1" name=""/>
        <p:cNvGrpSpPr/>
        <p:nvPr/>
      </p:nvGrpSpPr>
      <p:grpSpPr>
        <a:xfrm>
          <a:off x="0" y="0"/>
          <a:ext cx="0" cy="0"/>
          <a:chOff x="0" y="0"/>
          <a:chExt cx="0" cy="0"/>
        </a:xfrm>
      </p:grpSpPr>
      <p:sp>
        <p:nvSpPr>
          <p:cNvPr id="16" name="Picture Placeholder 15"/>
          <p:cNvSpPr>
            <a:spLocks noGrp="1"/>
          </p:cNvSpPr>
          <p:nvPr>
            <p:ph type="pic" sz="quarter" idx="15" hasCustomPrompt="1"/>
          </p:nvPr>
        </p:nvSpPr>
        <p:spPr>
          <a:xfrm>
            <a:off x="0" y="0"/>
            <a:ext cx="12192000" cy="6858000"/>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smtClean="0"/>
              <a:t>Click icon to insert background picture</a:t>
            </a:r>
          </a:p>
          <a:p>
            <a:endParaRPr lang="en-US" dirty="0"/>
          </a:p>
        </p:txBody>
      </p:sp>
      <p:sp>
        <p:nvSpPr>
          <p:cNvPr id="6" name="Text Placeholder 11"/>
          <p:cNvSpPr>
            <a:spLocks noGrp="1"/>
          </p:cNvSpPr>
          <p:nvPr>
            <p:ph type="body" sz="quarter" idx="16" hasCustomPrompt="1"/>
          </p:nvPr>
        </p:nvSpPr>
        <p:spPr>
          <a:xfrm>
            <a:off x="7056107" y="1340768"/>
            <a:ext cx="5856651" cy="4392488"/>
          </a:xfrm>
          <a:prstGeom prst="ellipse">
            <a:avLst/>
          </a:prstGeom>
          <a:solidFill>
            <a:srgbClr val="868686">
              <a:alpha val="72941"/>
            </a:srgbClr>
          </a:solidFill>
        </p:spPr>
        <p:txBody>
          <a:bodyPr tIns="731520">
            <a:normAutofit/>
          </a:bodyPr>
          <a:lstStyle>
            <a:lvl1pPr>
              <a:buNone/>
              <a:defRPr sz="4400" baseline="0">
                <a:solidFill>
                  <a:schemeClr val="bg1"/>
                </a:solidFill>
              </a:defRPr>
            </a:lvl1pPr>
          </a:lstStyle>
          <a:p>
            <a:pPr lvl="0"/>
            <a:r>
              <a:rPr lang="en-US" dirty="0" smtClean="0"/>
              <a:t>Section Title</a:t>
            </a:r>
            <a:endParaRPr lang="en-US" dirty="0"/>
          </a:p>
        </p:txBody>
      </p:sp>
      <p:sp>
        <p:nvSpPr>
          <p:cNvPr id="8" name="Text Placeholder 13"/>
          <p:cNvSpPr>
            <a:spLocks noGrp="1"/>
          </p:cNvSpPr>
          <p:nvPr>
            <p:ph type="body" sz="quarter" idx="17" hasCustomPrompt="1"/>
          </p:nvPr>
        </p:nvSpPr>
        <p:spPr>
          <a:xfrm>
            <a:off x="8208236" y="3501008"/>
            <a:ext cx="3552393" cy="1800200"/>
          </a:xfrm>
        </p:spPr>
        <p:txBody>
          <a:bodyPr>
            <a:normAutofit/>
          </a:bodyPr>
          <a:lstStyle>
            <a:lvl1pPr algn="r">
              <a:buNone/>
              <a:defRPr sz="1800" b="0" baseline="0">
                <a:solidFill>
                  <a:schemeClr val="bg1"/>
                </a:solidFill>
              </a:defRPr>
            </a:lvl1pPr>
          </a:lstStyle>
          <a:p>
            <a:pPr lvl="0"/>
            <a:r>
              <a:rPr lang="en-US" dirty="0" smtClean="0"/>
              <a:t>Insert Text</a:t>
            </a:r>
            <a:endParaRPr lang="en-US" dirty="0"/>
          </a:p>
        </p:txBody>
      </p:sp>
      <p:sp>
        <p:nvSpPr>
          <p:cNvPr id="7" name="TextBox 6"/>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9439520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Orange Circle Left">
    <p:spTree>
      <p:nvGrpSpPr>
        <p:cNvPr id="1" name=""/>
        <p:cNvGrpSpPr/>
        <p:nvPr/>
      </p:nvGrpSpPr>
      <p:grpSpPr>
        <a:xfrm>
          <a:off x="0" y="0"/>
          <a:ext cx="0" cy="0"/>
          <a:chOff x="0" y="0"/>
          <a:chExt cx="0" cy="0"/>
        </a:xfrm>
      </p:grpSpPr>
      <p:sp>
        <p:nvSpPr>
          <p:cNvPr id="12" name="Picture Placeholder 11"/>
          <p:cNvSpPr>
            <a:spLocks noGrp="1"/>
          </p:cNvSpPr>
          <p:nvPr>
            <p:ph type="pic" sz="quarter" idx="12" hasCustomPrompt="1"/>
          </p:nvPr>
        </p:nvSpPr>
        <p:spPr>
          <a:xfrm>
            <a:off x="0" y="0"/>
            <a:ext cx="12192000" cy="6858000"/>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smtClean="0"/>
              <a:t>Click icon to insert background picture</a:t>
            </a:r>
          </a:p>
          <a:p>
            <a:endParaRPr lang="en-US" dirty="0"/>
          </a:p>
        </p:txBody>
      </p:sp>
      <p:sp>
        <p:nvSpPr>
          <p:cNvPr id="9" name="Text Placeholder 11"/>
          <p:cNvSpPr>
            <a:spLocks noGrp="1"/>
          </p:cNvSpPr>
          <p:nvPr>
            <p:ph type="body" sz="quarter" idx="13" hasCustomPrompt="1"/>
          </p:nvPr>
        </p:nvSpPr>
        <p:spPr>
          <a:xfrm>
            <a:off x="-624747" y="1268760"/>
            <a:ext cx="5856651" cy="4392488"/>
          </a:xfrm>
          <a:prstGeom prst="ellipse">
            <a:avLst/>
          </a:prstGeom>
          <a:solidFill>
            <a:srgbClr val="F8971D">
              <a:alpha val="63137"/>
            </a:srgbClr>
          </a:solidFill>
        </p:spPr>
        <p:txBody>
          <a:bodyPr tIns="731520">
            <a:normAutofit/>
          </a:bodyPr>
          <a:lstStyle>
            <a:lvl1pPr>
              <a:buNone/>
              <a:defRPr sz="4400" baseline="0">
                <a:solidFill>
                  <a:schemeClr val="bg1"/>
                </a:solidFill>
              </a:defRPr>
            </a:lvl1pPr>
          </a:lstStyle>
          <a:p>
            <a:pPr lvl="0"/>
            <a:r>
              <a:rPr lang="en-US" dirty="0" smtClean="0"/>
              <a:t>Section Title</a:t>
            </a:r>
            <a:endParaRPr lang="en-US" dirty="0"/>
          </a:p>
        </p:txBody>
      </p:sp>
      <p:sp>
        <p:nvSpPr>
          <p:cNvPr id="11" name="Text Placeholder 13"/>
          <p:cNvSpPr>
            <a:spLocks noGrp="1"/>
          </p:cNvSpPr>
          <p:nvPr>
            <p:ph type="body" sz="quarter" idx="14" hasCustomPrompt="1"/>
          </p:nvPr>
        </p:nvSpPr>
        <p:spPr>
          <a:xfrm>
            <a:off x="527382" y="3429000"/>
            <a:ext cx="3552393" cy="1800200"/>
          </a:xfrm>
        </p:spPr>
        <p:txBody>
          <a:bodyPr>
            <a:normAutofit/>
          </a:bodyPr>
          <a:lstStyle>
            <a:lvl1pPr>
              <a:buNone/>
              <a:defRPr sz="1800" b="0" baseline="0">
                <a:solidFill>
                  <a:schemeClr val="bg1"/>
                </a:solidFill>
              </a:defRPr>
            </a:lvl1pPr>
          </a:lstStyle>
          <a:p>
            <a:pPr lvl="0"/>
            <a:r>
              <a:rPr lang="en-US" dirty="0" smtClean="0"/>
              <a:t>Insert Text</a:t>
            </a:r>
            <a:endParaRPr lang="en-US" dirty="0"/>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41214605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Orange Circle Right">
    <p:spTree>
      <p:nvGrpSpPr>
        <p:cNvPr id="1" name=""/>
        <p:cNvGrpSpPr/>
        <p:nvPr/>
      </p:nvGrpSpPr>
      <p:grpSpPr>
        <a:xfrm>
          <a:off x="0" y="0"/>
          <a:ext cx="0" cy="0"/>
          <a:chOff x="0" y="0"/>
          <a:chExt cx="0" cy="0"/>
        </a:xfrm>
      </p:grpSpPr>
      <p:sp>
        <p:nvSpPr>
          <p:cNvPr id="12" name="Picture Placeholder 11"/>
          <p:cNvSpPr>
            <a:spLocks noGrp="1"/>
          </p:cNvSpPr>
          <p:nvPr>
            <p:ph type="pic" sz="quarter" idx="12" hasCustomPrompt="1"/>
          </p:nvPr>
        </p:nvSpPr>
        <p:spPr>
          <a:xfrm>
            <a:off x="0" y="0"/>
            <a:ext cx="12192000" cy="6858000"/>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smtClean="0"/>
              <a:t>Click icon to insert background picture</a:t>
            </a:r>
          </a:p>
          <a:p>
            <a:endParaRPr lang="en-US" dirty="0"/>
          </a:p>
        </p:txBody>
      </p:sp>
      <p:sp>
        <p:nvSpPr>
          <p:cNvPr id="6" name="Text Placeholder 11"/>
          <p:cNvSpPr>
            <a:spLocks noGrp="1"/>
          </p:cNvSpPr>
          <p:nvPr>
            <p:ph type="body" sz="quarter" idx="15" hasCustomPrompt="1"/>
          </p:nvPr>
        </p:nvSpPr>
        <p:spPr>
          <a:xfrm>
            <a:off x="7056107" y="1268760"/>
            <a:ext cx="5856651" cy="4392488"/>
          </a:xfrm>
          <a:prstGeom prst="ellipse">
            <a:avLst/>
          </a:prstGeom>
          <a:solidFill>
            <a:srgbClr val="F8971D">
              <a:alpha val="63137"/>
            </a:srgbClr>
          </a:solidFill>
        </p:spPr>
        <p:txBody>
          <a:bodyPr tIns="731520">
            <a:normAutofit/>
          </a:bodyPr>
          <a:lstStyle>
            <a:lvl1pPr>
              <a:buNone/>
              <a:defRPr sz="4400" baseline="0">
                <a:solidFill>
                  <a:schemeClr val="bg1"/>
                </a:solidFill>
              </a:defRPr>
            </a:lvl1pPr>
          </a:lstStyle>
          <a:p>
            <a:pPr lvl="0"/>
            <a:r>
              <a:rPr lang="en-US" dirty="0" smtClean="0"/>
              <a:t>Section Title</a:t>
            </a:r>
            <a:endParaRPr lang="en-US" dirty="0"/>
          </a:p>
        </p:txBody>
      </p:sp>
      <p:sp>
        <p:nvSpPr>
          <p:cNvPr id="8" name="Text Placeholder 13"/>
          <p:cNvSpPr>
            <a:spLocks noGrp="1"/>
          </p:cNvSpPr>
          <p:nvPr>
            <p:ph type="body" sz="quarter" idx="16" hasCustomPrompt="1"/>
          </p:nvPr>
        </p:nvSpPr>
        <p:spPr>
          <a:xfrm>
            <a:off x="8208236" y="3429000"/>
            <a:ext cx="3552393" cy="1800200"/>
          </a:xfrm>
        </p:spPr>
        <p:txBody>
          <a:bodyPr>
            <a:normAutofit/>
          </a:bodyPr>
          <a:lstStyle>
            <a:lvl1pPr algn="r">
              <a:buNone/>
              <a:defRPr sz="1800" b="0" baseline="0">
                <a:solidFill>
                  <a:schemeClr val="bg1"/>
                </a:solidFill>
              </a:defRPr>
            </a:lvl1pPr>
          </a:lstStyle>
          <a:p>
            <a:pPr lvl="0"/>
            <a:r>
              <a:rPr lang="en-US" dirty="0" smtClean="0"/>
              <a:t>Insert Text</a:t>
            </a:r>
            <a:endParaRPr lang="en-US" dirty="0"/>
          </a:p>
        </p:txBody>
      </p:sp>
      <p:sp>
        <p:nvSpPr>
          <p:cNvPr id="7" name="TextBox 6"/>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4114079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y Overlay Lef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12192000" cy="6858000"/>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smtClean="0"/>
              <a:t>Click icon to insert background picture</a:t>
            </a:r>
          </a:p>
          <a:p>
            <a:endParaRPr lang="en-US" dirty="0"/>
          </a:p>
        </p:txBody>
      </p:sp>
      <p:sp>
        <p:nvSpPr>
          <p:cNvPr id="12" name="Text Placeholder 12"/>
          <p:cNvSpPr>
            <a:spLocks noGrp="1"/>
          </p:cNvSpPr>
          <p:nvPr>
            <p:ph type="body" sz="quarter" idx="11" hasCustomPrompt="1"/>
          </p:nvPr>
        </p:nvSpPr>
        <p:spPr>
          <a:xfrm>
            <a:off x="623393" y="1196752"/>
            <a:ext cx="4144793" cy="4824536"/>
          </a:xfrm>
          <a:custGeom>
            <a:avLst/>
            <a:gdLst>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8312 w 2808312"/>
              <a:gd name="connsiteY5" fmla="*/ 2814313 h 4824536"/>
              <a:gd name="connsiteX6" fmla="*/ 2808312 w 2808312"/>
              <a:gd name="connsiteY6" fmla="*/ 2814313 h 4824536"/>
              <a:gd name="connsiteX7" fmla="*/ 2808312 w 2808312"/>
              <a:gd name="connsiteY7" fmla="*/ 4020447 h 4824536"/>
              <a:gd name="connsiteX8" fmla="*/ 2808312 w 2808312"/>
              <a:gd name="connsiteY8" fmla="*/ 4824536 h 4824536"/>
              <a:gd name="connsiteX9" fmla="*/ 1170130 w 2808312"/>
              <a:gd name="connsiteY9" fmla="*/ 4824536 h 4824536"/>
              <a:gd name="connsiteX10" fmla="*/ 819100 w 2808312"/>
              <a:gd name="connsiteY10" fmla="*/ 5427603 h 4824536"/>
              <a:gd name="connsiteX11" fmla="*/ 468052 w 2808312"/>
              <a:gd name="connsiteY11" fmla="*/ 4824536 h 4824536"/>
              <a:gd name="connsiteX12" fmla="*/ 0 w 2808312"/>
              <a:gd name="connsiteY12" fmla="*/ 4824536 h 4824536"/>
              <a:gd name="connsiteX13" fmla="*/ 0 w 2808312"/>
              <a:gd name="connsiteY13" fmla="*/ 4020447 h 4824536"/>
              <a:gd name="connsiteX14" fmla="*/ 0 w 2808312"/>
              <a:gd name="connsiteY14" fmla="*/ 2814313 h 4824536"/>
              <a:gd name="connsiteX15" fmla="*/ 0 w 2808312"/>
              <a:gd name="connsiteY15" fmla="*/ 2814313 h 4824536"/>
              <a:gd name="connsiteX16" fmla="*/ 0 w 2808312"/>
              <a:gd name="connsiteY16"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8312 w 2808312"/>
              <a:gd name="connsiteY5" fmla="*/ 2814313 h 4824536"/>
              <a:gd name="connsiteX6" fmla="*/ 2808312 w 2808312"/>
              <a:gd name="connsiteY6" fmla="*/ 2814313 h 4824536"/>
              <a:gd name="connsiteX7" fmla="*/ 2808312 w 2808312"/>
              <a:gd name="connsiteY7" fmla="*/ 4020447 h 4824536"/>
              <a:gd name="connsiteX8" fmla="*/ 2808312 w 2808312"/>
              <a:gd name="connsiteY8" fmla="*/ 4824536 h 4824536"/>
              <a:gd name="connsiteX9" fmla="*/ 1170130 w 2808312"/>
              <a:gd name="connsiteY9" fmla="*/ 4824536 h 4824536"/>
              <a:gd name="connsiteX10" fmla="*/ 468052 w 2808312"/>
              <a:gd name="connsiteY10" fmla="*/ 4824536 h 4824536"/>
              <a:gd name="connsiteX11" fmla="*/ 0 w 2808312"/>
              <a:gd name="connsiteY11" fmla="*/ 4824536 h 4824536"/>
              <a:gd name="connsiteX12" fmla="*/ 0 w 2808312"/>
              <a:gd name="connsiteY12" fmla="*/ 4020447 h 4824536"/>
              <a:gd name="connsiteX13" fmla="*/ 0 w 2808312"/>
              <a:gd name="connsiteY13" fmla="*/ 2814313 h 4824536"/>
              <a:gd name="connsiteX14" fmla="*/ 0 w 2808312"/>
              <a:gd name="connsiteY14" fmla="*/ 2814313 h 4824536"/>
              <a:gd name="connsiteX15" fmla="*/ 0 w 2808312"/>
              <a:gd name="connsiteY15"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808312 w 2808312"/>
              <a:gd name="connsiteY6" fmla="*/ 2814313 h 4824536"/>
              <a:gd name="connsiteX7" fmla="*/ 2808312 w 2808312"/>
              <a:gd name="connsiteY7" fmla="*/ 2814313 h 4824536"/>
              <a:gd name="connsiteX8" fmla="*/ 2808312 w 2808312"/>
              <a:gd name="connsiteY8" fmla="*/ 4020447 h 4824536"/>
              <a:gd name="connsiteX9" fmla="*/ 2808312 w 2808312"/>
              <a:gd name="connsiteY9" fmla="*/ 4824536 h 4824536"/>
              <a:gd name="connsiteX10" fmla="*/ 1170130 w 2808312"/>
              <a:gd name="connsiteY10" fmla="*/ 4824536 h 4824536"/>
              <a:gd name="connsiteX11" fmla="*/ 468052 w 2808312"/>
              <a:gd name="connsiteY11" fmla="*/ 4824536 h 4824536"/>
              <a:gd name="connsiteX12" fmla="*/ 0 w 2808312"/>
              <a:gd name="connsiteY12" fmla="*/ 4824536 h 4824536"/>
              <a:gd name="connsiteX13" fmla="*/ 0 w 2808312"/>
              <a:gd name="connsiteY13" fmla="*/ 4020447 h 4824536"/>
              <a:gd name="connsiteX14" fmla="*/ 0 w 2808312"/>
              <a:gd name="connsiteY14" fmla="*/ 2814313 h 4824536"/>
              <a:gd name="connsiteX15" fmla="*/ 0 w 2808312"/>
              <a:gd name="connsiteY15" fmla="*/ 2814313 h 4824536"/>
              <a:gd name="connsiteX16" fmla="*/ 0 w 2808312"/>
              <a:gd name="connsiteY16"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795035 w 2808312"/>
              <a:gd name="connsiteY6" fmla="*/ 2014621 h 4824536"/>
              <a:gd name="connsiteX7" fmla="*/ 2808312 w 2808312"/>
              <a:gd name="connsiteY7" fmla="*/ 2814313 h 4824536"/>
              <a:gd name="connsiteX8" fmla="*/ 2808312 w 2808312"/>
              <a:gd name="connsiteY8" fmla="*/ 2814313 h 4824536"/>
              <a:gd name="connsiteX9" fmla="*/ 2808312 w 2808312"/>
              <a:gd name="connsiteY9" fmla="*/ 4020447 h 4824536"/>
              <a:gd name="connsiteX10" fmla="*/ 2808312 w 2808312"/>
              <a:gd name="connsiteY10" fmla="*/ 4824536 h 4824536"/>
              <a:gd name="connsiteX11" fmla="*/ 1170130 w 2808312"/>
              <a:gd name="connsiteY11" fmla="*/ 4824536 h 4824536"/>
              <a:gd name="connsiteX12" fmla="*/ 468052 w 2808312"/>
              <a:gd name="connsiteY12" fmla="*/ 4824536 h 4824536"/>
              <a:gd name="connsiteX13" fmla="*/ 0 w 2808312"/>
              <a:gd name="connsiteY13" fmla="*/ 4824536 h 4824536"/>
              <a:gd name="connsiteX14" fmla="*/ 0 w 2808312"/>
              <a:gd name="connsiteY14" fmla="*/ 4020447 h 4824536"/>
              <a:gd name="connsiteX15" fmla="*/ 0 w 2808312"/>
              <a:gd name="connsiteY15" fmla="*/ 2814313 h 4824536"/>
              <a:gd name="connsiteX16" fmla="*/ 0 w 2808312"/>
              <a:gd name="connsiteY16" fmla="*/ 2814313 h 4824536"/>
              <a:gd name="connsiteX17" fmla="*/ 0 w 2808312"/>
              <a:gd name="connsiteY17"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802350 w 2808312"/>
              <a:gd name="connsiteY6" fmla="*/ 1619600 h 4824536"/>
              <a:gd name="connsiteX7" fmla="*/ 2795035 w 2808312"/>
              <a:gd name="connsiteY7" fmla="*/ 2014621 h 4824536"/>
              <a:gd name="connsiteX8" fmla="*/ 2808312 w 2808312"/>
              <a:gd name="connsiteY8" fmla="*/ 2814313 h 4824536"/>
              <a:gd name="connsiteX9" fmla="*/ 2808312 w 2808312"/>
              <a:gd name="connsiteY9" fmla="*/ 2814313 h 4824536"/>
              <a:gd name="connsiteX10" fmla="*/ 2808312 w 2808312"/>
              <a:gd name="connsiteY10" fmla="*/ 4020447 h 4824536"/>
              <a:gd name="connsiteX11" fmla="*/ 2808312 w 2808312"/>
              <a:gd name="connsiteY11" fmla="*/ 4824536 h 4824536"/>
              <a:gd name="connsiteX12" fmla="*/ 1170130 w 2808312"/>
              <a:gd name="connsiteY12" fmla="*/ 4824536 h 4824536"/>
              <a:gd name="connsiteX13" fmla="*/ 468052 w 2808312"/>
              <a:gd name="connsiteY13" fmla="*/ 4824536 h 4824536"/>
              <a:gd name="connsiteX14" fmla="*/ 0 w 2808312"/>
              <a:gd name="connsiteY14" fmla="*/ 4824536 h 4824536"/>
              <a:gd name="connsiteX15" fmla="*/ 0 w 2808312"/>
              <a:gd name="connsiteY15" fmla="*/ 4020447 h 4824536"/>
              <a:gd name="connsiteX16" fmla="*/ 0 w 2808312"/>
              <a:gd name="connsiteY16" fmla="*/ 2814313 h 4824536"/>
              <a:gd name="connsiteX17" fmla="*/ 0 w 2808312"/>
              <a:gd name="connsiteY17" fmla="*/ 2814313 h 4824536"/>
              <a:gd name="connsiteX18" fmla="*/ 0 w 2808312"/>
              <a:gd name="connsiteY18"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802350 w 2808312"/>
              <a:gd name="connsiteY6" fmla="*/ 1619600 h 4824536"/>
              <a:gd name="connsiteX7" fmla="*/ 2795035 w 2808312"/>
              <a:gd name="connsiteY7" fmla="*/ 2014621 h 4824536"/>
              <a:gd name="connsiteX8" fmla="*/ 2808312 w 2808312"/>
              <a:gd name="connsiteY8" fmla="*/ 2814313 h 4824536"/>
              <a:gd name="connsiteX9" fmla="*/ 2808312 w 2808312"/>
              <a:gd name="connsiteY9" fmla="*/ 2814313 h 4824536"/>
              <a:gd name="connsiteX10" fmla="*/ 2808312 w 2808312"/>
              <a:gd name="connsiteY10" fmla="*/ 4020447 h 4824536"/>
              <a:gd name="connsiteX11" fmla="*/ 2808312 w 2808312"/>
              <a:gd name="connsiteY11" fmla="*/ 4824536 h 4824536"/>
              <a:gd name="connsiteX12" fmla="*/ 1170130 w 2808312"/>
              <a:gd name="connsiteY12" fmla="*/ 4824536 h 4824536"/>
              <a:gd name="connsiteX13" fmla="*/ 468052 w 2808312"/>
              <a:gd name="connsiteY13" fmla="*/ 4824536 h 4824536"/>
              <a:gd name="connsiteX14" fmla="*/ 0 w 2808312"/>
              <a:gd name="connsiteY14" fmla="*/ 4824536 h 4824536"/>
              <a:gd name="connsiteX15" fmla="*/ 0 w 2808312"/>
              <a:gd name="connsiteY15" fmla="*/ 4020447 h 4824536"/>
              <a:gd name="connsiteX16" fmla="*/ 0 w 2808312"/>
              <a:gd name="connsiteY16" fmla="*/ 2814313 h 4824536"/>
              <a:gd name="connsiteX17" fmla="*/ 0 w 2808312"/>
              <a:gd name="connsiteY17" fmla="*/ 2814313 h 4824536"/>
              <a:gd name="connsiteX18" fmla="*/ 0 w 2808312"/>
              <a:gd name="connsiteY18" fmla="*/ 0 h 4824536"/>
              <a:gd name="connsiteX0" fmla="*/ 0 w 3097563"/>
              <a:gd name="connsiteY0" fmla="*/ 0 h 4824536"/>
              <a:gd name="connsiteX1" fmla="*/ 468052 w 3097563"/>
              <a:gd name="connsiteY1" fmla="*/ 0 h 4824536"/>
              <a:gd name="connsiteX2" fmla="*/ 468052 w 3097563"/>
              <a:gd name="connsiteY2" fmla="*/ 0 h 4824536"/>
              <a:gd name="connsiteX3" fmla="*/ 1170130 w 3097563"/>
              <a:gd name="connsiteY3" fmla="*/ 0 h 4824536"/>
              <a:gd name="connsiteX4" fmla="*/ 2808312 w 3097563"/>
              <a:gd name="connsiteY4" fmla="*/ 0 h 4824536"/>
              <a:gd name="connsiteX5" fmla="*/ 2802350 w 3097563"/>
              <a:gd name="connsiteY5" fmla="*/ 1297731 h 4824536"/>
              <a:gd name="connsiteX6" fmla="*/ 3096344 w 3097563"/>
              <a:gd name="connsiteY6" fmla="*/ 1656184 h 4824536"/>
              <a:gd name="connsiteX7" fmla="*/ 2795035 w 3097563"/>
              <a:gd name="connsiteY7" fmla="*/ 2014621 h 4824536"/>
              <a:gd name="connsiteX8" fmla="*/ 2808312 w 3097563"/>
              <a:gd name="connsiteY8" fmla="*/ 2814313 h 4824536"/>
              <a:gd name="connsiteX9" fmla="*/ 2808312 w 3097563"/>
              <a:gd name="connsiteY9" fmla="*/ 2814313 h 4824536"/>
              <a:gd name="connsiteX10" fmla="*/ 2808312 w 3097563"/>
              <a:gd name="connsiteY10" fmla="*/ 4020447 h 4824536"/>
              <a:gd name="connsiteX11" fmla="*/ 2808312 w 3097563"/>
              <a:gd name="connsiteY11" fmla="*/ 4824536 h 4824536"/>
              <a:gd name="connsiteX12" fmla="*/ 1170130 w 3097563"/>
              <a:gd name="connsiteY12" fmla="*/ 4824536 h 4824536"/>
              <a:gd name="connsiteX13" fmla="*/ 468052 w 3097563"/>
              <a:gd name="connsiteY13" fmla="*/ 4824536 h 4824536"/>
              <a:gd name="connsiteX14" fmla="*/ 0 w 3097563"/>
              <a:gd name="connsiteY14" fmla="*/ 4824536 h 4824536"/>
              <a:gd name="connsiteX15" fmla="*/ 0 w 3097563"/>
              <a:gd name="connsiteY15" fmla="*/ 4020447 h 4824536"/>
              <a:gd name="connsiteX16" fmla="*/ 0 w 3097563"/>
              <a:gd name="connsiteY16" fmla="*/ 2814313 h 4824536"/>
              <a:gd name="connsiteX17" fmla="*/ 0 w 3097563"/>
              <a:gd name="connsiteY17" fmla="*/ 2814313 h 4824536"/>
              <a:gd name="connsiteX18" fmla="*/ 0 w 3097563"/>
              <a:gd name="connsiteY18" fmla="*/ 0 h 4824536"/>
              <a:gd name="connsiteX0" fmla="*/ 0 w 3097563"/>
              <a:gd name="connsiteY0" fmla="*/ 0 h 4824536"/>
              <a:gd name="connsiteX1" fmla="*/ 468052 w 3097563"/>
              <a:gd name="connsiteY1" fmla="*/ 0 h 4824536"/>
              <a:gd name="connsiteX2" fmla="*/ 468052 w 3097563"/>
              <a:gd name="connsiteY2" fmla="*/ 0 h 4824536"/>
              <a:gd name="connsiteX3" fmla="*/ 1170130 w 3097563"/>
              <a:gd name="connsiteY3" fmla="*/ 0 h 4824536"/>
              <a:gd name="connsiteX4" fmla="*/ 2808312 w 3097563"/>
              <a:gd name="connsiteY4" fmla="*/ 0 h 4824536"/>
              <a:gd name="connsiteX5" fmla="*/ 2802350 w 3097563"/>
              <a:gd name="connsiteY5" fmla="*/ 1297731 h 4824536"/>
              <a:gd name="connsiteX6" fmla="*/ 3096344 w 3097563"/>
              <a:gd name="connsiteY6" fmla="*/ 1656184 h 4824536"/>
              <a:gd name="connsiteX7" fmla="*/ 2795035 w 3097563"/>
              <a:gd name="connsiteY7" fmla="*/ 2014621 h 4824536"/>
              <a:gd name="connsiteX8" fmla="*/ 2808312 w 3097563"/>
              <a:gd name="connsiteY8" fmla="*/ 2814313 h 4824536"/>
              <a:gd name="connsiteX9" fmla="*/ 2808312 w 3097563"/>
              <a:gd name="connsiteY9" fmla="*/ 2814313 h 4824536"/>
              <a:gd name="connsiteX10" fmla="*/ 2808312 w 3097563"/>
              <a:gd name="connsiteY10" fmla="*/ 4020447 h 4824536"/>
              <a:gd name="connsiteX11" fmla="*/ 2808312 w 3097563"/>
              <a:gd name="connsiteY11" fmla="*/ 4824536 h 4824536"/>
              <a:gd name="connsiteX12" fmla="*/ 1170130 w 3097563"/>
              <a:gd name="connsiteY12" fmla="*/ 4824536 h 4824536"/>
              <a:gd name="connsiteX13" fmla="*/ 468052 w 3097563"/>
              <a:gd name="connsiteY13" fmla="*/ 4824536 h 4824536"/>
              <a:gd name="connsiteX14" fmla="*/ 0 w 3097563"/>
              <a:gd name="connsiteY14" fmla="*/ 4824536 h 4824536"/>
              <a:gd name="connsiteX15" fmla="*/ 0 w 3097563"/>
              <a:gd name="connsiteY15" fmla="*/ 4020447 h 4824536"/>
              <a:gd name="connsiteX16" fmla="*/ 0 w 3097563"/>
              <a:gd name="connsiteY16" fmla="*/ 2814313 h 4824536"/>
              <a:gd name="connsiteX17" fmla="*/ 0 w 3097563"/>
              <a:gd name="connsiteY17" fmla="*/ 2814313 h 4824536"/>
              <a:gd name="connsiteX18" fmla="*/ 0 w 3097563"/>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102633"/>
              <a:gd name="connsiteY0" fmla="*/ 0 h 4824536"/>
              <a:gd name="connsiteX1" fmla="*/ 468052 w 3102633"/>
              <a:gd name="connsiteY1" fmla="*/ 0 h 4824536"/>
              <a:gd name="connsiteX2" fmla="*/ 468052 w 3102633"/>
              <a:gd name="connsiteY2" fmla="*/ 0 h 4824536"/>
              <a:gd name="connsiteX3" fmla="*/ 1170130 w 3102633"/>
              <a:gd name="connsiteY3" fmla="*/ 0 h 4824536"/>
              <a:gd name="connsiteX4" fmla="*/ 2808312 w 3102633"/>
              <a:gd name="connsiteY4" fmla="*/ 0 h 4824536"/>
              <a:gd name="connsiteX5" fmla="*/ 2802350 w 3102633"/>
              <a:gd name="connsiteY5" fmla="*/ 1297731 h 4824536"/>
              <a:gd name="connsiteX6" fmla="*/ 3096344 w 3102633"/>
              <a:gd name="connsiteY6" fmla="*/ 1656184 h 4824536"/>
              <a:gd name="connsiteX7" fmla="*/ 2795035 w 3102633"/>
              <a:gd name="connsiteY7" fmla="*/ 2014621 h 4824536"/>
              <a:gd name="connsiteX8" fmla="*/ 2808312 w 3102633"/>
              <a:gd name="connsiteY8" fmla="*/ 2814313 h 4824536"/>
              <a:gd name="connsiteX9" fmla="*/ 2808312 w 3102633"/>
              <a:gd name="connsiteY9" fmla="*/ 2814313 h 4824536"/>
              <a:gd name="connsiteX10" fmla="*/ 2808312 w 3102633"/>
              <a:gd name="connsiteY10" fmla="*/ 4020447 h 4824536"/>
              <a:gd name="connsiteX11" fmla="*/ 2808312 w 3102633"/>
              <a:gd name="connsiteY11" fmla="*/ 4824536 h 4824536"/>
              <a:gd name="connsiteX12" fmla="*/ 1170130 w 3102633"/>
              <a:gd name="connsiteY12" fmla="*/ 4824536 h 4824536"/>
              <a:gd name="connsiteX13" fmla="*/ 468052 w 3102633"/>
              <a:gd name="connsiteY13" fmla="*/ 4824536 h 4824536"/>
              <a:gd name="connsiteX14" fmla="*/ 0 w 3102633"/>
              <a:gd name="connsiteY14" fmla="*/ 4824536 h 4824536"/>
              <a:gd name="connsiteX15" fmla="*/ 0 w 3102633"/>
              <a:gd name="connsiteY15" fmla="*/ 4020447 h 4824536"/>
              <a:gd name="connsiteX16" fmla="*/ 0 w 3102633"/>
              <a:gd name="connsiteY16" fmla="*/ 2814313 h 4824536"/>
              <a:gd name="connsiteX17" fmla="*/ 0 w 3102633"/>
              <a:gd name="connsiteY17" fmla="*/ 2814313 h 4824536"/>
              <a:gd name="connsiteX18" fmla="*/ 0 w 3102633"/>
              <a:gd name="connsiteY18" fmla="*/ 0 h 4824536"/>
              <a:gd name="connsiteX0" fmla="*/ 0 w 3108595"/>
              <a:gd name="connsiteY0" fmla="*/ 0 h 4824536"/>
              <a:gd name="connsiteX1" fmla="*/ 468052 w 3108595"/>
              <a:gd name="connsiteY1" fmla="*/ 0 h 4824536"/>
              <a:gd name="connsiteX2" fmla="*/ 468052 w 3108595"/>
              <a:gd name="connsiteY2" fmla="*/ 0 h 4824536"/>
              <a:gd name="connsiteX3" fmla="*/ 1170130 w 3108595"/>
              <a:gd name="connsiteY3" fmla="*/ 0 h 4824536"/>
              <a:gd name="connsiteX4" fmla="*/ 2808312 w 3108595"/>
              <a:gd name="connsiteY4" fmla="*/ 0 h 4824536"/>
              <a:gd name="connsiteX5" fmla="*/ 2808312 w 3108595"/>
              <a:gd name="connsiteY5" fmla="*/ 1296144 h 4824536"/>
              <a:gd name="connsiteX6" fmla="*/ 3096344 w 3108595"/>
              <a:gd name="connsiteY6" fmla="*/ 1656184 h 4824536"/>
              <a:gd name="connsiteX7" fmla="*/ 2795035 w 3108595"/>
              <a:gd name="connsiteY7" fmla="*/ 2014621 h 4824536"/>
              <a:gd name="connsiteX8" fmla="*/ 2808312 w 3108595"/>
              <a:gd name="connsiteY8" fmla="*/ 2814313 h 4824536"/>
              <a:gd name="connsiteX9" fmla="*/ 2808312 w 3108595"/>
              <a:gd name="connsiteY9" fmla="*/ 2814313 h 4824536"/>
              <a:gd name="connsiteX10" fmla="*/ 2808312 w 3108595"/>
              <a:gd name="connsiteY10" fmla="*/ 4020447 h 4824536"/>
              <a:gd name="connsiteX11" fmla="*/ 2808312 w 3108595"/>
              <a:gd name="connsiteY11" fmla="*/ 4824536 h 4824536"/>
              <a:gd name="connsiteX12" fmla="*/ 1170130 w 3108595"/>
              <a:gd name="connsiteY12" fmla="*/ 4824536 h 4824536"/>
              <a:gd name="connsiteX13" fmla="*/ 468052 w 3108595"/>
              <a:gd name="connsiteY13" fmla="*/ 4824536 h 4824536"/>
              <a:gd name="connsiteX14" fmla="*/ 0 w 3108595"/>
              <a:gd name="connsiteY14" fmla="*/ 4824536 h 4824536"/>
              <a:gd name="connsiteX15" fmla="*/ 0 w 3108595"/>
              <a:gd name="connsiteY15" fmla="*/ 4020447 h 4824536"/>
              <a:gd name="connsiteX16" fmla="*/ 0 w 3108595"/>
              <a:gd name="connsiteY16" fmla="*/ 2814313 h 4824536"/>
              <a:gd name="connsiteX17" fmla="*/ 0 w 3108595"/>
              <a:gd name="connsiteY17" fmla="*/ 2814313 h 4824536"/>
              <a:gd name="connsiteX18" fmla="*/ 0 w 3108595"/>
              <a:gd name="connsiteY18" fmla="*/ 0 h 482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8595" h="4824536">
                <a:moveTo>
                  <a:pt x="0" y="0"/>
                </a:moveTo>
                <a:lnTo>
                  <a:pt x="468052" y="0"/>
                </a:lnTo>
                <a:lnTo>
                  <a:pt x="468052" y="0"/>
                </a:lnTo>
                <a:lnTo>
                  <a:pt x="1170130" y="0"/>
                </a:lnTo>
                <a:lnTo>
                  <a:pt x="2808312" y="0"/>
                </a:lnTo>
                <a:cubicBezTo>
                  <a:pt x="2806325" y="432577"/>
                  <a:pt x="2810299" y="863567"/>
                  <a:pt x="2808312" y="1296144"/>
                </a:cubicBezTo>
                <a:cubicBezTo>
                  <a:pt x="3108595" y="1645392"/>
                  <a:pt x="2723102" y="1161331"/>
                  <a:pt x="3096344" y="1656184"/>
                </a:cubicBezTo>
                <a:cubicBezTo>
                  <a:pt x="2771871" y="2033978"/>
                  <a:pt x="2968752" y="1794619"/>
                  <a:pt x="2795035" y="2014621"/>
                </a:cubicBezTo>
                <a:cubicBezTo>
                  <a:pt x="2827707" y="2970252"/>
                  <a:pt x="2806099" y="2681031"/>
                  <a:pt x="2808312" y="2814313"/>
                </a:cubicBezTo>
                <a:lnTo>
                  <a:pt x="2808312" y="2814313"/>
                </a:lnTo>
                <a:lnTo>
                  <a:pt x="2808312" y="4020447"/>
                </a:lnTo>
                <a:lnTo>
                  <a:pt x="2808312" y="4824536"/>
                </a:lnTo>
                <a:lnTo>
                  <a:pt x="1170130" y="4824536"/>
                </a:lnTo>
                <a:lnTo>
                  <a:pt x="468052" y="4824536"/>
                </a:lnTo>
                <a:lnTo>
                  <a:pt x="0" y="4824536"/>
                </a:lnTo>
                <a:lnTo>
                  <a:pt x="0" y="4020447"/>
                </a:lnTo>
                <a:lnTo>
                  <a:pt x="0" y="2814313"/>
                </a:lnTo>
                <a:lnTo>
                  <a:pt x="0" y="2814313"/>
                </a:lnTo>
                <a:lnTo>
                  <a:pt x="0" y="0"/>
                </a:lnTo>
                <a:close/>
              </a:path>
            </a:pathLst>
          </a:custGeom>
          <a:solidFill>
            <a:srgbClr val="868686">
              <a:alpha val="72941"/>
            </a:srgbClr>
          </a:solidFill>
        </p:spPr>
        <p:txBody>
          <a:bodyPr lIns="457200" tIns="914400">
            <a:normAutofit/>
          </a:bodyPr>
          <a:lstStyle>
            <a:lvl1pPr>
              <a:buNone/>
              <a:defRPr sz="2400" b="1" baseline="0">
                <a:solidFill>
                  <a:schemeClr val="bg1"/>
                </a:solidFill>
              </a:defRPr>
            </a:lvl1pPr>
          </a:lstStyle>
          <a:p>
            <a:pPr lvl="0"/>
            <a:r>
              <a:rPr lang="en-US" dirty="0" smtClean="0"/>
              <a:t>Insert Text</a:t>
            </a:r>
            <a:endParaRPr lang="en-US" dirty="0"/>
          </a:p>
        </p:txBody>
      </p:sp>
      <p:sp>
        <p:nvSpPr>
          <p:cNvPr id="13" name="Text Placeholder 14"/>
          <p:cNvSpPr>
            <a:spLocks noGrp="1"/>
          </p:cNvSpPr>
          <p:nvPr>
            <p:ph type="body" sz="quarter" idx="12" hasCustomPrompt="1"/>
          </p:nvPr>
        </p:nvSpPr>
        <p:spPr>
          <a:xfrm>
            <a:off x="1102981" y="3933057"/>
            <a:ext cx="2880784" cy="1656183"/>
          </a:xfrm>
        </p:spPr>
        <p:txBody>
          <a:bodyPr>
            <a:normAutofit/>
          </a:bodyPr>
          <a:lstStyle>
            <a:lvl1pPr>
              <a:buNone/>
              <a:defRPr sz="1800" baseline="0">
                <a:solidFill>
                  <a:schemeClr val="bg1"/>
                </a:solidFill>
              </a:defRPr>
            </a:lvl1pPr>
          </a:lstStyle>
          <a:p>
            <a:pPr lvl="0"/>
            <a:r>
              <a:rPr lang="en-US" dirty="0" smtClean="0"/>
              <a:t>Insert Text</a:t>
            </a:r>
            <a:endParaRPr lang="en-US" dirty="0"/>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4393824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y Overlay Righ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12192000" cy="6858000"/>
          </a:xfrm>
        </p:spPr>
        <p:txBody>
          <a:bodyPr lIns="0" tIns="0"/>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smtClean="0"/>
              <a:t>Click icon to insert background picture</a:t>
            </a:r>
          </a:p>
          <a:p>
            <a:endParaRPr lang="en-US" dirty="0"/>
          </a:p>
        </p:txBody>
      </p:sp>
      <p:sp>
        <p:nvSpPr>
          <p:cNvPr id="12" name="Text Placeholder 12"/>
          <p:cNvSpPr>
            <a:spLocks noGrp="1"/>
          </p:cNvSpPr>
          <p:nvPr>
            <p:ph type="body" sz="quarter" idx="11" hasCustomPrompt="1"/>
          </p:nvPr>
        </p:nvSpPr>
        <p:spPr>
          <a:xfrm>
            <a:off x="7536160" y="908720"/>
            <a:ext cx="4128456" cy="4824536"/>
          </a:xfrm>
          <a:custGeom>
            <a:avLst/>
            <a:gdLst>
              <a:gd name="connsiteX0" fmla="*/ 0 w 2376487"/>
              <a:gd name="connsiteY0" fmla="*/ 0 h 1800200"/>
              <a:gd name="connsiteX1" fmla="*/ 396081 w 2376487"/>
              <a:gd name="connsiteY1" fmla="*/ 0 h 1800200"/>
              <a:gd name="connsiteX2" fmla="*/ 396081 w 2376487"/>
              <a:gd name="connsiteY2" fmla="*/ 0 h 1800200"/>
              <a:gd name="connsiteX3" fmla="*/ 990203 w 2376487"/>
              <a:gd name="connsiteY3" fmla="*/ 0 h 1800200"/>
              <a:gd name="connsiteX4" fmla="*/ 2376487 w 2376487"/>
              <a:gd name="connsiteY4" fmla="*/ 0 h 1800200"/>
              <a:gd name="connsiteX5" fmla="*/ 2376487 w 2376487"/>
              <a:gd name="connsiteY5" fmla="*/ 1050117 h 1800200"/>
              <a:gd name="connsiteX6" fmla="*/ 2376487 w 2376487"/>
              <a:gd name="connsiteY6" fmla="*/ 1050117 h 1800200"/>
              <a:gd name="connsiteX7" fmla="*/ 2376487 w 2376487"/>
              <a:gd name="connsiteY7" fmla="*/ 1500167 h 1800200"/>
              <a:gd name="connsiteX8" fmla="*/ 2376487 w 2376487"/>
              <a:gd name="connsiteY8" fmla="*/ 1800200 h 1800200"/>
              <a:gd name="connsiteX9" fmla="*/ 990203 w 2376487"/>
              <a:gd name="connsiteY9" fmla="*/ 1800200 h 1800200"/>
              <a:gd name="connsiteX10" fmla="*/ 693150 w 2376487"/>
              <a:gd name="connsiteY10" fmla="*/ 2025225 h 1800200"/>
              <a:gd name="connsiteX11" fmla="*/ 396081 w 2376487"/>
              <a:gd name="connsiteY11" fmla="*/ 1800200 h 1800200"/>
              <a:gd name="connsiteX12" fmla="*/ 0 w 2376487"/>
              <a:gd name="connsiteY12" fmla="*/ 1800200 h 1800200"/>
              <a:gd name="connsiteX13" fmla="*/ 0 w 2376487"/>
              <a:gd name="connsiteY13" fmla="*/ 1500167 h 1800200"/>
              <a:gd name="connsiteX14" fmla="*/ 0 w 2376487"/>
              <a:gd name="connsiteY14" fmla="*/ 1050117 h 1800200"/>
              <a:gd name="connsiteX15" fmla="*/ 0 w 2376487"/>
              <a:gd name="connsiteY15" fmla="*/ 1050117 h 1800200"/>
              <a:gd name="connsiteX16" fmla="*/ 0 w 2376487"/>
              <a:gd name="connsiteY16" fmla="*/ 0 h 1800200"/>
              <a:gd name="connsiteX0" fmla="*/ 0 w 2376487"/>
              <a:gd name="connsiteY0" fmla="*/ 0 h 1800200"/>
              <a:gd name="connsiteX1" fmla="*/ 396081 w 2376487"/>
              <a:gd name="connsiteY1" fmla="*/ 0 h 1800200"/>
              <a:gd name="connsiteX2" fmla="*/ 396081 w 2376487"/>
              <a:gd name="connsiteY2" fmla="*/ 0 h 1800200"/>
              <a:gd name="connsiteX3" fmla="*/ 990203 w 2376487"/>
              <a:gd name="connsiteY3" fmla="*/ 0 h 1800200"/>
              <a:gd name="connsiteX4" fmla="*/ 2376487 w 2376487"/>
              <a:gd name="connsiteY4" fmla="*/ 0 h 1800200"/>
              <a:gd name="connsiteX5" fmla="*/ 2376487 w 2376487"/>
              <a:gd name="connsiteY5" fmla="*/ 1050117 h 1800200"/>
              <a:gd name="connsiteX6" fmla="*/ 2376487 w 2376487"/>
              <a:gd name="connsiteY6" fmla="*/ 1050117 h 1800200"/>
              <a:gd name="connsiteX7" fmla="*/ 2376487 w 2376487"/>
              <a:gd name="connsiteY7" fmla="*/ 1500167 h 1800200"/>
              <a:gd name="connsiteX8" fmla="*/ 2376487 w 2376487"/>
              <a:gd name="connsiteY8" fmla="*/ 1800200 h 1800200"/>
              <a:gd name="connsiteX9" fmla="*/ 990203 w 2376487"/>
              <a:gd name="connsiteY9" fmla="*/ 1800200 h 1800200"/>
              <a:gd name="connsiteX10" fmla="*/ 396081 w 2376487"/>
              <a:gd name="connsiteY10" fmla="*/ 1800200 h 1800200"/>
              <a:gd name="connsiteX11" fmla="*/ 0 w 2376487"/>
              <a:gd name="connsiteY11" fmla="*/ 1800200 h 1800200"/>
              <a:gd name="connsiteX12" fmla="*/ 0 w 2376487"/>
              <a:gd name="connsiteY12" fmla="*/ 1500167 h 1800200"/>
              <a:gd name="connsiteX13" fmla="*/ 0 w 2376487"/>
              <a:gd name="connsiteY13" fmla="*/ 1050117 h 1800200"/>
              <a:gd name="connsiteX14" fmla="*/ 0 w 2376487"/>
              <a:gd name="connsiteY14" fmla="*/ 1050117 h 1800200"/>
              <a:gd name="connsiteX15" fmla="*/ 0 w 2376487"/>
              <a:gd name="connsiteY15" fmla="*/ 0 h 1800200"/>
              <a:gd name="connsiteX0" fmla="*/ 8690 w 2385177"/>
              <a:gd name="connsiteY0" fmla="*/ 0 h 1800200"/>
              <a:gd name="connsiteX1" fmla="*/ 404771 w 2385177"/>
              <a:gd name="connsiteY1" fmla="*/ 0 h 1800200"/>
              <a:gd name="connsiteX2" fmla="*/ 404771 w 2385177"/>
              <a:gd name="connsiteY2" fmla="*/ 0 h 1800200"/>
              <a:gd name="connsiteX3" fmla="*/ 998893 w 2385177"/>
              <a:gd name="connsiteY3" fmla="*/ 0 h 1800200"/>
              <a:gd name="connsiteX4" fmla="*/ 2385177 w 2385177"/>
              <a:gd name="connsiteY4" fmla="*/ 0 h 1800200"/>
              <a:gd name="connsiteX5" fmla="*/ 2385177 w 2385177"/>
              <a:gd name="connsiteY5" fmla="*/ 1050117 h 1800200"/>
              <a:gd name="connsiteX6" fmla="*/ 2385177 w 2385177"/>
              <a:gd name="connsiteY6" fmla="*/ 1050117 h 1800200"/>
              <a:gd name="connsiteX7" fmla="*/ 2385177 w 2385177"/>
              <a:gd name="connsiteY7" fmla="*/ 1500167 h 1800200"/>
              <a:gd name="connsiteX8" fmla="*/ 2385177 w 2385177"/>
              <a:gd name="connsiteY8" fmla="*/ 1800200 h 1800200"/>
              <a:gd name="connsiteX9" fmla="*/ 998893 w 2385177"/>
              <a:gd name="connsiteY9" fmla="*/ 1800200 h 1800200"/>
              <a:gd name="connsiteX10" fmla="*/ 404771 w 2385177"/>
              <a:gd name="connsiteY10" fmla="*/ 1800200 h 1800200"/>
              <a:gd name="connsiteX11" fmla="*/ 8690 w 2385177"/>
              <a:gd name="connsiteY11" fmla="*/ 1800200 h 1800200"/>
              <a:gd name="connsiteX12" fmla="*/ 8690 w 2385177"/>
              <a:gd name="connsiteY12" fmla="*/ 1500167 h 1800200"/>
              <a:gd name="connsiteX13" fmla="*/ 8690 w 2385177"/>
              <a:gd name="connsiteY13" fmla="*/ 1050117 h 1800200"/>
              <a:gd name="connsiteX14" fmla="*/ 8690 w 2385177"/>
              <a:gd name="connsiteY14" fmla="*/ 1050117 h 1800200"/>
              <a:gd name="connsiteX15" fmla="*/ 0 w 2385177"/>
              <a:gd name="connsiteY15" fmla="*/ 481072 h 1800200"/>
              <a:gd name="connsiteX16" fmla="*/ 8690 w 2385177"/>
              <a:gd name="connsiteY16"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8060 w 2393237"/>
              <a:gd name="connsiteY16" fmla="*/ 481072 h 1800200"/>
              <a:gd name="connsiteX17" fmla="*/ 16750 w 2393237"/>
              <a:gd name="connsiteY17"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1 w 2393237"/>
              <a:gd name="connsiteY16" fmla="*/ 619682 h 1800200"/>
              <a:gd name="connsiteX17" fmla="*/ 8060 w 2393237"/>
              <a:gd name="connsiteY17" fmla="*/ 481072 h 1800200"/>
              <a:gd name="connsiteX18" fmla="*/ 16750 w 2393237"/>
              <a:gd name="connsiteY18"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1 w 2393237"/>
              <a:gd name="connsiteY16" fmla="*/ 619682 h 1800200"/>
              <a:gd name="connsiteX17" fmla="*/ 8060 w 2393237"/>
              <a:gd name="connsiteY17" fmla="*/ 481072 h 1800200"/>
              <a:gd name="connsiteX18" fmla="*/ 16750 w 2393237"/>
              <a:gd name="connsiteY18"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1 w 2393237"/>
              <a:gd name="connsiteY16" fmla="*/ 619682 h 1800200"/>
              <a:gd name="connsiteX17" fmla="*/ 8060 w 2393237"/>
              <a:gd name="connsiteY17" fmla="*/ 481072 h 1800200"/>
              <a:gd name="connsiteX18" fmla="*/ 16750 w 2393237"/>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0 w 2620227"/>
              <a:gd name="connsiteY0" fmla="*/ 0 h 1800200"/>
              <a:gd name="connsiteX1" fmla="*/ 639821 w 2620227"/>
              <a:gd name="connsiteY1" fmla="*/ 0 h 1800200"/>
              <a:gd name="connsiteX2" fmla="*/ 639821 w 2620227"/>
              <a:gd name="connsiteY2" fmla="*/ 0 h 1800200"/>
              <a:gd name="connsiteX3" fmla="*/ 1233943 w 2620227"/>
              <a:gd name="connsiteY3" fmla="*/ 0 h 1800200"/>
              <a:gd name="connsiteX4" fmla="*/ 2620227 w 2620227"/>
              <a:gd name="connsiteY4" fmla="*/ 0 h 1800200"/>
              <a:gd name="connsiteX5" fmla="*/ 2620227 w 2620227"/>
              <a:gd name="connsiteY5" fmla="*/ 1050117 h 1800200"/>
              <a:gd name="connsiteX6" fmla="*/ 2620227 w 2620227"/>
              <a:gd name="connsiteY6" fmla="*/ 1050117 h 1800200"/>
              <a:gd name="connsiteX7" fmla="*/ 2620227 w 2620227"/>
              <a:gd name="connsiteY7" fmla="*/ 1500167 h 1800200"/>
              <a:gd name="connsiteX8" fmla="*/ 2620227 w 2620227"/>
              <a:gd name="connsiteY8" fmla="*/ 1800200 h 1800200"/>
              <a:gd name="connsiteX9" fmla="*/ 1233943 w 2620227"/>
              <a:gd name="connsiteY9" fmla="*/ 1800200 h 1800200"/>
              <a:gd name="connsiteX10" fmla="*/ 639821 w 2620227"/>
              <a:gd name="connsiteY10" fmla="*/ 1800200 h 1800200"/>
              <a:gd name="connsiteX11" fmla="*/ 243740 w 2620227"/>
              <a:gd name="connsiteY11" fmla="*/ 1800200 h 1800200"/>
              <a:gd name="connsiteX12" fmla="*/ 243740 w 2620227"/>
              <a:gd name="connsiteY12" fmla="*/ 1500167 h 1800200"/>
              <a:gd name="connsiteX13" fmla="*/ 243740 w 2620227"/>
              <a:gd name="connsiteY13" fmla="*/ 1050117 h 1800200"/>
              <a:gd name="connsiteX14" fmla="*/ 243740 w 2620227"/>
              <a:gd name="connsiteY14" fmla="*/ 1050117 h 1800200"/>
              <a:gd name="connsiteX15" fmla="*/ 226990 w 2620227"/>
              <a:gd name="connsiteY15" fmla="*/ 733413 h 1800200"/>
              <a:gd name="connsiteX16" fmla="*/ 0 w 2620227"/>
              <a:gd name="connsiteY16" fmla="*/ 591110 h 1800200"/>
              <a:gd name="connsiteX17" fmla="*/ 235050 w 2620227"/>
              <a:gd name="connsiteY17" fmla="*/ 481072 h 1800200"/>
              <a:gd name="connsiteX18" fmla="*/ 243740 w 2620227"/>
              <a:gd name="connsiteY18" fmla="*/ 0 h 1800200"/>
              <a:gd name="connsiteX0" fmla="*/ 243740 w 2620227"/>
              <a:gd name="connsiteY0" fmla="*/ 0 h 1800200"/>
              <a:gd name="connsiteX1" fmla="*/ 639821 w 2620227"/>
              <a:gd name="connsiteY1" fmla="*/ 0 h 1800200"/>
              <a:gd name="connsiteX2" fmla="*/ 639821 w 2620227"/>
              <a:gd name="connsiteY2" fmla="*/ 0 h 1800200"/>
              <a:gd name="connsiteX3" fmla="*/ 1233943 w 2620227"/>
              <a:gd name="connsiteY3" fmla="*/ 0 h 1800200"/>
              <a:gd name="connsiteX4" fmla="*/ 2620227 w 2620227"/>
              <a:gd name="connsiteY4" fmla="*/ 0 h 1800200"/>
              <a:gd name="connsiteX5" fmla="*/ 2620227 w 2620227"/>
              <a:gd name="connsiteY5" fmla="*/ 1050117 h 1800200"/>
              <a:gd name="connsiteX6" fmla="*/ 2620227 w 2620227"/>
              <a:gd name="connsiteY6" fmla="*/ 1050117 h 1800200"/>
              <a:gd name="connsiteX7" fmla="*/ 2620227 w 2620227"/>
              <a:gd name="connsiteY7" fmla="*/ 1500167 h 1800200"/>
              <a:gd name="connsiteX8" fmla="*/ 2620227 w 2620227"/>
              <a:gd name="connsiteY8" fmla="*/ 1800200 h 1800200"/>
              <a:gd name="connsiteX9" fmla="*/ 1233943 w 2620227"/>
              <a:gd name="connsiteY9" fmla="*/ 1800200 h 1800200"/>
              <a:gd name="connsiteX10" fmla="*/ 639821 w 2620227"/>
              <a:gd name="connsiteY10" fmla="*/ 1800200 h 1800200"/>
              <a:gd name="connsiteX11" fmla="*/ 243740 w 2620227"/>
              <a:gd name="connsiteY11" fmla="*/ 1800200 h 1800200"/>
              <a:gd name="connsiteX12" fmla="*/ 243740 w 2620227"/>
              <a:gd name="connsiteY12" fmla="*/ 1500167 h 1800200"/>
              <a:gd name="connsiteX13" fmla="*/ 243740 w 2620227"/>
              <a:gd name="connsiteY13" fmla="*/ 1050117 h 1800200"/>
              <a:gd name="connsiteX14" fmla="*/ 243740 w 2620227"/>
              <a:gd name="connsiteY14" fmla="*/ 1050117 h 1800200"/>
              <a:gd name="connsiteX15" fmla="*/ 226990 w 2620227"/>
              <a:gd name="connsiteY15" fmla="*/ 733413 h 1800200"/>
              <a:gd name="connsiteX16" fmla="*/ 0 w 2620227"/>
              <a:gd name="connsiteY16" fmla="*/ 591110 h 1800200"/>
              <a:gd name="connsiteX17" fmla="*/ 235050 w 2620227"/>
              <a:gd name="connsiteY17" fmla="*/ 481072 h 1800200"/>
              <a:gd name="connsiteX18" fmla="*/ 243740 w 2620227"/>
              <a:gd name="connsiteY18" fmla="*/ 0 h 1800200"/>
              <a:gd name="connsiteX0" fmla="*/ 243740 w 2620227"/>
              <a:gd name="connsiteY0" fmla="*/ 0 h 1800200"/>
              <a:gd name="connsiteX1" fmla="*/ 639821 w 2620227"/>
              <a:gd name="connsiteY1" fmla="*/ 0 h 1800200"/>
              <a:gd name="connsiteX2" fmla="*/ 639821 w 2620227"/>
              <a:gd name="connsiteY2" fmla="*/ 0 h 1800200"/>
              <a:gd name="connsiteX3" fmla="*/ 1233943 w 2620227"/>
              <a:gd name="connsiteY3" fmla="*/ 0 h 1800200"/>
              <a:gd name="connsiteX4" fmla="*/ 2620227 w 2620227"/>
              <a:gd name="connsiteY4" fmla="*/ 0 h 1800200"/>
              <a:gd name="connsiteX5" fmla="*/ 2620227 w 2620227"/>
              <a:gd name="connsiteY5" fmla="*/ 1050117 h 1800200"/>
              <a:gd name="connsiteX6" fmla="*/ 2620227 w 2620227"/>
              <a:gd name="connsiteY6" fmla="*/ 1050117 h 1800200"/>
              <a:gd name="connsiteX7" fmla="*/ 2620227 w 2620227"/>
              <a:gd name="connsiteY7" fmla="*/ 1500167 h 1800200"/>
              <a:gd name="connsiteX8" fmla="*/ 2620227 w 2620227"/>
              <a:gd name="connsiteY8" fmla="*/ 1800200 h 1800200"/>
              <a:gd name="connsiteX9" fmla="*/ 1233943 w 2620227"/>
              <a:gd name="connsiteY9" fmla="*/ 1800200 h 1800200"/>
              <a:gd name="connsiteX10" fmla="*/ 639821 w 2620227"/>
              <a:gd name="connsiteY10" fmla="*/ 1800200 h 1800200"/>
              <a:gd name="connsiteX11" fmla="*/ 243740 w 2620227"/>
              <a:gd name="connsiteY11" fmla="*/ 1800200 h 1800200"/>
              <a:gd name="connsiteX12" fmla="*/ 243740 w 2620227"/>
              <a:gd name="connsiteY12" fmla="*/ 1500167 h 1800200"/>
              <a:gd name="connsiteX13" fmla="*/ 243740 w 2620227"/>
              <a:gd name="connsiteY13" fmla="*/ 1050117 h 1800200"/>
              <a:gd name="connsiteX14" fmla="*/ 243740 w 2620227"/>
              <a:gd name="connsiteY14" fmla="*/ 1050117 h 1800200"/>
              <a:gd name="connsiteX15" fmla="*/ 226990 w 2620227"/>
              <a:gd name="connsiteY15" fmla="*/ 733413 h 1800200"/>
              <a:gd name="connsiteX16" fmla="*/ 0 w 2620227"/>
              <a:gd name="connsiteY16" fmla="*/ 591110 h 1800200"/>
              <a:gd name="connsiteX17" fmla="*/ 235050 w 2620227"/>
              <a:gd name="connsiteY17" fmla="*/ 481072 h 1800200"/>
              <a:gd name="connsiteX18" fmla="*/ 243740 w 2620227"/>
              <a:gd name="connsiteY18" fmla="*/ 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20227" h="1800200">
                <a:moveTo>
                  <a:pt x="243740" y="0"/>
                </a:moveTo>
                <a:lnTo>
                  <a:pt x="639821" y="0"/>
                </a:lnTo>
                <a:lnTo>
                  <a:pt x="639821" y="0"/>
                </a:lnTo>
                <a:lnTo>
                  <a:pt x="1233943" y="0"/>
                </a:lnTo>
                <a:lnTo>
                  <a:pt x="2620227" y="0"/>
                </a:lnTo>
                <a:lnTo>
                  <a:pt x="2620227" y="1050117"/>
                </a:lnTo>
                <a:lnTo>
                  <a:pt x="2620227" y="1050117"/>
                </a:lnTo>
                <a:lnTo>
                  <a:pt x="2620227" y="1500167"/>
                </a:lnTo>
                <a:lnTo>
                  <a:pt x="2620227" y="1800200"/>
                </a:lnTo>
                <a:lnTo>
                  <a:pt x="1233943" y="1800200"/>
                </a:lnTo>
                <a:lnTo>
                  <a:pt x="639821" y="1800200"/>
                </a:lnTo>
                <a:lnTo>
                  <a:pt x="243740" y="1800200"/>
                </a:lnTo>
                <a:lnTo>
                  <a:pt x="243740" y="1500167"/>
                </a:lnTo>
                <a:lnTo>
                  <a:pt x="243740" y="1050117"/>
                </a:lnTo>
                <a:lnTo>
                  <a:pt x="243740" y="1050117"/>
                </a:lnTo>
                <a:lnTo>
                  <a:pt x="226990" y="733413"/>
                </a:lnTo>
                <a:cubicBezTo>
                  <a:pt x="226990" y="695503"/>
                  <a:pt x="255974" y="713459"/>
                  <a:pt x="0" y="591110"/>
                </a:cubicBezTo>
                <a:cubicBezTo>
                  <a:pt x="273360" y="471261"/>
                  <a:pt x="156700" y="517751"/>
                  <a:pt x="235050" y="481072"/>
                </a:cubicBezTo>
                <a:lnTo>
                  <a:pt x="243740" y="0"/>
                </a:lnTo>
                <a:close/>
              </a:path>
            </a:pathLst>
          </a:custGeom>
          <a:solidFill>
            <a:srgbClr val="868686">
              <a:alpha val="72941"/>
            </a:srgbClr>
          </a:solidFill>
        </p:spPr>
        <p:txBody>
          <a:bodyPr lIns="594360" tIns="914400">
            <a:normAutofit/>
          </a:bodyPr>
          <a:lstStyle>
            <a:lvl1pPr>
              <a:buNone/>
              <a:defRPr sz="2400" b="1" baseline="0">
                <a:solidFill>
                  <a:schemeClr val="bg1"/>
                </a:solidFill>
              </a:defRPr>
            </a:lvl1pPr>
          </a:lstStyle>
          <a:p>
            <a:pPr lvl="0"/>
            <a:r>
              <a:rPr lang="en-US" dirty="0" smtClean="0"/>
              <a:t>Insert Text</a:t>
            </a:r>
            <a:endParaRPr lang="en-US" dirty="0"/>
          </a:p>
        </p:txBody>
      </p:sp>
      <p:sp>
        <p:nvSpPr>
          <p:cNvPr id="13" name="Text Placeholder 14"/>
          <p:cNvSpPr>
            <a:spLocks noGrp="1"/>
          </p:cNvSpPr>
          <p:nvPr>
            <p:ph type="body" sz="quarter" idx="12" hasCustomPrompt="1"/>
          </p:nvPr>
        </p:nvSpPr>
        <p:spPr>
          <a:xfrm>
            <a:off x="8336112" y="3672364"/>
            <a:ext cx="2880784" cy="1656183"/>
          </a:xfrm>
        </p:spPr>
        <p:txBody>
          <a:bodyPr>
            <a:normAutofit/>
          </a:bodyPr>
          <a:lstStyle>
            <a:lvl1pPr>
              <a:buNone/>
              <a:defRPr sz="1800" b="0" baseline="0">
                <a:solidFill>
                  <a:schemeClr val="bg1"/>
                </a:solidFill>
              </a:defRPr>
            </a:lvl1pPr>
          </a:lstStyle>
          <a:p>
            <a:pPr lvl="0"/>
            <a:r>
              <a:rPr lang="en-US" dirty="0" smtClean="0"/>
              <a:t>Insert Text</a:t>
            </a:r>
            <a:endParaRPr lang="en-US" dirty="0"/>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8955130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ange Overlay Lef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12192000" cy="6858000"/>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smtClean="0"/>
              <a:t>Click icon to insert background picture</a:t>
            </a:r>
          </a:p>
          <a:p>
            <a:endParaRPr lang="en-US" dirty="0"/>
          </a:p>
        </p:txBody>
      </p:sp>
      <p:sp>
        <p:nvSpPr>
          <p:cNvPr id="10" name="Text Placeholder 12"/>
          <p:cNvSpPr>
            <a:spLocks noGrp="1"/>
          </p:cNvSpPr>
          <p:nvPr>
            <p:ph type="body" sz="quarter" idx="11" hasCustomPrompt="1"/>
          </p:nvPr>
        </p:nvSpPr>
        <p:spPr>
          <a:xfrm>
            <a:off x="623393" y="1196752"/>
            <a:ext cx="4144793" cy="4824536"/>
          </a:xfrm>
          <a:custGeom>
            <a:avLst/>
            <a:gdLst>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8312 w 2808312"/>
              <a:gd name="connsiteY5" fmla="*/ 2814313 h 4824536"/>
              <a:gd name="connsiteX6" fmla="*/ 2808312 w 2808312"/>
              <a:gd name="connsiteY6" fmla="*/ 2814313 h 4824536"/>
              <a:gd name="connsiteX7" fmla="*/ 2808312 w 2808312"/>
              <a:gd name="connsiteY7" fmla="*/ 4020447 h 4824536"/>
              <a:gd name="connsiteX8" fmla="*/ 2808312 w 2808312"/>
              <a:gd name="connsiteY8" fmla="*/ 4824536 h 4824536"/>
              <a:gd name="connsiteX9" fmla="*/ 1170130 w 2808312"/>
              <a:gd name="connsiteY9" fmla="*/ 4824536 h 4824536"/>
              <a:gd name="connsiteX10" fmla="*/ 819100 w 2808312"/>
              <a:gd name="connsiteY10" fmla="*/ 5427603 h 4824536"/>
              <a:gd name="connsiteX11" fmla="*/ 468052 w 2808312"/>
              <a:gd name="connsiteY11" fmla="*/ 4824536 h 4824536"/>
              <a:gd name="connsiteX12" fmla="*/ 0 w 2808312"/>
              <a:gd name="connsiteY12" fmla="*/ 4824536 h 4824536"/>
              <a:gd name="connsiteX13" fmla="*/ 0 w 2808312"/>
              <a:gd name="connsiteY13" fmla="*/ 4020447 h 4824536"/>
              <a:gd name="connsiteX14" fmla="*/ 0 w 2808312"/>
              <a:gd name="connsiteY14" fmla="*/ 2814313 h 4824536"/>
              <a:gd name="connsiteX15" fmla="*/ 0 w 2808312"/>
              <a:gd name="connsiteY15" fmla="*/ 2814313 h 4824536"/>
              <a:gd name="connsiteX16" fmla="*/ 0 w 2808312"/>
              <a:gd name="connsiteY16"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8312 w 2808312"/>
              <a:gd name="connsiteY5" fmla="*/ 2814313 h 4824536"/>
              <a:gd name="connsiteX6" fmla="*/ 2808312 w 2808312"/>
              <a:gd name="connsiteY6" fmla="*/ 2814313 h 4824536"/>
              <a:gd name="connsiteX7" fmla="*/ 2808312 w 2808312"/>
              <a:gd name="connsiteY7" fmla="*/ 4020447 h 4824536"/>
              <a:gd name="connsiteX8" fmla="*/ 2808312 w 2808312"/>
              <a:gd name="connsiteY8" fmla="*/ 4824536 h 4824536"/>
              <a:gd name="connsiteX9" fmla="*/ 1170130 w 2808312"/>
              <a:gd name="connsiteY9" fmla="*/ 4824536 h 4824536"/>
              <a:gd name="connsiteX10" fmla="*/ 468052 w 2808312"/>
              <a:gd name="connsiteY10" fmla="*/ 4824536 h 4824536"/>
              <a:gd name="connsiteX11" fmla="*/ 0 w 2808312"/>
              <a:gd name="connsiteY11" fmla="*/ 4824536 h 4824536"/>
              <a:gd name="connsiteX12" fmla="*/ 0 w 2808312"/>
              <a:gd name="connsiteY12" fmla="*/ 4020447 h 4824536"/>
              <a:gd name="connsiteX13" fmla="*/ 0 w 2808312"/>
              <a:gd name="connsiteY13" fmla="*/ 2814313 h 4824536"/>
              <a:gd name="connsiteX14" fmla="*/ 0 w 2808312"/>
              <a:gd name="connsiteY14" fmla="*/ 2814313 h 4824536"/>
              <a:gd name="connsiteX15" fmla="*/ 0 w 2808312"/>
              <a:gd name="connsiteY15"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808312 w 2808312"/>
              <a:gd name="connsiteY6" fmla="*/ 2814313 h 4824536"/>
              <a:gd name="connsiteX7" fmla="*/ 2808312 w 2808312"/>
              <a:gd name="connsiteY7" fmla="*/ 2814313 h 4824536"/>
              <a:gd name="connsiteX8" fmla="*/ 2808312 w 2808312"/>
              <a:gd name="connsiteY8" fmla="*/ 4020447 h 4824536"/>
              <a:gd name="connsiteX9" fmla="*/ 2808312 w 2808312"/>
              <a:gd name="connsiteY9" fmla="*/ 4824536 h 4824536"/>
              <a:gd name="connsiteX10" fmla="*/ 1170130 w 2808312"/>
              <a:gd name="connsiteY10" fmla="*/ 4824536 h 4824536"/>
              <a:gd name="connsiteX11" fmla="*/ 468052 w 2808312"/>
              <a:gd name="connsiteY11" fmla="*/ 4824536 h 4824536"/>
              <a:gd name="connsiteX12" fmla="*/ 0 w 2808312"/>
              <a:gd name="connsiteY12" fmla="*/ 4824536 h 4824536"/>
              <a:gd name="connsiteX13" fmla="*/ 0 w 2808312"/>
              <a:gd name="connsiteY13" fmla="*/ 4020447 h 4824536"/>
              <a:gd name="connsiteX14" fmla="*/ 0 w 2808312"/>
              <a:gd name="connsiteY14" fmla="*/ 2814313 h 4824536"/>
              <a:gd name="connsiteX15" fmla="*/ 0 w 2808312"/>
              <a:gd name="connsiteY15" fmla="*/ 2814313 h 4824536"/>
              <a:gd name="connsiteX16" fmla="*/ 0 w 2808312"/>
              <a:gd name="connsiteY16"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795035 w 2808312"/>
              <a:gd name="connsiteY6" fmla="*/ 2014621 h 4824536"/>
              <a:gd name="connsiteX7" fmla="*/ 2808312 w 2808312"/>
              <a:gd name="connsiteY7" fmla="*/ 2814313 h 4824536"/>
              <a:gd name="connsiteX8" fmla="*/ 2808312 w 2808312"/>
              <a:gd name="connsiteY8" fmla="*/ 2814313 h 4824536"/>
              <a:gd name="connsiteX9" fmla="*/ 2808312 w 2808312"/>
              <a:gd name="connsiteY9" fmla="*/ 4020447 h 4824536"/>
              <a:gd name="connsiteX10" fmla="*/ 2808312 w 2808312"/>
              <a:gd name="connsiteY10" fmla="*/ 4824536 h 4824536"/>
              <a:gd name="connsiteX11" fmla="*/ 1170130 w 2808312"/>
              <a:gd name="connsiteY11" fmla="*/ 4824536 h 4824536"/>
              <a:gd name="connsiteX12" fmla="*/ 468052 w 2808312"/>
              <a:gd name="connsiteY12" fmla="*/ 4824536 h 4824536"/>
              <a:gd name="connsiteX13" fmla="*/ 0 w 2808312"/>
              <a:gd name="connsiteY13" fmla="*/ 4824536 h 4824536"/>
              <a:gd name="connsiteX14" fmla="*/ 0 w 2808312"/>
              <a:gd name="connsiteY14" fmla="*/ 4020447 h 4824536"/>
              <a:gd name="connsiteX15" fmla="*/ 0 w 2808312"/>
              <a:gd name="connsiteY15" fmla="*/ 2814313 h 4824536"/>
              <a:gd name="connsiteX16" fmla="*/ 0 w 2808312"/>
              <a:gd name="connsiteY16" fmla="*/ 2814313 h 4824536"/>
              <a:gd name="connsiteX17" fmla="*/ 0 w 2808312"/>
              <a:gd name="connsiteY17"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802350 w 2808312"/>
              <a:gd name="connsiteY6" fmla="*/ 1619600 h 4824536"/>
              <a:gd name="connsiteX7" fmla="*/ 2795035 w 2808312"/>
              <a:gd name="connsiteY7" fmla="*/ 2014621 h 4824536"/>
              <a:gd name="connsiteX8" fmla="*/ 2808312 w 2808312"/>
              <a:gd name="connsiteY8" fmla="*/ 2814313 h 4824536"/>
              <a:gd name="connsiteX9" fmla="*/ 2808312 w 2808312"/>
              <a:gd name="connsiteY9" fmla="*/ 2814313 h 4824536"/>
              <a:gd name="connsiteX10" fmla="*/ 2808312 w 2808312"/>
              <a:gd name="connsiteY10" fmla="*/ 4020447 h 4824536"/>
              <a:gd name="connsiteX11" fmla="*/ 2808312 w 2808312"/>
              <a:gd name="connsiteY11" fmla="*/ 4824536 h 4824536"/>
              <a:gd name="connsiteX12" fmla="*/ 1170130 w 2808312"/>
              <a:gd name="connsiteY12" fmla="*/ 4824536 h 4824536"/>
              <a:gd name="connsiteX13" fmla="*/ 468052 w 2808312"/>
              <a:gd name="connsiteY13" fmla="*/ 4824536 h 4824536"/>
              <a:gd name="connsiteX14" fmla="*/ 0 w 2808312"/>
              <a:gd name="connsiteY14" fmla="*/ 4824536 h 4824536"/>
              <a:gd name="connsiteX15" fmla="*/ 0 w 2808312"/>
              <a:gd name="connsiteY15" fmla="*/ 4020447 h 4824536"/>
              <a:gd name="connsiteX16" fmla="*/ 0 w 2808312"/>
              <a:gd name="connsiteY16" fmla="*/ 2814313 h 4824536"/>
              <a:gd name="connsiteX17" fmla="*/ 0 w 2808312"/>
              <a:gd name="connsiteY17" fmla="*/ 2814313 h 4824536"/>
              <a:gd name="connsiteX18" fmla="*/ 0 w 2808312"/>
              <a:gd name="connsiteY18" fmla="*/ 0 h 4824536"/>
              <a:gd name="connsiteX0" fmla="*/ 0 w 2808312"/>
              <a:gd name="connsiteY0" fmla="*/ 0 h 4824536"/>
              <a:gd name="connsiteX1" fmla="*/ 468052 w 2808312"/>
              <a:gd name="connsiteY1" fmla="*/ 0 h 4824536"/>
              <a:gd name="connsiteX2" fmla="*/ 468052 w 2808312"/>
              <a:gd name="connsiteY2" fmla="*/ 0 h 4824536"/>
              <a:gd name="connsiteX3" fmla="*/ 1170130 w 2808312"/>
              <a:gd name="connsiteY3" fmla="*/ 0 h 4824536"/>
              <a:gd name="connsiteX4" fmla="*/ 2808312 w 2808312"/>
              <a:gd name="connsiteY4" fmla="*/ 0 h 4824536"/>
              <a:gd name="connsiteX5" fmla="*/ 2802350 w 2808312"/>
              <a:gd name="connsiteY5" fmla="*/ 1297731 h 4824536"/>
              <a:gd name="connsiteX6" fmla="*/ 2802350 w 2808312"/>
              <a:gd name="connsiteY6" fmla="*/ 1619600 h 4824536"/>
              <a:gd name="connsiteX7" fmla="*/ 2795035 w 2808312"/>
              <a:gd name="connsiteY7" fmla="*/ 2014621 h 4824536"/>
              <a:gd name="connsiteX8" fmla="*/ 2808312 w 2808312"/>
              <a:gd name="connsiteY8" fmla="*/ 2814313 h 4824536"/>
              <a:gd name="connsiteX9" fmla="*/ 2808312 w 2808312"/>
              <a:gd name="connsiteY9" fmla="*/ 2814313 h 4824536"/>
              <a:gd name="connsiteX10" fmla="*/ 2808312 w 2808312"/>
              <a:gd name="connsiteY10" fmla="*/ 4020447 h 4824536"/>
              <a:gd name="connsiteX11" fmla="*/ 2808312 w 2808312"/>
              <a:gd name="connsiteY11" fmla="*/ 4824536 h 4824536"/>
              <a:gd name="connsiteX12" fmla="*/ 1170130 w 2808312"/>
              <a:gd name="connsiteY12" fmla="*/ 4824536 h 4824536"/>
              <a:gd name="connsiteX13" fmla="*/ 468052 w 2808312"/>
              <a:gd name="connsiteY13" fmla="*/ 4824536 h 4824536"/>
              <a:gd name="connsiteX14" fmla="*/ 0 w 2808312"/>
              <a:gd name="connsiteY14" fmla="*/ 4824536 h 4824536"/>
              <a:gd name="connsiteX15" fmla="*/ 0 w 2808312"/>
              <a:gd name="connsiteY15" fmla="*/ 4020447 h 4824536"/>
              <a:gd name="connsiteX16" fmla="*/ 0 w 2808312"/>
              <a:gd name="connsiteY16" fmla="*/ 2814313 h 4824536"/>
              <a:gd name="connsiteX17" fmla="*/ 0 w 2808312"/>
              <a:gd name="connsiteY17" fmla="*/ 2814313 h 4824536"/>
              <a:gd name="connsiteX18" fmla="*/ 0 w 2808312"/>
              <a:gd name="connsiteY18" fmla="*/ 0 h 4824536"/>
              <a:gd name="connsiteX0" fmla="*/ 0 w 3097563"/>
              <a:gd name="connsiteY0" fmla="*/ 0 h 4824536"/>
              <a:gd name="connsiteX1" fmla="*/ 468052 w 3097563"/>
              <a:gd name="connsiteY1" fmla="*/ 0 h 4824536"/>
              <a:gd name="connsiteX2" fmla="*/ 468052 w 3097563"/>
              <a:gd name="connsiteY2" fmla="*/ 0 h 4824536"/>
              <a:gd name="connsiteX3" fmla="*/ 1170130 w 3097563"/>
              <a:gd name="connsiteY3" fmla="*/ 0 h 4824536"/>
              <a:gd name="connsiteX4" fmla="*/ 2808312 w 3097563"/>
              <a:gd name="connsiteY4" fmla="*/ 0 h 4824536"/>
              <a:gd name="connsiteX5" fmla="*/ 2802350 w 3097563"/>
              <a:gd name="connsiteY5" fmla="*/ 1297731 h 4824536"/>
              <a:gd name="connsiteX6" fmla="*/ 3096344 w 3097563"/>
              <a:gd name="connsiteY6" fmla="*/ 1656184 h 4824536"/>
              <a:gd name="connsiteX7" fmla="*/ 2795035 w 3097563"/>
              <a:gd name="connsiteY7" fmla="*/ 2014621 h 4824536"/>
              <a:gd name="connsiteX8" fmla="*/ 2808312 w 3097563"/>
              <a:gd name="connsiteY8" fmla="*/ 2814313 h 4824536"/>
              <a:gd name="connsiteX9" fmla="*/ 2808312 w 3097563"/>
              <a:gd name="connsiteY9" fmla="*/ 2814313 h 4824536"/>
              <a:gd name="connsiteX10" fmla="*/ 2808312 w 3097563"/>
              <a:gd name="connsiteY10" fmla="*/ 4020447 h 4824536"/>
              <a:gd name="connsiteX11" fmla="*/ 2808312 w 3097563"/>
              <a:gd name="connsiteY11" fmla="*/ 4824536 h 4824536"/>
              <a:gd name="connsiteX12" fmla="*/ 1170130 w 3097563"/>
              <a:gd name="connsiteY12" fmla="*/ 4824536 h 4824536"/>
              <a:gd name="connsiteX13" fmla="*/ 468052 w 3097563"/>
              <a:gd name="connsiteY13" fmla="*/ 4824536 h 4824536"/>
              <a:gd name="connsiteX14" fmla="*/ 0 w 3097563"/>
              <a:gd name="connsiteY14" fmla="*/ 4824536 h 4824536"/>
              <a:gd name="connsiteX15" fmla="*/ 0 w 3097563"/>
              <a:gd name="connsiteY15" fmla="*/ 4020447 h 4824536"/>
              <a:gd name="connsiteX16" fmla="*/ 0 w 3097563"/>
              <a:gd name="connsiteY16" fmla="*/ 2814313 h 4824536"/>
              <a:gd name="connsiteX17" fmla="*/ 0 w 3097563"/>
              <a:gd name="connsiteY17" fmla="*/ 2814313 h 4824536"/>
              <a:gd name="connsiteX18" fmla="*/ 0 w 3097563"/>
              <a:gd name="connsiteY18" fmla="*/ 0 h 4824536"/>
              <a:gd name="connsiteX0" fmla="*/ 0 w 3097563"/>
              <a:gd name="connsiteY0" fmla="*/ 0 h 4824536"/>
              <a:gd name="connsiteX1" fmla="*/ 468052 w 3097563"/>
              <a:gd name="connsiteY1" fmla="*/ 0 h 4824536"/>
              <a:gd name="connsiteX2" fmla="*/ 468052 w 3097563"/>
              <a:gd name="connsiteY2" fmla="*/ 0 h 4824536"/>
              <a:gd name="connsiteX3" fmla="*/ 1170130 w 3097563"/>
              <a:gd name="connsiteY3" fmla="*/ 0 h 4824536"/>
              <a:gd name="connsiteX4" fmla="*/ 2808312 w 3097563"/>
              <a:gd name="connsiteY4" fmla="*/ 0 h 4824536"/>
              <a:gd name="connsiteX5" fmla="*/ 2802350 w 3097563"/>
              <a:gd name="connsiteY5" fmla="*/ 1297731 h 4824536"/>
              <a:gd name="connsiteX6" fmla="*/ 3096344 w 3097563"/>
              <a:gd name="connsiteY6" fmla="*/ 1656184 h 4824536"/>
              <a:gd name="connsiteX7" fmla="*/ 2795035 w 3097563"/>
              <a:gd name="connsiteY7" fmla="*/ 2014621 h 4824536"/>
              <a:gd name="connsiteX8" fmla="*/ 2808312 w 3097563"/>
              <a:gd name="connsiteY8" fmla="*/ 2814313 h 4824536"/>
              <a:gd name="connsiteX9" fmla="*/ 2808312 w 3097563"/>
              <a:gd name="connsiteY9" fmla="*/ 2814313 h 4824536"/>
              <a:gd name="connsiteX10" fmla="*/ 2808312 w 3097563"/>
              <a:gd name="connsiteY10" fmla="*/ 4020447 h 4824536"/>
              <a:gd name="connsiteX11" fmla="*/ 2808312 w 3097563"/>
              <a:gd name="connsiteY11" fmla="*/ 4824536 h 4824536"/>
              <a:gd name="connsiteX12" fmla="*/ 1170130 w 3097563"/>
              <a:gd name="connsiteY12" fmla="*/ 4824536 h 4824536"/>
              <a:gd name="connsiteX13" fmla="*/ 468052 w 3097563"/>
              <a:gd name="connsiteY13" fmla="*/ 4824536 h 4824536"/>
              <a:gd name="connsiteX14" fmla="*/ 0 w 3097563"/>
              <a:gd name="connsiteY14" fmla="*/ 4824536 h 4824536"/>
              <a:gd name="connsiteX15" fmla="*/ 0 w 3097563"/>
              <a:gd name="connsiteY15" fmla="*/ 4020447 h 4824536"/>
              <a:gd name="connsiteX16" fmla="*/ 0 w 3097563"/>
              <a:gd name="connsiteY16" fmla="*/ 2814313 h 4824536"/>
              <a:gd name="connsiteX17" fmla="*/ 0 w 3097563"/>
              <a:gd name="connsiteY17" fmla="*/ 2814313 h 4824536"/>
              <a:gd name="connsiteX18" fmla="*/ 0 w 3097563"/>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096344"/>
              <a:gd name="connsiteY0" fmla="*/ 0 h 4824536"/>
              <a:gd name="connsiteX1" fmla="*/ 468052 w 3096344"/>
              <a:gd name="connsiteY1" fmla="*/ 0 h 4824536"/>
              <a:gd name="connsiteX2" fmla="*/ 468052 w 3096344"/>
              <a:gd name="connsiteY2" fmla="*/ 0 h 4824536"/>
              <a:gd name="connsiteX3" fmla="*/ 1170130 w 3096344"/>
              <a:gd name="connsiteY3" fmla="*/ 0 h 4824536"/>
              <a:gd name="connsiteX4" fmla="*/ 2808312 w 3096344"/>
              <a:gd name="connsiteY4" fmla="*/ 0 h 4824536"/>
              <a:gd name="connsiteX5" fmla="*/ 2802350 w 3096344"/>
              <a:gd name="connsiteY5" fmla="*/ 1297731 h 4824536"/>
              <a:gd name="connsiteX6" fmla="*/ 3096344 w 3096344"/>
              <a:gd name="connsiteY6" fmla="*/ 1656184 h 4824536"/>
              <a:gd name="connsiteX7" fmla="*/ 2795035 w 3096344"/>
              <a:gd name="connsiteY7" fmla="*/ 2014621 h 4824536"/>
              <a:gd name="connsiteX8" fmla="*/ 2808312 w 3096344"/>
              <a:gd name="connsiteY8" fmla="*/ 2814313 h 4824536"/>
              <a:gd name="connsiteX9" fmla="*/ 2808312 w 3096344"/>
              <a:gd name="connsiteY9" fmla="*/ 2814313 h 4824536"/>
              <a:gd name="connsiteX10" fmla="*/ 2808312 w 3096344"/>
              <a:gd name="connsiteY10" fmla="*/ 4020447 h 4824536"/>
              <a:gd name="connsiteX11" fmla="*/ 2808312 w 3096344"/>
              <a:gd name="connsiteY11" fmla="*/ 4824536 h 4824536"/>
              <a:gd name="connsiteX12" fmla="*/ 1170130 w 3096344"/>
              <a:gd name="connsiteY12" fmla="*/ 4824536 h 4824536"/>
              <a:gd name="connsiteX13" fmla="*/ 468052 w 3096344"/>
              <a:gd name="connsiteY13" fmla="*/ 4824536 h 4824536"/>
              <a:gd name="connsiteX14" fmla="*/ 0 w 3096344"/>
              <a:gd name="connsiteY14" fmla="*/ 4824536 h 4824536"/>
              <a:gd name="connsiteX15" fmla="*/ 0 w 3096344"/>
              <a:gd name="connsiteY15" fmla="*/ 4020447 h 4824536"/>
              <a:gd name="connsiteX16" fmla="*/ 0 w 3096344"/>
              <a:gd name="connsiteY16" fmla="*/ 2814313 h 4824536"/>
              <a:gd name="connsiteX17" fmla="*/ 0 w 3096344"/>
              <a:gd name="connsiteY17" fmla="*/ 2814313 h 4824536"/>
              <a:gd name="connsiteX18" fmla="*/ 0 w 3096344"/>
              <a:gd name="connsiteY18" fmla="*/ 0 h 4824536"/>
              <a:gd name="connsiteX0" fmla="*/ 0 w 3102633"/>
              <a:gd name="connsiteY0" fmla="*/ 0 h 4824536"/>
              <a:gd name="connsiteX1" fmla="*/ 468052 w 3102633"/>
              <a:gd name="connsiteY1" fmla="*/ 0 h 4824536"/>
              <a:gd name="connsiteX2" fmla="*/ 468052 w 3102633"/>
              <a:gd name="connsiteY2" fmla="*/ 0 h 4824536"/>
              <a:gd name="connsiteX3" fmla="*/ 1170130 w 3102633"/>
              <a:gd name="connsiteY3" fmla="*/ 0 h 4824536"/>
              <a:gd name="connsiteX4" fmla="*/ 2808312 w 3102633"/>
              <a:gd name="connsiteY4" fmla="*/ 0 h 4824536"/>
              <a:gd name="connsiteX5" fmla="*/ 2802350 w 3102633"/>
              <a:gd name="connsiteY5" fmla="*/ 1297731 h 4824536"/>
              <a:gd name="connsiteX6" fmla="*/ 3096344 w 3102633"/>
              <a:gd name="connsiteY6" fmla="*/ 1656184 h 4824536"/>
              <a:gd name="connsiteX7" fmla="*/ 2795035 w 3102633"/>
              <a:gd name="connsiteY7" fmla="*/ 2014621 h 4824536"/>
              <a:gd name="connsiteX8" fmla="*/ 2808312 w 3102633"/>
              <a:gd name="connsiteY8" fmla="*/ 2814313 h 4824536"/>
              <a:gd name="connsiteX9" fmla="*/ 2808312 w 3102633"/>
              <a:gd name="connsiteY9" fmla="*/ 2814313 h 4824536"/>
              <a:gd name="connsiteX10" fmla="*/ 2808312 w 3102633"/>
              <a:gd name="connsiteY10" fmla="*/ 4020447 h 4824536"/>
              <a:gd name="connsiteX11" fmla="*/ 2808312 w 3102633"/>
              <a:gd name="connsiteY11" fmla="*/ 4824536 h 4824536"/>
              <a:gd name="connsiteX12" fmla="*/ 1170130 w 3102633"/>
              <a:gd name="connsiteY12" fmla="*/ 4824536 h 4824536"/>
              <a:gd name="connsiteX13" fmla="*/ 468052 w 3102633"/>
              <a:gd name="connsiteY13" fmla="*/ 4824536 h 4824536"/>
              <a:gd name="connsiteX14" fmla="*/ 0 w 3102633"/>
              <a:gd name="connsiteY14" fmla="*/ 4824536 h 4824536"/>
              <a:gd name="connsiteX15" fmla="*/ 0 w 3102633"/>
              <a:gd name="connsiteY15" fmla="*/ 4020447 h 4824536"/>
              <a:gd name="connsiteX16" fmla="*/ 0 w 3102633"/>
              <a:gd name="connsiteY16" fmla="*/ 2814313 h 4824536"/>
              <a:gd name="connsiteX17" fmla="*/ 0 w 3102633"/>
              <a:gd name="connsiteY17" fmla="*/ 2814313 h 4824536"/>
              <a:gd name="connsiteX18" fmla="*/ 0 w 3102633"/>
              <a:gd name="connsiteY18" fmla="*/ 0 h 4824536"/>
              <a:gd name="connsiteX0" fmla="*/ 0 w 3108595"/>
              <a:gd name="connsiteY0" fmla="*/ 0 h 4824536"/>
              <a:gd name="connsiteX1" fmla="*/ 468052 w 3108595"/>
              <a:gd name="connsiteY1" fmla="*/ 0 h 4824536"/>
              <a:gd name="connsiteX2" fmla="*/ 468052 w 3108595"/>
              <a:gd name="connsiteY2" fmla="*/ 0 h 4824536"/>
              <a:gd name="connsiteX3" fmla="*/ 1170130 w 3108595"/>
              <a:gd name="connsiteY3" fmla="*/ 0 h 4824536"/>
              <a:gd name="connsiteX4" fmla="*/ 2808312 w 3108595"/>
              <a:gd name="connsiteY4" fmla="*/ 0 h 4824536"/>
              <a:gd name="connsiteX5" fmla="*/ 2808312 w 3108595"/>
              <a:gd name="connsiteY5" fmla="*/ 1296144 h 4824536"/>
              <a:gd name="connsiteX6" fmla="*/ 3096344 w 3108595"/>
              <a:gd name="connsiteY6" fmla="*/ 1656184 h 4824536"/>
              <a:gd name="connsiteX7" fmla="*/ 2795035 w 3108595"/>
              <a:gd name="connsiteY7" fmla="*/ 2014621 h 4824536"/>
              <a:gd name="connsiteX8" fmla="*/ 2808312 w 3108595"/>
              <a:gd name="connsiteY8" fmla="*/ 2814313 h 4824536"/>
              <a:gd name="connsiteX9" fmla="*/ 2808312 w 3108595"/>
              <a:gd name="connsiteY9" fmla="*/ 2814313 h 4824536"/>
              <a:gd name="connsiteX10" fmla="*/ 2808312 w 3108595"/>
              <a:gd name="connsiteY10" fmla="*/ 4020447 h 4824536"/>
              <a:gd name="connsiteX11" fmla="*/ 2808312 w 3108595"/>
              <a:gd name="connsiteY11" fmla="*/ 4824536 h 4824536"/>
              <a:gd name="connsiteX12" fmla="*/ 1170130 w 3108595"/>
              <a:gd name="connsiteY12" fmla="*/ 4824536 h 4824536"/>
              <a:gd name="connsiteX13" fmla="*/ 468052 w 3108595"/>
              <a:gd name="connsiteY13" fmla="*/ 4824536 h 4824536"/>
              <a:gd name="connsiteX14" fmla="*/ 0 w 3108595"/>
              <a:gd name="connsiteY14" fmla="*/ 4824536 h 4824536"/>
              <a:gd name="connsiteX15" fmla="*/ 0 w 3108595"/>
              <a:gd name="connsiteY15" fmla="*/ 4020447 h 4824536"/>
              <a:gd name="connsiteX16" fmla="*/ 0 w 3108595"/>
              <a:gd name="connsiteY16" fmla="*/ 2814313 h 4824536"/>
              <a:gd name="connsiteX17" fmla="*/ 0 w 3108595"/>
              <a:gd name="connsiteY17" fmla="*/ 2814313 h 4824536"/>
              <a:gd name="connsiteX18" fmla="*/ 0 w 3108595"/>
              <a:gd name="connsiteY18" fmla="*/ 0 h 4824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8595" h="4824536">
                <a:moveTo>
                  <a:pt x="0" y="0"/>
                </a:moveTo>
                <a:lnTo>
                  <a:pt x="468052" y="0"/>
                </a:lnTo>
                <a:lnTo>
                  <a:pt x="468052" y="0"/>
                </a:lnTo>
                <a:lnTo>
                  <a:pt x="1170130" y="0"/>
                </a:lnTo>
                <a:lnTo>
                  <a:pt x="2808312" y="0"/>
                </a:lnTo>
                <a:cubicBezTo>
                  <a:pt x="2806325" y="432577"/>
                  <a:pt x="2810299" y="863567"/>
                  <a:pt x="2808312" y="1296144"/>
                </a:cubicBezTo>
                <a:cubicBezTo>
                  <a:pt x="3108595" y="1645392"/>
                  <a:pt x="2723102" y="1161331"/>
                  <a:pt x="3096344" y="1656184"/>
                </a:cubicBezTo>
                <a:cubicBezTo>
                  <a:pt x="2771871" y="2033978"/>
                  <a:pt x="2968752" y="1794619"/>
                  <a:pt x="2795035" y="2014621"/>
                </a:cubicBezTo>
                <a:cubicBezTo>
                  <a:pt x="2827707" y="2970252"/>
                  <a:pt x="2806099" y="2681031"/>
                  <a:pt x="2808312" y="2814313"/>
                </a:cubicBezTo>
                <a:lnTo>
                  <a:pt x="2808312" y="2814313"/>
                </a:lnTo>
                <a:lnTo>
                  <a:pt x="2808312" y="4020447"/>
                </a:lnTo>
                <a:lnTo>
                  <a:pt x="2808312" y="4824536"/>
                </a:lnTo>
                <a:lnTo>
                  <a:pt x="1170130" y="4824536"/>
                </a:lnTo>
                <a:lnTo>
                  <a:pt x="468052" y="4824536"/>
                </a:lnTo>
                <a:lnTo>
                  <a:pt x="0" y="4824536"/>
                </a:lnTo>
                <a:lnTo>
                  <a:pt x="0" y="4020447"/>
                </a:lnTo>
                <a:lnTo>
                  <a:pt x="0" y="2814313"/>
                </a:lnTo>
                <a:lnTo>
                  <a:pt x="0" y="2814313"/>
                </a:lnTo>
                <a:lnTo>
                  <a:pt x="0" y="0"/>
                </a:lnTo>
                <a:close/>
              </a:path>
            </a:pathLst>
          </a:custGeom>
          <a:solidFill>
            <a:srgbClr val="F8971D">
              <a:alpha val="63137"/>
            </a:srgbClr>
          </a:solidFill>
        </p:spPr>
        <p:txBody>
          <a:bodyPr lIns="457200" tIns="914400">
            <a:normAutofit/>
          </a:bodyPr>
          <a:lstStyle>
            <a:lvl1pPr>
              <a:buNone/>
              <a:defRPr sz="2400" b="1" baseline="0">
                <a:solidFill>
                  <a:schemeClr val="bg1"/>
                </a:solidFill>
              </a:defRPr>
            </a:lvl1pPr>
          </a:lstStyle>
          <a:p>
            <a:pPr lvl="0"/>
            <a:r>
              <a:rPr lang="en-US" dirty="0" smtClean="0"/>
              <a:t>Insert Text</a:t>
            </a:r>
            <a:endParaRPr lang="en-US" dirty="0"/>
          </a:p>
        </p:txBody>
      </p:sp>
      <p:sp>
        <p:nvSpPr>
          <p:cNvPr id="12" name="Text Placeholder 14"/>
          <p:cNvSpPr>
            <a:spLocks noGrp="1"/>
          </p:cNvSpPr>
          <p:nvPr>
            <p:ph type="body" sz="quarter" idx="12" hasCustomPrompt="1"/>
          </p:nvPr>
        </p:nvSpPr>
        <p:spPr>
          <a:xfrm>
            <a:off x="1102981" y="3933057"/>
            <a:ext cx="2880784" cy="1656183"/>
          </a:xfrm>
        </p:spPr>
        <p:txBody>
          <a:bodyPr>
            <a:normAutofit/>
          </a:bodyPr>
          <a:lstStyle>
            <a:lvl1pPr>
              <a:buNone/>
              <a:defRPr sz="1800" baseline="0">
                <a:solidFill>
                  <a:schemeClr val="bg1"/>
                </a:solidFill>
              </a:defRPr>
            </a:lvl1pPr>
          </a:lstStyle>
          <a:p>
            <a:pPr lvl="0"/>
            <a:r>
              <a:rPr lang="en-US" dirty="0" smtClean="0"/>
              <a:t>Insert Text</a:t>
            </a:r>
            <a:endParaRPr lang="en-US" dirty="0"/>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944321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Overlay Righ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12208933" cy="6858000"/>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lvl1pPr>
          </a:lstStyle>
          <a:p>
            <a:r>
              <a:rPr lang="en-US" dirty="0" smtClean="0"/>
              <a:t>Click icon to insert background picture</a:t>
            </a:r>
          </a:p>
          <a:p>
            <a:endParaRPr lang="en-US" dirty="0"/>
          </a:p>
        </p:txBody>
      </p:sp>
      <p:sp>
        <p:nvSpPr>
          <p:cNvPr id="14" name="Text Placeholder 12"/>
          <p:cNvSpPr>
            <a:spLocks noGrp="1"/>
          </p:cNvSpPr>
          <p:nvPr>
            <p:ph type="body" sz="quarter" idx="11" hasCustomPrompt="1"/>
          </p:nvPr>
        </p:nvSpPr>
        <p:spPr>
          <a:xfrm>
            <a:off x="7536160" y="836712"/>
            <a:ext cx="4128456" cy="4824536"/>
          </a:xfrm>
          <a:custGeom>
            <a:avLst/>
            <a:gdLst>
              <a:gd name="connsiteX0" fmla="*/ 0 w 2376487"/>
              <a:gd name="connsiteY0" fmla="*/ 0 h 1800200"/>
              <a:gd name="connsiteX1" fmla="*/ 396081 w 2376487"/>
              <a:gd name="connsiteY1" fmla="*/ 0 h 1800200"/>
              <a:gd name="connsiteX2" fmla="*/ 396081 w 2376487"/>
              <a:gd name="connsiteY2" fmla="*/ 0 h 1800200"/>
              <a:gd name="connsiteX3" fmla="*/ 990203 w 2376487"/>
              <a:gd name="connsiteY3" fmla="*/ 0 h 1800200"/>
              <a:gd name="connsiteX4" fmla="*/ 2376487 w 2376487"/>
              <a:gd name="connsiteY4" fmla="*/ 0 h 1800200"/>
              <a:gd name="connsiteX5" fmla="*/ 2376487 w 2376487"/>
              <a:gd name="connsiteY5" fmla="*/ 1050117 h 1800200"/>
              <a:gd name="connsiteX6" fmla="*/ 2376487 w 2376487"/>
              <a:gd name="connsiteY6" fmla="*/ 1050117 h 1800200"/>
              <a:gd name="connsiteX7" fmla="*/ 2376487 w 2376487"/>
              <a:gd name="connsiteY7" fmla="*/ 1500167 h 1800200"/>
              <a:gd name="connsiteX8" fmla="*/ 2376487 w 2376487"/>
              <a:gd name="connsiteY8" fmla="*/ 1800200 h 1800200"/>
              <a:gd name="connsiteX9" fmla="*/ 990203 w 2376487"/>
              <a:gd name="connsiteY9" fmla="*/ 1800200 h 1800200"/>
              <a:gd name="connsiteX10" fmla="*/ 693150 w 2376487"/>
              <a:gd name="connsiteY10" fmla="*/ 2025225 h 1800200"/>
              <a:gd name="connsiteX11" fmla="*/ 396081 w 2376487"/>
              <a:gd name="connsiteY11" fmla="*/ 1800200 h 1800200"/>
              <a:gd name="connsiteX12" fmla="*/ 0 w 2376487"/>
              <a:gd name="connsiteY12" fmla="*/ 1800200 h 1800200"/>
              <a:gd name="connsiteX13" fmla="*/ 0 w 2376487"/>
              <a:gd name="connsiteY13" fmla="*/ 1500167 h 1800200"/>
              <a:gd name="connsiteX14" fmla="*/ 0 w 2376487"/>
              <a:gd name="connsiteY14" fmla="*/ 1050117 h 1800200"/>
              <a:gd name="connsiteX15" fmla="*/ 0 w 2376487"/>
              <a:gd name="connsiteY15" fmla="*/ 1050117 h 1800200"/>
              <a:gd name="connsiteX16" fmla="*/ 0 w 2376487"/>
              <a:gd name="connsiteY16" fmla="*/ 0 h 1800200"/>
              <a:gd name="connsiteX0" fmla="*/ 0 w 2376487"/>
              <a:gd name="connsiteY0" fmla="*/ 0 h 1800200"/>
              <a:gd name="connsiteX1" fmla="*/ 396081 w 2376487"/>
              <a:gd name="connsiteY1" fmla="*/ 0 h 1800200"/>
              <a:gd name="connsiteX2" fmla="*/ 396081 w 2376487"/>
              <a:gd name="connsiteY2" fmla="*/ 0 h 1800200"/>
              <a:gd name="connsiteX3" fmla="*/ 990203 w 2376487"/>
              <a:gd name="connsiteY3" fmla="*/ 0 h 1800200"/>
              <a:gd name="connsiteX4" fmla="*/ 2376487 w 2376487"/>
              <a:gd name="connsiteY4" fmla="*/ 0 h 1800200"/>
              <a:gd name="connsiteX5" fmla="*/ 2376487 w 2376487"/>
              <a:gd name="connsiteY5" fmla="*/ 1050117 h 1800200"/>
              <a:gd name="connsiteX6" fmla="*/ 2376487 w 2376487"/>
              <a:gd name="connsiteY6" fmla="*/ 1050117 h 1800200"/>
              <a:gd name="connsiteX7" fmla="*/ 2376487 w 2376487"/>
              <a:gd name="connsiteY7" fmla="*/ 1500167 h 1800200"/>
              <a:gd name="connsiteX8" fmla="*/ 2376487 w 2376487"/>
              <a:gd name="connsiteY8" fmla="*/ 1800200 h 1800200"/>
              <a:gd name="connsiteX9" fmla="*/ 990203 w 2376487"/>
              <a:gd name="connsiteY9" fmla="*/ 1800200 h 1800200"/>
              <a:gd name="connsiteX10" fmla="*/ 396081 w 2376487"/>
              <a:gd name="connsiteY10" fmla="*/ 1800200 h 1800200"/>
              <a:gd name="connsiteX11" fmla="*/ 0 w 2376487"/>
              <a:gd name="connsiteY11" fmla="*/ 1800200 h 1800200"/>
              <a:gd name="connsiteX12" fmla="*/ 0 w 2376487"/>
              <a:gd name="connsiteY12" fmla="*/ 1500167 h 1800200"/>
              <a:gd name="connsiteX13" fmla="*/ 0 w 2376487"/>
              <a:gd name="connsiteY13" fmla="*/ 1050117 h 1800200"/>
              <a:gd name="connsiteX14" fmla="*/ 0 w 2376487"/>
              <a:gd name="connsiteY14" fmla="*/ 1050117 h 1800200"/>
              <a:gd name="connsiteX15" fmla="*/ 0 w 2376487"/>
              <a:gd name="connsiteY15" fmla="*/ 0 h 1800200"/>
              <a:gd name="connsiteX0" fmla="*/ 8690 w 2385177"/>
              <a:gd name="connsiteY0" fmla="*/ 0 h 1800200"/>
              <a:gd name="connsiteX1" fmla="*/ 404771 w 2385177"/>
              <a:gd name="connsiteY1" fmla="*/ 0 h 1800200"/>
              <a:gd name="connsiteX2" fmla="*/ 404771 w 2385177"/>
              <a:gd name="connsiteY2" fmla="*/ 0 h 1800200"/>
              <a:gd name="connsiteX3" fmla="*/ 998893 w 2385177"/>
              <a:gd name="connsiteY3" fmla="*/ 0 h 1800200"/>
              <a:gd name="connsiteX4" fmla="*/ 2385177 w 2385177"/>
              <a:gd name="connsiteY4" fmla="*/ 0 h 1800200"/>
              <a:gd name="connsiteX5" fmla="*/ 2385177 w 2385177"/>
              <a:gd name="connsiteY5" fmla="*/ 1050117 h 1800200"/>
              <a:gd name="connsiteX6" fmla="*/ 2385177 w 2385177"/>
              <a:gd name="connsiteY6" fmla="*/ 1050117 h 1800200"/>
              <a:gd name="connsiteX7" fmla="*/ 2385177 w 2385177"/>
              <a:gd name="connsiteY7" fmla="*/ 1500167 h 1800200"/>
              <a:gd name="connsiteX8" fmla="*/ 2385177 w 2385177"/>
              <a:gd name="connsiteY8" fmla="*/ 1800200 h 1800200"/>
              <a:gd name="connsiteX9" fmla="*/ 998893 w 2385177"/>
              <a:gd name="connsiteY9" fmla="*/ 1800200 h 1800200"/>
              <a:gd name="connsiteX10" fmla="*/ 404771 w 2385177"/>
              <a:gd name="connsiteY10" fmla="*/ 1800200 h 1800200"/>
              <a:gd name="connsiteX11" fmla="*/ 8690 w 2385177"/>
              <a:gd name="connsiteY11" fmla="*/ 1800200 h 1800200"/>
              <a:gd name="connsiteX12" fmla="*/ 8690 w 2385177"/>
              <a:gd name="connsiteY12" fmla="*/ 1500167 h 1800200"/>
              <a:gd name="connsiteX13" fmla="*/ 8690 w 2385177"/>
              <a:gd name="connsiteY13" fmla="*/ 1050117 h 1800200"/>
              <a:gd name="connsiteX14" fmla="*/ 8690 w 2385177"/>
              <a:gd name="connsiteY14" fmla="*/ 1050117 h 1800200"/>
              <a:gd name="connsiteX15" fmla="*/ 0 w 2385177"/>
              <a:gd name="connsiteY15" fmla="*/ 481072 h 1800200"/>
              <a:gd name="connsiteX16" fmla="*/ 8690 w 2385177"/>
              <a:gd name="connsiteY16"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8060 w 2393237"/>
              <a:gd name="connsiteY16" fmla="*/ 481072 h 1800200"/>
              <a:gd name="connsiteX17" fmla="*/ 16750 w 2393237"/>
              <a:gd name="connsiteY17"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1 w 2393237"/>
              <a:gd name="connsiteY16" fmla="*/ 619682 h 1800200"/>
              <a:gd name="connsiteX17" fmla="*/ 8060 w 2393237"/>
              <a:gd name="connsiteY17" fmla="*/ 481072 h 1800200"/>
              <a:gd name="connsiteX18" fmla="*/ 16750 w 2393237"/>
              <a:gd name="connsiteY18"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1 w 2393237"/>
              <a:gd name="connsiteY16" fmla="*/ 619682 h 1800200"/>
              <a:gd name="connsiteX17" fmla="*/ 8060 w 2393237"/>
              <a:gd name="connsiteY17" fmla="*/ 481072 h 1800200"/>
              <a:gd name="connsiteX18" fmla="*/ 16750 w 2393237"/>
              <a:gd name="connsiteY18" fmla="*/ 0 h 1800200"/>
              <a:gd name="connsiteX0" fmla="*/ 16750 w 2393237"/>
              <a:gd name="connsiteY0" fmla="*/ 0 h 1800200"/>
              <a:gd name="connsiteX1" fmla="*/ 412831 w 2393237"/>
              <a:gd name="connsiteY1" fmla="*/ 0 h 1800200"/>
              <a:gd name="connsiteX2" fmla="*/ 412831 w 2393237"/>
              <a:gd name="connsiteY2" fmla="*/ 0 h 1800200"/>
              <a:gd name="connsiteX3" fmla="*/ 1006953 w 2393237"/>
              <a:gd name="connsiteY3" fmla="*/ 0 h 1800200"/>
              <a:gd name="connsiteX4" fmla="*/ 2393237 w 2393237"/>
              <a:gd name="connsiteY4" fmla="*/ 0 h 1800200"/>
              <a:gd name="connsiteX5" fmla="*/ 2393237 w 2393237"/>
              <a:gd name="connsiteY5" fmla="*/ 1050117 h 1800200"/>
              <a:gd name="connsiteX6" fmla="*/ 2393237 w 2393237"/>
              <a:gd name="connsiteY6" fmla="*/ 1050117 h 1800200"/>
              <a:gd name="connsiteX7" fmla="*/ 2393237 w 2393237"/>
              <a:gd name="connsiteY7" fmla="*/ 1500167 h 1800200"/>
              <a:gd name="connsiteX8" fmla="*/ 2393237 w 2393237"/>
              <a:gd name="connsiteY8" fmla="*/ 1800200 h 1800200"/>
              <a:gd name="connsiteX9" fmla="*/ 1006953 w 2393237"/>
              <a:gd name="connsiteY9" fmla="*/ 1800200 h 1800200"/>
              <a:gd name="connsiteX10" fmla="*/ 412831 w 2393237"/>
              <a:gd name="connsiteY10" fmla="*/ 1800200 h 1800200"/>
              <a:gd name="connsiteX11" fmla="*/ 16750 w 2393237"/>
              <a:gd name="connsiteY11" fmla="*/ 1800200 h 1800200"/>
              <a:gd name="connsiteX12" fmla="*/ 16750 w 2393237"/>
              <a:gd name="connsiteY12" fmla="*/ 1500167 h 1800200"/>
              <a:gd name="connsiteX13" fmla="*/ 16750 w 2393237"/>
              <a:gd name="connsiteY13" fmla="*/ 1050117 h 1800200"/>
              <a:gd name="connsiteX14" fmla="*/ 16750 w 2393237"/>
              <a:gd name="connsiteY14" fmla="*/ 1050117 h 1800200"/>
              <a:gd name="connsiteX15" fmla="*/ 0 w 2393237"/>
              <a:gd name="connsiteY15" fmla="*/ 733413 h 1800200"/>
              <a:gd name="connsiteX16" fmla="*/ 1 w 2393237"/>
              <a:gd name="connsiteY16" fmla="*/ 619682 h 1800200"/>
              <a:gd name="connsiteX17" fmla="*/ 8060 w 2393237"/>
              <a:gd name="connsiteY17" fmla="*/ 481072 h 1800200"/>
              <a:gd name="connsiteX18" fmla="*/ 16750 w 2393237"/>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1 w 2620228"/>
              <a:gd name="connsiteY0" fmla="*/ 0 h 1800200"/>
              <a:gd name="connsiteX1" fmla="*/ 639822 w 2620228"/>
              <a:gd name="connsiteY1" fmla="*/ 0 h 1800200"/>
              <a:gd name="connsiteX2" fmla="*/ 639822 w 2620228"/>
              <a:gd name="connsiteY2" fmla="*/ 0 h 1800200"/>
              <a:gd name="connsiteX3" fmla="*/ 1233944 w 2620228"/>
              <a:gd name="connsiteY3" fmla="*/ 0 h 1800200"/>
              <a:gd name="connsiteX4" fmla="*/ 2620228 w 2620228"/>
              <a:gd name="connsiteY4" fmla="*/ 0 h 1800200"/>
              <a:gd name="connsiteX5" fmla="*/ 2620228 w 2620228"/>
              <a:gd name="connsiteY5" fmla="*/ 1050117 h 1800200"/>
              <a:gd name="connsiteX6" fmla="*/ 2620228 w 2620228"/>
              <a:gd name="connsiteY6" fmla="*/ 1050117 h 1800200"/>
              <a:gd name="connsiteX7" fmla="*/ 2620228 w 2620228"/>
              <a:gd name="connsiteY7" fmla="*/ 1500167 h 1800200"/>
              <a:gd name="connsiteX8" fmla="*/ 2620228 w 2620228"/>
              <a:gd name="connsiteY8" fmla="*/ 1800200 h 1800200"/>
              <a:gd name="connsiteX9" fmla="*/ 1233944 w 2620228"/>
              <a:gd name="connsiteY9" fmla="*/ 1800200 h 1800200"/>
              <a:gd name="connsiteX10" fmla="*/ 639822 w 2620228"/>
              <a:gd name="connsiteY10" fmla="*/ 1800200 h 1800200"/>
              <a:gd name="connsiteX11" fmla="*/ 243741 w 2620228"/>
              <a:gd name="connsiteY11" fmla="*/ 1800200 h 1800200"/>
              <a:gd name="connsiteX12" fmla="*/ 243741 w 2620228"/>
              <a:gd name="connsiteY12" fmla="*/ 1500167 h 1800200"/>
              <a:gd name="connsiteX13" fmla="*/ 243741 w 2620228"/>
              <a:gd name="connsiteY13" fmla="*/ 1050117 h 1800200"/>
              <a:gd name="connsiteX14" fmla="*/ 243741 w 2620228"/>
              <a:gd name="connsiteY14" fmla="*/ 1050117 h 1800200"/>
              <a:gd name="connsiteX15" fmla="*/ 226991 w 2620228"/>
              <a:gd name="connsiteY15" fmla="*/ 733413 h 1800200"/>
              <a:gd name="connsiteX16" fmla="*/ 0 w 2620228"/>
              <a:gd name="connsiteY16" fmla="*/ 617979 h 1800200"/>
              <a:gd name="connsiteX17" fmla="*/ 235051 w 2620228"/>
              <a:gd name="connsiteY17" fmla="*/ 481072 h 1800200"/>
              <a:gd name="connsiteX18" fmla="*/ 243741 w 2620228"/>
              <a:gd name="connsiteY18" fmla="*/ 0 h 1800200"/>
              <a:gd name="connsiteX0" fmla="*/ 243740 w 2620227"/>
              <a:gd name="connsiteY0" fmla="*/ 0 h 1800200"/>
              <a:gd name="connsiteX1" fmla="*/ 639821 w 2620227"/>
              <a:gd name="connsiteY1" fmla="*/ 0 h 1800200"/>
              <a:gd name="connsiteX2" fmla="*/ 639821 w 2620227"/>
              <a:gd name="connsiteY2" fmla="*/ 0 h 1800200"/>
              <a:gd name="connsiteX3" fmla="*/ 1233943 w 2620227"/>
              <a:gd name="connsiteY3" fmla="*/ 0 h 1800200"/>
              <a:gd name="connsiteX4" fmla="*/ 2620227 w 2620227"/>
              <a:gd name="connsiteY4" fmla="*/ 0 h 1800200"/>
              <a:gd name="connsiteX5" fmla="*/ 2620227 w 2620227"/>
              <a:gd name="connsiteY5" fmla="*/ 1050117 h 1800200"/>
              <a:gd name="connsiteX6" fmla="*/ 2620227 w 2620227"/>
              <a:gd name="connsiteY6" fmla="*/ 1050117 h 1800200"/>
              <a:gd name="connsiteX7" fmla="*/ 2620227 w 2620227"/>
              <a:gd name="connsiteY7" fmla="*/ 1500167 h 1800200"/>
              <a:gd name="connsiteX8" fmla="*/ 2620227 w 2620227"/>
              <a:gd name="connsiteY8" fmla="*/ 1800200 h 1800200"/>
              <a:gd name="connsiteX9" fmla="*/ 1233943 w 2620227"/>
              <a:gd name="connsiteY9" fmla="*/ 1800200 h 1800200"/>
              <a:gd name="connsiteX10" fmla="*/ 639821 w 2620227"/>
              <a:gd name="connsiteY10" fmla="*/ 1800200 h 1800200"/>
              <a:gd name="connsiteX11" fmla="*/ 243740 w 2620227"/>
              <a:gd name="connsiteY11" fmla="*/ 1800200 h 1800200"/>
              <a:gd name="connsiteX12" fmla="*/ 243740 w 2620227"/>
              <a:gd name="connsiteY12" fmla="*/ 1500167 h 1800200"/>
              <a:gd name="connsiteX13" fmla="*/ 243740 w 2620227"/>
              <a:gd name="connsiteY13" fmla="*/ 1050117 h 1800200"/>
              <a:gd name="connsiteX14" fmla="*/ 243740 w 2620227"/>
              <a:gd name="connsiteY14" fmla="*/ 1050117 h 1800200"/>
              <a:gd name="connsiteX15" fmla="*/ 226990 w 2620227"/>
              <a:gd name="connsiteY15" fmla="*/ 733413 h 1800200"/>
              <a:gd name="connsiteX16" fmla="*/ 0 w 2620227"/>
              <a:gd name="connsiteY16" fmla="*/ 591110 h 1800200"/>
              <a:gd name="connsiteX17" fmla="*/ 235050 w 2620227"/>
              <a:gd name="connsiteY17" fmla="*/ 481072 h 1800200"/>
              <a:gd name="connsiteX18" fmla="*/ 243740 w 2620227"/>
              <a:gd name="connsiteY18" fmla="*/ 0 h 1800200"/>
              <a:gd name="connsiteX0" fmla="*/ 243740 w 2620227"/>
              <a:gd name="connsiteY0" fmla="*/ 0 h 1800200"/>
              <a:gd name="connsiteX1" fmla="*/ 639821 w 2620227"/>
              <a:gd name="connsiteY1" fmla="*/ 0 h 1800200"/>
              <a:gd name="connsiteX2" fmla="*/ 639821 w 2620227"/>
              <a:gd name="connsiteY2" fmla="*/ 0 h 1800200"/>
              <a:gd name="connsiteX3" fmla="*/ 1233943 w 2620227"/>
              <a:gd name="connsiteY3" fmla="*/ 0 h 1800200"/>
              <a:gd name="connsiteX4" fmla="*/ 2620227 w 2620227"/>
              <a:gd name="connsiteY4" fmla="*/ 0 h 1800200"/>
              <a:gd name="connsiteX5" fmla="*/ 2620227 w 2620227"/>
              <a:gd name="connsiteY5" fmla="*/ 1050117 h 1800200"/>
              <a:gd name="connsiteX6" fmla="*/ 2620227 w 2620227"/>
              <a:gd name="connsiteY6" fmla="*/ 1050117 h 1800200"/>
              <a:gd name="connsiteX7" fmla="*/ 2620227 w 2620227"/>
              <a:gd name="connsiteY7" fmla="*/ 1500167 h 1800200"/>
              <a:gd name="connsiteX8" fmla="*/ 2620227 w 2620227"/>
              <a:gd name="connsiteY8" fmla="*/ 1800200 h 1800200"/>
              <a:gd name="connsiteX9" fmla="*/ 1233943 w 2620227"/>
              <a:gd name="connsiteY9" fmla="*/ 1800200 h 1800200"/>
              <a:gd name="connsiteX10" fmla="*/ 639821 w 2620227"/>
              <a:gd name="connsiteY10" fmla="*/ 1800200 h 1800200"/>
              <a:gd name="connsiteX11" fmla="*/ 243740 w 2620227"/>
              <a:gd name="connsiteY11" fmla="*/ 1800200 h 1800200"/>
              <a:gd name="connsiteX12" fmla="*/ 243740 w 2620227"/>
              <a:gd name="connsiteY12" fmla="*/ 1500167 h 1800200"/>
              <a:gd name="connsiteX13" fmla="*/ 243740 w 2620227"/>
              <a:gd name="connsiteY13" fmla="*/ 1050117 h 1800200"/>
              <a:gd name="connsiteX14" fmla="*/ 243740 w 2620227"/>
              <a:gd name="connsiteY14" fmla="*/ 1050117 h 1800200"/>
              <a:gd name="connsiteX15" fmla="*/ 226990 w 2620227"/>
              <a:gd name="connsiteY15" fmla="*/ 733413 h 1800200"/>
              <a:gd name="connsiteX16" fmla="*/ 0 w 2620227"/>
              <a:gd name="connsiteY16" fmla="*/ 591110 h 1800200"/>
              <a:gd name="connsiteX17" fmla="*/ 235050 w 2620227"/>
              <a:gd name="connsiteY17" fmla="*/ 481072 h 1800200"/>
              <a:gd name="connsiteX18" fmla="*/ 243740 w 2620227"/>
              <a:gd name="connsiteY18" fmla="*/ 0 h 1800200"/>
              <a:gd name="connsiteX0" fmla="*/ 243740 w 2620227"/>
              <a:gd name="connsiteY0" fmla="*/ 0 h 1800200"/>
              <a:gd name="connsiteX1" fmla="*/ 639821 w 2620227"/>
              <a:gd name="connsiteY1" fmla="*/ 0 h 1800200"/>
              <a:gd name="connsiteX2" fmla="*/ 639821 w 2620227"/>
              <a:gd name="connsiteY2" fmla="*/ 0 h 1800200"/>
              <a:gd name="connsiteX3" fmla="*/ 1233943 w 2620227"/>
              <a:gd name="connsiteY3" fmla="*/ 0 h 1800200"/>
              <a:gd name="connsiteX4" fmla="*/ 2620227 w 2620227"/>
              <a:gd name="connsiteY4" fmla="*/ 0 h 1800200"/>
              <a:gd name="connsiteX5" fmla="*/ 2620227 w 2620227"/>
              <a:gd name="connsiteY5" fmla="*/ 1050117 h 1800200"/>
              <a:gd name="connsiteX6" fmla="*/ 2620227 w 2620227"/>
              <a:gd name="connsiteY6" fmla="*/ 1050117 h 1800200"/>
              <a:gd name="connsiteX7" fmla="*/ 2620227 w 2620227"/>
              <a:gd name="connsiteY7" fmla="*/ 1500167 h 1800200"/>
              <a:gd name="connsiteX8" fmla="*/ 2620227 w 2620227"/>
              <a:gd name="connsiteY8" fmla="*/ 1800200 h 1800200"/>
              <a:gd name="connsiteX9" fmla="*/ 1233943 w 2620227"/>
              <a:gd name="connsiteY9" fmla="*/ 1800200 h 1800200"/>
              <a:gd name="connsiteX10" fmla="*/ 639821 w 2620227"/>
              <a:gd name="connsiteY10" fmla="*/ 1800200 h 1800200"/>
              <a:gd name="connsiteX11" fmla="*/ 243740 w 2620227"/>
              <a:gd name="connsiteY11" fmla="*/ 1800200 h 1800200"/>
              <a:gd name="connsiteX12" fmla="*/ 243740 w 2620227"/>
              <a:gd name="connsiteY12" fmla="*/ 1500167 h 1800200"/>
              <a:gd name="connsiteX13" fmla="*/ 243740 w 2620227"/>
              <a:gd name="connsiteY13" fmla="*/ 1050117 h 1800200"/>
              <a:gd name="connsiteX14" fmla="*/ 243740 w 2620227"/>
              <a:gd name="connsiteY14" fmla="*/ 1050117 h 1800200"/>
              <a:gd name="connsiteX15" fmla="*/ 226990 w 2620227"/>
              <a:gd name="connsiteY15" fmla="*/ 733413 h 1800200"/>
              <a:gd name="connsiteX16" fmla="*/ 0 w 2620227"/>
              <a:gd name="connsiteY16" fmla="*/ 591110 h 1800200"/>
              <a:gd name="connsiteX17" fmla="*/ 235050 w 2620227"/>
              <a:gd name="connsiteY17" fmla="*/ 481072 h 1800200"/>
              <a:gd name="connsiteX18" fmla="*/ 243740 w 2620227"/>
              <a:gd name="connsiteY18" fmla="*/ 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20227" h="1800200">
                <a:moveTo>
                  <a:pt x="243740" y="0"/>
                </a:moveTo>
                <a:lnTo>
                  <a:pt x="639821" y="0"/>
                </a:lnTo>
                <a:lnTo>
                  <a:pt x="639821" y="0"/>
                </a:lnTo>
                <a:lnTo>
                  <a:pt x="1233943" y="0"/>
                </a:lnTo>
                <a:lnTo>
                  <a:pt x="2620227" y="0"/>
                </a:lnTo>
                <a:lnTo>
                  <a:pt x="2620227" y="1050117"/>
                </a:lnTo>
                <a:lnTo>
                  <a:pt x="2620227" y="1050117"/>
                </a:lnTo>
                <a:lnTo>
                  <a:pt x="2620227" y="1500167"/>
                </a:lnTo>
                <a:lnTo>
                  <a:pt x="2620227" y="1800200"/>
                </a:lnTo>
                <a:lnTo>
                  <a:pt x="1233943" y="1800200"/>
                </a:lnTo>
                <a:lnTo>
                  <a:pt x="639821" y="1800200"/>
                </a:lnTo>
                <a:lnTo>
                  <a:pt x="243740" y="1800200"/>
                </a:lnTo>
                <a:lnTo>
                  <a:pt x="243740" y="1500167"/>
                </a:lnTo>
                <a:lnTo>
                  <a:pt x="243740" y="1050117"/>
                </a:lnTo>
                <a:lnTo>
                  <a:pt x="243740" y="1050117"/>
                </a:lnTo>
                <a:lnTo>
                  <a:pt x="226990" y="733413"/>
                </a:lnTo>
                <a:cubicBezTo>
                  <a:pt x="226990" y="695503"/>
                  <a:pt x="255974" y="713459"/>
                  <a:pt x="0" y="591110"/>
                </a:cubicBezTo>
                <a:cubicBezTo>
                  <a:pt x="273360" y="471261"/>
                  <a:pt x="156700" y="517751"/>
                  <a:pt x="235050" y="481072"/>
                </a:cubicBezTo>
                <a:lnTo>
                  <a:pt x="243740" y="0"/>
                </a:lnTo>
                <a:close/>
              </a:path>
            </a:pathLst>
          </a:custGeom>
          <a:solidFill>
            <a:srgbClr val="F8971D">
              <a:alpha val="63137"/>
            </a:srgbClr>
          </a:solidFill>
        </p:spPr>
        <p:txBody>
          <a:bodyPr lIns="594360" tIns="914400">
            <a:normAutofit/>
          </a:bodyPr>
          <a:lstStyle>
            <a:lvl1pPr>
              <a:buNone/>
              <a:defRPr sz="2400" b="1" baseline="0">
                <a:solidFill>
                  <a:schemeClr val="bg1"/>
                </a:solidFill>
              </a:defRPr>
            </a:lvl1pPr>
          </a:lstStyle>
          <a:p>
            <a:pPr lvl="0"/>
            <a:r>
              <a:rPr lang="en-US" dirty="0" smtClean="0"/>
              <a:t>Insert Text</a:t>
            </a:r>
            <a:endParaRPr lang="en-US" dirty="0"/>
          </a:p>
        </p:txBody>
      </p:sp>
      <p:sp>
        <p:nvSpPr>
          <p:cNvPr id="17" name="Text Placeholder 14"/>
          <p:cNvSpPr>
            <a:spLocks noGrp="1"/>
          </p:cNvSpPr>
          <p:nvPr>
            <p:ph type="body" sz="quarter" idx="12" hasCustomPrompt="1"/>
          </p:nvPr>
        </p:nvSpPr>
        <p:spPr>
          <a:xfrm>
            <a:off x="8222256" y="3524816"/>
            <a:ext cx="2880784" cy="1656183"/>
          </a:xfrm>
        </p:spPr>
        <p:txBody>
          <a:bodyPr>
            <a:normAutofit/>
          </a:bodyPr>
          <a:lstStyle>
            <a:lvl1pPr>
              <a:buNone/>
              <a:defRPr sz="1800" baseline="0">
                <a:solidFill>
                  <a:schemeClr val="bg1"/>
                </a:solidFill>
              </a:defRPr>
            </a:lvl1pPr>
          </a:lstStyle>
          <a:p>
            <a:pPr lvl="0"/>
            <a:r>
              <a:rPr lang="en-US" dirty="0" smtClean="0"/>
              <a:t>Insert Text</a:t>
            </a:r>
            <a:endParaRPr lang="en-US" dirty="0"/>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066818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Top Two Thirds">
    <p:spTree>
      <p:nvGrpSpPr>
        <p:cNvPr id="1" name=""/>
        <p:cNvGrpSpPr/>
        <p:nvPr/>
      </p:nvGrpSpPr>
      <p:grpSpPr>
        <a:xfrm>
          <a:off x="0" y="0"/>
          <a:ext cx="0" cy="0"/>
          <a:chOff x="0" y="0"/>
          <a:chExt cx="0" cy="0"/>
        </a:xfrm>
      </p:grpSpPr>
      <p:sp>
        <p:nvSpPr>
          <p:cNvPr id="6" name="Rectangle 5"/>
          <p:cNvSpPr/>
          <p:nvPr/>
        </p:nvSpPr>
        <p:spPr>
          <a:xfrm>
            <a:off x="1583499" y="4365943"/>
            <a:ext cx="203512" cy="585800"/>
          </a:xfrm>
          <a:prstGeom prst="rect">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Picture Placeholder 8"/>
          <p:cNvSpPr>
            <a:spLocks noGrp="1"/>
          </p:cNvSpPr>
          <p:nvPr userDrawn="1">
            <p:ph type="pic" sz="quarter" idx="10" hasCustomPrompt="1"/>
          </p:nvPr>
        </p:nvSpPr>
        <p:spPr>
          <a:xfrm>
            <a:off x="0" y="1"/>
            <a:ext cx="12192000" cy="4221163"/>
          </a:xfrm>
        </p:spPr>
        <p:txBody>
          <a:bodyPr/>
          <a:lstStyle>
            <a:lvl1pPr>
              <a:defRPr/>
            </a:lvl1pPr>
          </a:lstStyle>
          <a:p>
            <a:r>
              <a:rPr lang="en-US" dirty="0" smtClean="0"/>
              <a:t>Picture</a:t>
            </a:r>
            <a:endParaRPr lang="en-US" dirty="0"/>
          </a:p>
        </p:txBody>
      </p:sp>
      <p:sp>
        <p:nvSpPr>
          <p:cNvPr id="11" name="Text Placeholder 10"/>
          <p:cNvSpPr>
            <a:spLocks noGrp="1"/>
          </p:cNvSpPr>
          <p:nvPr userDrawn="1">
            <p:ph type="body" sz="quarter" idx="11" hasCustomPrompt="1"/>
          </p:nvPr>
        </p:nvSpPr>
        <p:spPr>
          <a:xfrm>
            <a:off x="1871531" y="4364584"/>
            <a:ext cx="5760077" cy="576585"/>
          </a:xfrm>
        </p:spPr>
        <p:txBody>
          <a:bodyPr/>
          <a:lstStyle>
            <a:lvl1pPr>
              <a:buNone/>
              <a:defRPr sz="3600" baseline="0"/>
            </a:lvl1pPr>
          </a:lstStyle>
          <a:p>
            <a:pPr lvl="0"/>
            <a:r>
              <a:rPr lang="en-US" dirty="0" smtClean="0"/>
              <a:t>Insert Text</a:t>
            </a:r>
            <a:endParaRPr lang="en-US" dirty="0"/>
          </a:p>
        </p:txBody>
      </p:sp>
      <p:sp>
        <p:nvSpPr>
          <p:cNvPr id="13" name="Text Placeholder 12"/>
          <p:cNvSpPr>
            <a:spLocks noGrp="1"/>
          </p:cNvSpPr>
          <p:nvPr>
            <p:ph type="body" sz="quarter" idx="12" hasCustomPrompt="1"/>
          </p:nvPr>
        </p:nvSpPr>
        <p:spPr>
          <a:xfrm>
            <a:off x="1872787" y="5013177"/>
            <a:ext cx="8927736" cy="1152128"/>
          </a:xfrm>
        </p:spPr>
        <p:txBody>
          <a:bodyPr>
            <a:normAutofit/>
          </a:bodyPr>
          <a:lstStyle>
            <a:lvl1pPr>
              <a:buNone/>
              <a:defRPr sz="2000" baseline="0"/>
            </a:lvl1pPr>
          </a:lstStyle>
          <a:p>
            <a:pPr lvl="0"/>
            <a:r>
              <a:rPr lang="en-US" dirty="0" smtClean="0"/>
              <a:t>Insert Text</a:t>
            </a:r>
            <a:endParaRPr lang="en-US" dirty="0"/>
          </a:p>
        </p:txBody>
      </p:sp>
      <p:sp>
        <p:nvSpPr>
          <p:cNvPr id="8" name="TextBox 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1285023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20 Intro No Ta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6414" y="2636912"/>
            <a:ext cx="6999172" cy="1523568"/>
          </a:xfrm>
          <a:prstGeom prst="rect">
            <a:avLst/>
          </a:prstGeom>
          <a:effectLst>
            <a:reflection blurRad="6350" stA="9000" endPos="92000" dist="139700" dir="5400000" sy="-100000" algn="bl" rotWithShape="0"/>
          </a:effectLst>
        </p:spPr>
      </p:pic>
      <p:sp>
        <p:nvSpPr>
          <p:cNvPr id="4" name="TextBox 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Tree>
    <p:extLst>
      <p:ext uri="{BB962C8B-B14F-4D97-AF65-F5344CB8AC3E}">
        <p14:creationId xmlns:p14="http://schemas.microsoft.com/office/powerpoint/2010/main" val="5779381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ircle Columns">
    <p:spTree>
      <p:nvGrpSpPr>
        <p:cNvPr id="1" name=""/>
        <p:cNvGrpSpPr/>
        <p:nvPr/>
      </p:nvGrpSpPr>
      <p:grpSpPr>
        <a:xfrm>
          <a:off x="0" y="0"/>
          <a:ext cx="0" cy="0"/>
          <a:chOff x="0" y="0"/>
          <a:chExt cx="0" cy="0"/>
        </a:xfrm>
      </p:grpSpPr>
      <p:sp>
        <p:nvSpPr>
          <p:cNvPr id="3" name="Rectangle 2"/>
          <p:cNvSpPr/>
          <p:nvPr userDrawn="1"/>
        </p:nvSpPr>
        <p:spPr>
          <a:xfrm>
            <a:off x="-3" y="0"/>
            <a:ext cx="12192003" cy="3699637"/>
          </a:xfrm>
          <a:prstGeom prst="rect">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nvGrpSpPr>
          <p:cNvPr id="21" name="Group 20"/>
          <p:cNvGrpSpPr/>
          <p:nvPr userDrawn="1"/>
        </p:nvGrpSpPr>
        <p:grpSpPr>
          <a:xfrm>
            <a:off x="4943872" y="2852936"/>
            <a:ext cx="2304256" cy="1728192"/>
            <a:chOff x="1125605" y="2835541"/>
            <a:chExt cx="1728192" cy="1728192"/>
          </a:xfrm>
        </p:grpSpPr>
        <p:sp>
          <p:nvSpPr>
            <p:cNvPr id="22" name="Oval 21"/>
            <p:cNvSpPr/>
            <p:nvPr/>
          </p:nvSpPr>
          <p:spPr>
            <a:xfrm>
              <a:off x="1125605" y="2835541"/>
              <a:ext cx="1728192" cy="1728192"/>
            </a:xfrm>
            <a:prstGeom prst="ellipse">
              <a:avLst/>
            </a:prstGeom>
            <a:noFill/>
            <a:ln w="28575">
              <a:solidFill>
                <a:schemeClr val="bg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3" name="Oval 22"/>
            <p:cNvSpPr/>
            <p:nvPr/>
          </p:nvSpPr>
          <p:spPr>
            <a:xfrm>
              <a:off x="1187624" y="2897560"/>
              <a:ext cx="1604154" cy="1604154"/>
            </a:xfrm>
            <a:prstGeom prst="ellipse">
              <a:avLst/>
            </a:prstGeom>
            <a:solidFill>
              <a:schemeClr val="bg1"/>
            </a:solidFill>
            <a:ln w="28575">
              <a:no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grpSp>
        <p:nvGrpSpPr>
          <p:cNvPr id="24" name="Group 23"/>
          <p:cNvGrpSpPr/>
          <p:nvPr userDrawn="1"/>
        </p:nvGrpSpPr>
        <p:grpSpPr>
          <a:xfrm>
            <a:off x="8304245" y="2852936"/>
            <a:ext cx="2304256" cy="1728192"/>
            <a:chOff x="1125605" y="2835541"/>
            <a:chExt cx="1728192" cy="1728192"/>
          </a:xfrm>
        </p:grpSpPr>
        <p:sp>
          <p:nvSpPr>
            <p:cNvPr id="25" name="Oval 24"/>
            <p:cNvSpPr/>
            <p:nvPr/>
          </p:nvSpPr>
          <p:spPr>
            <a:xfrm>
              <a:off x="1125605" y="2835541"/>
              <a:ext cx="1728192" cy="1728192"/>
            </a:xfrm>
            <a:prstGeom prst="ellipse">
              <a:avLst/>
            </a:prstGeom>
            <a:noFill/>
            <a:ln w="28575">
              <a:solidFill>
                <a:schemeClr val="bg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6" name="Oval 25"/>
            <p:cNvSpPr/>
            <p:nvPr/>
          </p:nvSpPr>
          <p:spPr>
            <a:xfrm>
              <a:off x="1187624" y="2897560"/>
              <a:ext cx="1604154" cy="1604154"/>
            </a:xfrm>
            <a:prstGeom prst="ellipse">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28" name="Text Placeholder 27"/>
          <p:cNvSpPr>
            <a:spLocks noGrp="1"/>
          </p:cNvSpPr>
          <p:nvPr userDrawn="1">
            <p:ph type="body" sz="quarter" idx="10" hasCustomPrompt="1"/>
          </p:nvPr>
        </p:nvSpPr>
        <p:spPr>
          <a:xfrm>
            <a:off x="431371" y="764704"/>
            <a:ext cx="11329259" cy="1080120"/>
          </a:xfrm>
        </p:spPr>
        <p:txBody>
          <a:bodyPr>
            <a:normAutofit/>
          </a:bodyPr>
          <a:lstStyle>
            <a:lvl1pPr algn="ctr">
              <a:buNone/>
              <a:defRPr sz="7200" b="0">
                <a:solidFill>
                  <a:schemeClr val="bg1"/>
                </a:solidFill>
              </a:defRPr>
            </a:lvl1pPr>
          </a:lstStyle>
          <a:p>
            <a:pPr lvl="0"/>
            <a:r>
              <a:rPr lang="en-US" dirty="0" smtClean="0"/>
              <a:t>3 circle column</a:t>
            </a:r>
            <a:endParaRPr lang="en-US" dirty="0"/>
          </a:p>
        </p:txBody>
      </p:sp>
      <p:sp>
        <p:nvSpPr>
          <p:cNvPr id="33" name="Text Placeholder 27"/>
          <p:cNvSpPr>
            <a:spLocks noGrp="1"/>
          </p:cNvSpPr>
          <p:nvPr userDrawn="1">
            <p:ph type="body" sz="quarter" idx="12" hasCustomPrompt="1"/>
          </p:nvPr>
        </p:nvSpPr>
        <p:spPr>
          <a:xfrm>
            <a:off x="1583499" y="4653136"/>
            <a:ext cx="2304256" cy="288032"/>
          </a:xfrm>
        </p:spPr>
        <p:txBody>
          <a:bodyPr>
            <a:noAutofit/>
          </a:bodyPr>
          <a:lstStyle>
            <a:lvl1pPr algn="l">
              <a:buNone/>
              <a:defRPr sz="1600" b="1" baseline="0">
                <a:solidFill>
                  <a:schemeClr val="tx1"/>
                </a:solidFill>
              </a:defRPr>
            </a:lvl1pPr>
          </a:lstStyle>
          <a:p>
            <a:pPr lvl="0"/>
            <a:r>
              <a:rPr lang="en-US" dirty="0" smtClean="0"/>
              <a:t>Section Title</a:t>
            </a:r>
            <a:endParaRPr lang="en-US" dirty="0"/>
          </a:p>
        </p:txBody>
      </p:sp>
      <p:sp>
        <p:nvSpPr>
          <p:cNvPr id="37" name="Text Placeholder 27"/>
          <p:cNvSpPr>
            <a:spLocks noGrp="1"/>
          </p:cNvSpPr>
          <p:nvPr userDrawn="1">
            <p:ph type="body" sz="quarter" idx="14" hasCustomPrompt="1"/>
          </p:nvPr>
        </p:nvSpPr>
        <p:spPr>
          <a:xfrm>
            <a:off x="5135893" y="4653136"/>
            <a:ext cx="2351584" cy="288032"/>
          </a:xfrm>
        </p:spPr>
        <p:txBody>
          <a:bodyPr>
            <a:noAutofit/>
          </a:bodyPr>
          <a:lstStyle>
            <a:lvl1pPr algn="l">
              <a:buNone/>
              <a:defRPr sz="1600" b="1" baseline="0">
                <a:solidFill>
                  <a:schemeClr val="tx1"/>
                </a:solidFill>
              </a:defRPr>
            </a:lvl1pPr>
          </a:lstStyle>
          <a:p>
            <a:pPr lvl="0"/>
            <a:r>
              <a:rPr lang="en-US" dirty="0" smtClean="0"/>
              <a:t>Section Title</a:t>
            </a:r>
            <a:endParaRPr lang="en-US" dirty="0"/>
          </a:p>
        </p:txBody>
      </p:sp>
      <p:sp>
        <p:nvSpPr>
          <p:cNvPr id="39" name="Text Placeholder 27"/>
          <p:cNvSpPr>
            <a:spLocks noGrp="1"/>
          </p:cNvSpPr>
          <p:nvPr userDrawn="1">
            <p:ph type="body" sz="quarter" idx="16" hasCustomPrompt="1"/>
          </p:nvPr>
        </p:nvSpPr>
        <p:spPr>
          <a:xfrm>
            <a:off x="8352928" y="4653136"/>
            <a:ext cx="2351584" cy="288032"/>
          </a:xfrm>
        </p:spPr>
        <p:txBody>
          <a:bodyPr>
            <a:noAutofit/>
          </a:bodyPr>
          <a:lstStyle>
            <a:lvl1pPr algn="l">
              <a:buNone/>
              <a:defRPr sz="1600" b="1" baseline="0">
                <a:solidFill>
                  <a:schemeClr val="tx1"/>
                </a:solidFill>
              </a:defRPr>
            </a:lvl1pPr>
          </a:lstStyle>
          <a:p>
            <a:pPr lvl="0"/>
            <a:r>
              <a:rPr lang="en-US" dirty="0" smtClean="0"/>
              <a:t>Section Title</a:t>
            </a:r>
            <a:endParaRPr lang="en-US" dirty="0"/>
          </a:p>
        </p:txBody>
      </p:sp>
      <p:sp>
        <p:nvSpPr>
          <p:cNvPr id="41" name="Text Placeholder 27"/>
          <p:cNvSpPr>
            <a:spLocks noGrp="1"/>
          </p:cNvSpPr>
          <p:nvPr userDrawn="1">
            <p:ph type="body" sz="quarter" idx="18" hasCustomPrompt="1"/>
          </p:nvPr>
        </p:nvSpPr>
        <p:spPr>
          <a:xfrm>
            <a:off x="1536171" y="5229200"/>
            <a:ext cx="2351584" cy="86409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42" name="Text Placeholder 27"/>
          <p:cNvSpPr>
            <a:spLocks noGrp="1"/>
          </p:cNvSpPr>
          <p:nvPr userDrawn="1">
            <p:ph type="body" sz="quarter" idx="19" hasCustomPrompt="1"/>
          </p:nvPr>
        </p:nvSpPr>
        <p:spPr>
          <a:xfrm>
            <a:off x="5135893" y="5229200"/>
            <a:ext cx="2351584" cy="86409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43" name="Text Placeholder 27"/>
          <p:cNvSpPr>
            <a:spLocks noGrp="1"/>
          </p:cNvSpPr>
          <p:nvPr userDrawn="1">
            <p:ph type="body" sz="quarter" idx="20" hasCustomPrompt="1"/>
          </p:nvPr>
        </p:nvSpPr>
        <p:spPr>
          <a:xfrm>
            <a:off x="8352928" y="5229200"/>
            <a:ext cx="2351584" cy="86409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47" name="Picture Placeholder 44"/>
          <p:cNvSpPr>
            <a:spLocks noGrp="1"/>
          </p:cNvSpPr>
          <p:nvPr>
            <p:ph type="pic" sz="quarter" idx="22"/>
          </p:nvPr>
        </p:nvSpPr>
        <p:spPr>
          <a:xfrm>
            <a:off x="5039883" y="2924944"/>
            <a:ext cx="2112235" cy="1584176"/>
          </a:xfrm>
          <a:prstGeom prst="ellipse">
            <a:avLst/>
          </a:prstGeom>
        </p:spPr>
        <p:txBody>
          <a:bodyPr>
            <a:normAutofit/>
          </a:bodyPr>
          <a:lstStyle>
            <a:lvl1pPr>
              <a:defRPr sz="1200"/>
            </a:lvl1pPr>
          </a:lstStyle>
          <a:p>
            <a:r>
              <a:rPr lang="fr-FR" dirty="0" smtClean="0"/>
              <a:t>Cliquez sur l'icône pour ajouter une image</a:t>
            </a:r>
            <a:endParaRPr lang="en-US" dirty="0"/>
          </a:p>
        </p:txBody>
      </p:sp>
      <p:sp>
        <p:nvSpPr>
          <p:cNvPr id="48" name="Picture Placeholder 44"/>
          <p:cNvSpPr>
            <a:spLocks noGrp="1"/>
          </p:cNvSpPr>
          <p:nvPr>
            <p:ph type="pic" sz="quarter" idx="23"/>
          </p:nvPr>
        </p:nvSpPr>
        <p:spPr>
          <a:xfrm>
            <a:off x="8400256" y="2924944"/>
            <a:ext cx="2112235" cy="1584176"/>
          </a:xfrm>
          <a:prstGeom prst="ellipse">
            <a:avLst/>
          </a:prstGeom>
        </p:spPr>
        <p:txBody>
          <a:bodyPr>
            <a:normAutofit/>
          </a:bodyPr>
          <a:lstStyle>
            <a:lvl1pPr>
              <a:defRPr sz="1200"/>
            </a:lvl1pPr>
          </a:lstStyle>
          <a:p>
            <a:r>
              <a:rPr lang="fr-FR" dirty="0" smtClean="0"/>
              <a:t>Cliquez sur l'icône pour ajouter une image</a:t>
            </a:r>
            <a:endParaRPr lang="en-US" dirty="0"/>
          </a:p>
        </p:txBody>
      </p:sp>
      <p:grpSp>
        <p:nvGrpSpPr>
          <p:cNvPr id="53" name="Group 52"/>
          <p:cNvGrpSpPr/>
          <p:nvPr userDrawn="1"/>
        </p:nvGrpSpPr>
        <p:grpSpPr>
          <a:xfrm>
            <a:off x="1487488" y="2852936"/>
            <a:ext cx="2304256" cy="1728192"/>
            <a:chOff x="1125605" y="2835541"/>
            <a:chExt cx="1728192" cy="1728192"/>
          </a:xfrm>
        </p:grpSpPr>
        <p:sp>
          <p:nvSpPr>
            <p:cNvPr id="54" name="Oval 53"/>
            <p:cNvSpPr/>
            <p:nvPr/>
          </p:nvSpPr>
          <p:spPr>
            <a:xfrm>
              <a:off x="1125605" y="2835541"/>
              <a:ext cx="1728192" cy="1728192"/>
            </a:xfrm>
            <a:prstGeom prst="ellipse">
              <a:avLst/>
            </a:prstGeom>
            <a:noFill/>
            <a:ln w="28575">
              <a:solidFill>
                <a:schemeClr val="bg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55" name="Oval 54"/>
            <p:cNvSpPr/>
            <p:nvPr/>
          </p:nvSpPr>
          <p:spPr>
            <a:xfrm>
              <a:off x="1187624" y="2897560"/>
              <a:ext cx="1604154" cy="1604154"/>
            </a:xfrm>
            <a:prstGeom prst="ellipse">
              <a:avLst/>
            </a:prstGeom>
            <a:solidFill>
              <a:schemeClr val="bg1"/>
            </a:solidFill>
            <a:ln w="28575">
              <a:no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56" name="Picture Placeholder 44"/>
          <p:cNvSpPr>
            <a:spLocks noGrp="1"/>
          </p:cNvSpPr>
          <p:nvPr>
            <p:ph type="pic" sz="quarter" idx="24"/>
          </p:nvPr>
        </p:nvSpPr>
        <p:spPr>
          <a:xfrm>
            <a:off x="1583499" y="2924944"/>
            <a:ext cx="2112235" cy="1584176"/>
          </a:xfrm>
          <a:prstGeom prst="ellipse">
            <a:avLst/>
          </a:prstGeom>
        </p:spPr>
        <p:txBody>
          <a:bodyPr>
            <a:normAutofit/>
          </a:bodyPr>
          <a:lstStyle>
            <a:lvl1pPr>
              <a:defRPr sz="1200"/>
            </a:lvl1pPr>
          </a:lstStyle>
          <a:p>
            <a:r>
              <a:rPr lang="fr-FR" dirty="0" smtClean="0"/>
              <a:t>Cliquez sur l'icône pour ajouter une image</a:t>
            </a:r>
            <a:endParaRPr lang="en-US" dirty="0"/>
          </a:p>
        </p:txBody>
      </p:sp>
      <p:sp>
        <p:nvSpPr>
          <p:cNvPr id="29" name="TextBox 28"/>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2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
        <p:nvSpPr>
          <p:cNvPr id="30" name="Slide Number Placeholder 4"/>
          <p:cNvSpPr txBox="1">
            <a:spLocks/>
          </p:cNvSpPr>
          <p:nvPr userDrawn="1"/>
        </p:nvSpPr>
        <p:spPr>
          <a:xfrm>
            <a:off x="4859040" y="6461721"/>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2C80C9-631D-4B83-9322-0BD2CF86667D}" type="slidenum">
              <a:rPr lang="en-CA" sz="1200" smtClean="0">
                <a:solidFill>
                  <a:srgbClr val="5E5E5E">
                    <a:tint val="75000"/>
                  </a:srgbClr>
                </a:solidFill>
              </a:rPr>
              <a:pPr/>
              <a:t>‹#›</a:t>
            </a:fld>
            <a:endParaRPr lang="en-CA" sz="1200" dirty="0">
              <a:solidFill>
                <a:srgbClr val="5E5E5E">
                  <a:tint val="75000"/>
                </a:srgbClr>
              </a:solidFill>
            </a:endParaRPr>
          </a:p>
        </p:txBody>
      </p:sp>
    </p:spTree>
    <p:extLst>
      <p:ext uri="{BB962C8B-B14F-4D97-AF65-F5344CB8AC3E}">
        <p14:creationId xmlns:p14="http://schemas.microsoft.com/office/powerpoint/2010/main" val="140859643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Rectangle Columns">
    <p:spTree>
      <p:nvGrpSpPr>
        <p:cNvPr id="1" name=""/>
        <p:cNvGrpSpPr/>
        <p:nvPr/>
      </p:nvGrpSpPr>
      <p:grpSpPr>
        <a:xfrm>
          <a:off x="0" y="0"/>
          <a:ext cx="0" cy="0"/>
          <a:chOff x="0" y="0"/>
          <a:chExt cx="0" cy="0"/>
        </a:xfrm>
      </p:grpSpPr>
      <p:sp>
        <p:nvSpPr>
          <p:cNvPr id="3" name="Picture Placeholder 2"/>
          <p:cNvSpPr>
            <a:spLocks noGrp="1"/>
          </p:cNvSpPr>
          <p:nvPr>
            <p:ph type="pic" sz="quarter" idx="18" hasCustomPrompt="1"/>
          </p:nvPr>
        </p:nvSpPr>
        <p:spPr>
          <a:xfrm>
            <a:off x="1941818" y="1407397"/>
            <a:ext cx="2400300" cy="3455988"/>
          </a:xfrm>
        </p:spPr>
        <p:txBody>
          <a:bodyPr>
            <a:normAutofit/>
          </a:bodyPr>
          <a:lstStyle>
            <a:lvl1pPr>
              <a:defRPr sz="1200" baseline="0"/>
            </a:lvl1pPr>
          </a:lstStyle>
          <a:p>
            <a:r>
              <a:rPr lang="en-US" dirty="0" smtClean="0"/>
              <a:t>Click icon to insert picture</a:t>
            </a:r>
            <a:endParaRPr lang="en-US" dirty="0"/>
          </a:p>
        </p:txBody>
      </p:sp>
      <p:sp>
        <p:nvSpPr>
          <p:cNvPr id="14" name="Picture Placeholder 2"/>
          <p:cNvSpPr>
            <a:spLocks noGrp="1"/>
          </p:cNvSpPr>
          <p:nvPr>
            <p:ph type="pic" sz="quarter" idx="19" hasCustomPrompt="1"/>
          </p:nvPr>
        </p:nvSpPr>
        <p:spPr>
          <a:xfrm>
            <a:off x="4873553" y="1418890"/>
            <a:ext cx="2400300" cy="3455988"/>
          </a:xfr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200"/>
            </a:lvl1pPr>
          </a:lstStyle>
          <a:p>
            <a:r>
              <a:rPr lang="en-US" dirty="0" smtClean="0"/>
              <a:t>Click icon to insert picture</a:t>
            </a:r>
          </a:p>
          <a:p>
            <a:endParaRPr lang="en-US" dirty="0"/>
          </a:p>
        </p:txBody>
      </p:sp>
      <p:sp>
        <p:nvSpPr>
          <p:cNvPr id="15" name="Picture Placeholder 2"/>
          <p:cNvSpPr>
            <a:spLocks noGrp="1"/>
          </p:cNvSpPr>
          <p:nvPr>
            <p:ph type="pic" sz="quarter" idx="20" hasCustomPrompt="1"/>
          </p:nvPr>
        </p:nvSpPr>
        <p:spPr>
          <a:xfrm>
            <a:off x="7781607" y="1448978"/>
            <a:ext cx="2400300" cy="3455988"/>
          </a:xfrm>
        </p:spPr>
        <p:txBody>
          <a:bodyPr>
            <a:normAutofit/>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200">
                <a:solidFill>
                  <a:schemeClr val="tx1"/>
                </a:solidFill>
              </a:defRPr>
            </a:lvl1pPr>
          </a:lstStyle>
          <a:p>
            <a:r>
              <a:rPr lang="en-US" dirty="0" smtClean="0"/>
              <a:t>Click icon to insert picture</a:t>
            </a:r>
          </a:p>
          <a:p>
            <a:endParaRPr lang="en-US" dirty="0"/>
          </a:p>
        </p:txBody>
      </p:sp>
      <p:sp>
        <p:nvSpPr>
          <p:cNvPr id="16" name="Text Placeholder 27"/>
          <p:cNvSpPr>
            <a:spLocks noGrp="1"/>
          </p:cNvSpPr>
          <p:nvPr userDrawn="1">
            <p:ph type="body" sz="quarter" idx="10" hasCustomPrompt="1"/>
          </p:nvPr>
        </p:nvSpPr>
        <p:spPr>
          <a:xfrm>
            <a:off x="1199456" y="386761"/>
            <a:ext cx="9697077" cy="648072"/>
          </a:xfrm>
        </p:spPr>
        <p:txBody>
          <a:bodyPr>
            <a:noAutofit/>
          </a:bodyPr>
          <a:lstStyle>
            <a:lvl1pPr algn="ctr">
              <a:buNone/>
              <a:defRPr sz="4800" b="0">
                <a:solidFill>
                  <a:schemeClr val="tx1"/>
                </a:solidFill>
              </a:defRPr>
            </a:lvl1pPr>
          </a:lstStyle>
          <a:p>
            <a:pPr lvl="0"/>
            <a:r>
              <a:rPr lang="en-US" dirty="0" smtClean="0"/>
              <a:t>3 rectangle column</a:t>
            </a:r>
            <a:endParaRPr lang="en-US" dirty="0"/>
          </a:p>
        </p:txBody>
      </p:sp>
      <p:sp>
        <p:nvSpPr>
          <p:cNvPr id="23" name="Text Placeholder 19"/>
          <p:cNvSpPr>
            <a:spLocks noGrp="1"/>
          </p:cNvSpPr>
          <p:nvPr>
            <p:ph type="body" sz="quarter" idx="15" hasCustomPrompt="1"/>
          </p:nvPr>
        </p:nvSpPr>
        <p:spPr>
          <a:xfrm>
            <a:off x="1967541" y="5085184"/>
            <a:ext cx="2400267" cy="720080"/>
          </a:xfrm>
        </p:spPr>
        <p:txBody>
          <a:bodyPr>
            <a:normAutofit/>
          </a:bodyPr>
          <a:lstStyle>
            <a:lvl1pPr algn="ctr">
              <a:buNone/>
              <a:defRPr sz="1600" b="0" baseline="0">
                <a:solidFill>
                  <a:schemeClr val="tx1"/>
                </a:solidFill>
              </a:defRPr>
            </a:lvl1pPr>
          </a:lstStyle>
          <a:p>
            <a:pPr lvl="0"/>
            <a:r>
              <a:rPr lang="en-US" dirty="0" smtClean="0"/>
              <a:t>Insert Text</a:t>
            </a:r>
            <a:endParaRPr lang="en-US" dirty="0"/>
          </a:p>
        </p:txBody>
      </p:sp>
      <p:sp>
        <p:nvSpPr>
          <p:cNvPr id="25" name="Text Placeholder 19"/>
          <p:cNvSpPr>
            <a:spLocks noGrp="1"/>
          </p:cNvSpPr>
          <p:nvPr>
            <p:ph type="body" sz="quarter" idx="16" hasCustomPrompt="1"/>
          </p:nvPr>
        </p:nvSpPr>
        <p:spPr>
          <a:xfrm>
            <a:off x="4847861" y="5085184"/>
            <a:ext cx="2400267" cy="720080"/>
          </a:xfrm>
        </p:spPr>
        <p:txBody>
          <a:bodyPr>
            <a:normAutofit/>
          </a:bodyPr>
          <a:lstStyle>
            <a:lvl1pPr algn="ctr">
              <a:buNone/>
              <a:defRPr sz="1600" b="0" baseline="0">
                <a:solidFill>
                  <a:schemeClr val="tx1"/>
                </a:solidFill>
              </a:defRPr>
            </a:lvl1pPr>
          </a:lstStyle>
          <a:p>
            <a:pPr lvl="0"/>
            <a:r>
              <a:rPr lang="en-US" dirty="0" smtClean="0"/>
              <a:t>Insert Text</a:t>
            </a:r>
            <a:endParaRPr lang="en-US" dirty="0"/>
          </a:p>
        </p:txBody>
      </p:sp>
      <p:sp>
        <p:nvSpPr>
          <p:cNvPr id="26" name="Text Placeholder 19"/>
          <p:cNvSpPr>
            <a:spLocks noGrp="1"/>
          </p:cNvSpPr>
          <p:nvPr>
            <p:ph type="body" sz="quarter" idx="17" hasCustomPrompt="1"/>
          </p:nvPr>
        </p:nvSpPr>
        <p:spPr>
          <a:xfrm>
            <a:off x="7728181" y="5085184"/>
            <a:ext cx="2400267" cy="720080"/>
          </a:xfrm>
        </p:spPr>
        <p:txBody>
          <a:bodyPr>
            <a:normAutofit/>
          </a:bodyPr>
          <a:lstStyle>
            <a:lvl1pPr algn="ctr">
              <a:buNone/>
              <a:defRPr sz="1600" b="0" baseline="0">
                <a:solidFill>
                  <a:schemeClr val="tx1"/>
                </a:solidFill>
              </a:defRPr>
            </a:lvl1pPr>
          </a:lstStyle>
          <a:p>
            <a:pPr lvl="0"/>
            <a:r>
              <a:rPr lang="en-US" dirty="0" smtClean="0"/>
              <a:t>Insert Text</a:t>
            </a:r>
            <a:endParaRPr lang="en-US" dirty="0"/>
          </a:p>
        </p:txBody>
      </p:sp>
      <p:sp>
        <p:nvSpPr>
          <p:cNvPr id="10" name="TextBox 9"/>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1"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04709168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with Pics">
    <p:spTree>
      <p:nvGrpSpPr>
        <p:cNvPr id="1" name=""/>
        <p:cNvGrpSpPr/>
        <p:nvPr/>
      </p:nvGrpSpPr>
      <p:grpSpPr>
        <a:xfrm>
          <a:off x="0" y="0"/>
          <a:ext cx="0" cy="0"/>
          <a:chOff x="0" y="0"/>
          <a:chExt cx="0" cy="0"/>
        </a:xfrm>
      </p:grpSpPr>
      <p:sp>
        <p:nvSpPr>
          <p:cNvPr id="22" name="Text Placeholder 27"/>
          <p:cNvSpPr>
            <a:spLocks noGrp="1"/>
          </p:cNvSpPr>
          <p:nvPr>
            <p:ph type="body" sz="quarter" idx="10" hasCustomPrompt="1"/>
          </p:nvPr>
        </p:nvSpPr>
        <p:spPr>
          <a:xfrm>
            <a:off x="1391478" y="548680"/>
            <a:ext cx="8832981" cy="792088"/>
          </a:xfrm>
        </p:spPr>
        <p:txBody>
          <a:bodyPr>
            <a:noAutofit/>
          </a:bodyPr>
          <a:lstStyle>
            <a:lvl1pPr algn="ctr">
              <a:buNone/>
              <a:defRPr sz="4400" b="0">
                <a:solidFill>
                  <a:schemeClr val="tx1"/>
                </a:solidFill>
              </a:defRPr>
            </a:lvl1pPr>
          </a:lstStyle>
          <a:p>
            <a:pPr lvl="0"/>
            <a:r>
              <a:rPr lang="en-US" dirty="0" smtClean="0"/>
              <a:t>3 Columns with Pics</a:t>
            </a:r>
            <a:endParaRPr lang="en-US" dirty="0"/>
          </a:p>
        </p:txBody>
      </p:sp>
      <p:sp>
        <p:nvSpPr>
          <p:cNvPr id="23" name="Text Placeholder 27"/>
          <p:cNvSpPr>
            <a:spLocks noGrp="1"/>
          </p:cNvSpPr>
          <p:nvPr>
            <p:ph type="body" sz="quarter" idx="12" hasCustomPrompt="1"/>
          </p:nvPr>
        </p:nvSpPr>
        <p:spPr>
          <a:xfrm>
            <a:off x="1871531" y="2276872"/>
            <a:ext cx="1871531" cy="288032"/>
          </a:xfrm>
        </p:spPr>
        <p:txBody>
          <a:bodyPr>
            <a:noAutofit/>
          </a:bodyPr>
          <a:lstStyle>
            <a:lvl1pPr algn="l">
              <a:buNone/>
              <a:defRPr sz="1400" b="1" baseline="0">
                <a:solidFill>
                  <a:schemeClr val="tx1"/>
                </a:solidFill>
              </a:defRPr>
            </a:lvl1pPr>
          </a:lstStyle>
          <a:p>
            <a:pPr lvl="0"/>
            <a:r>
              <a:rPr lang="en-US" dirty="0" smtClean="0"/>
              <a:t>Section Title</a:t>
            </a:r>
            <a:endParaRPr lang="en-US" dirty="0"/>
          </a:p>
        </p:txBody>
      </p:sp>
      <p:sp>
        <p:nvSpPr>
          <p:cNvPr id="24" name="Text Placeholder 27"/>
          <p:cNvSpPr>
            <a:spLocks noGrp="1"/>
          </p:cNvSpPr>
          <p:nvPr>
            <p:ph type="body" sz="quarter" idx="13" hasCustomPrompt="1"/>
          </p:nvPr>
        </p:nvSpPr>
        <p:spPr>
          <a:xfrm>
            <a:off x="1871531" y="1484784"/>
            <a:ext cx="7872875" cy="576064"/>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5" name="Text Placeholder 27"/>
          <p:cNvSpPr>
            <a:spLocks noGrp="1"/>
          </p:cNvSpPr>
          <p:nvPr>
            <p:ph type="body" sz="quarter" idx="14" hasCustomPrompt="1"/>
          </p:nvPr>
        </p:nvSpPr>
        <p:spPr>
          <a:xfrm>
            <a:off x="7632171" y="2276872"/>
            <a:ext cx="1871531" cy="288032"/>
          </a:xfrm>
        </p:spPr>
        <p:txBody>
          <a:bodyPr>
            <a:noAutofit/>
          </a:bodyPr>
          <a:lstStyle>
            <a:lvl1pPr algn="l">
              <a:buNone/>
              <a:defRPr sz="1400" b="1" baseline="0">
                <a:solidFill>
                  <a:schemeClr val="tx1"/>
                </a:solidFill>
              </a:defRPr>
            </a:lvl1pPr>
          </a:lstStyle>
          <a:p>
            <a:pPr lvl="0"/>
            <a:r>
              <a:rPr lang="en-US" dirty="0" smtClean="0"/>
              <a:t>Section Title</a:t>
            </a:r>
            <a:endParaRPr lang="en-US" dirty="0"/>
          </a:p>
        </p:txBody>
      </p:sp>
      <p:sp>
        <p:nvSpPr>
          <p:cNvPr id="26" name="Text Placeholder 27"/>
          <p:cNvSpPr>
            <a:spLocks noGrp="1"/>
          </p:cNvSpPr>
          <p:nvPr>
            <p:ph type="body" sz="quarter" idx="15" hasCustomPrompt="1"/>
          </p:nvPr>
        </p:nvSpPr>
        <p:spPr>
          <a:xfrm>
            <a:off x="4955051" y="2276872"/>
            <a:ext cx="1871531" cy="288032"/>
          </a:xfrm>
        </p:spPr>
        <p:txBody>
          <a:bodyPr>
            <a:noAutofit/>
          </a:bodyPr>
          <a:lstStyle>
            <a:lvl1pPr algn="l">
              <a:buNone/>
              <a:defRPr sz="1400" b="1" baseline="0">
                <a:solidFill>
                  <a:schemeClr val="tx1"/>
                </a:solidFill>
              </a:defRPr>
            </a:lvl1pPr>
          </a:lstStyle>
          <a:p>
            <a:pPr lvl="0"/>
            <a:r>
              <a:rPr lang="en-US" dirty="0" smtClean="0"/>
              <a:t>Section Title</a:t>
            </a:r>
            <a:endParaRPr lang="en-US" dirty="0"/>
          </a:p>
        </p:txBody>
      </p:sp>
      <p:sp>
        <p:nvSpPr>
          <p:cNvPr id="27" name="Text Placeholder 27"/>
          <p:cNvSpPr>
            <a:spLocks noGrp="1"/>
          </p:cNvSpPr>
          <p:nvPr>
            <p:ph type="body" sz="quarter" idx="16" hasCustomPrompt="1"/>
          </p:nvPr>
        </p:nvSpPr>
        <p:spPr>
          <a:xfrm>
            <a:off x="1871531" y="3933056"/>
            <a:ext cx="2592288" cy="187220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8" name="Text Placeholder 27"/>
          <p:cNvSpPr>
            <a:spLocks noGrp="1"/>
          </p:cNvSpPr>
          <p:nvPr>
            <p:ph type="body" sz="quarter" idx="17" hasCustomPrompt="1"/>
          </p:nvPr>
        </p:nvSpPr>
        <p:spPr>
          <a:xfrm>
            <a:off x="4751851" y="3933056"/>
            <a:ext cx="2592288" cy="187220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9" name="Text Placeholder 27"/>
          <p:cNvSpPr>
            <a:spLocks noGrp="1"/>
          </p:cNvSpPr>
          <p:nvPr>
            <p:ph type="body" sz="quarter" idx="18" hasCustomPrompt="1"/>
          </p:nvPr>
        </p:nvSpPr>
        <p:spPr>
          <a:xfrm>
            <a:off x="7632171" y="3933056"/>
            <a:ext cx="2592288" cy="187220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3" name="Picture Placeholder 2"/>
          <p:cNvSpPr>
            <a:spLocks noGrp="1"/>
          </p:cNvSpPr>
          <p:nvPr>
            <p:ph type="pic" sz="quarter" idx="19" hasCustomPrompt="1"/>
          </p:nvPr>
        </p:nvSpPr>
        <p:spPr>
          <a:xfrm>
            <a:off x="1871134" y="2708524"/>
            <a:ext cx="2592917" cy="1152525"/>
          </a:xfrm>
          <a:solidFill>
            <a:schemeClr val="bg1">
              <a:lumMod val="85000"/>
            </a:schemeClr>
          </a:solidFill>
        </p:spPr>
        <p:txBody>
          <a:bodyPr>
            <a:normAutofit/>
          </a:bodyPr>
          <a:lstStyle>
            <a:lvl1pPr>
              <a:defRPr sz="1200"/>
            </a:lvl1pPr>
          </a:lstStyle>
          <a:p>
            <a:r>
              <a:rPr lang="en-US" dirty="0" smtClean="0"/>
              <a:t>Click icon to insert picture</a:t>
            </a:r>
            <a:endParaRPr lang="en-US" dirty="0"/>
          </a:p>
        </p:txBody>
      </p:sp>
      <p:sp>
        <p:nvSpPr>
          <p:cNvPr id="15" name="Picture Placeholder 2"/>
          <p:cNvSpPr>
            <a:spLocks noGrp="1"/>
          </p:cNvSpPr>
          <p:nvPr>
            <p:ph type="pic" sz="quarter" idx="20" hasCustomPrompt="1"/>
          </p:nvPr>
        </p:nvSpPr>
        <p:spPr>
          <a:xfrm>
            <a:off x="4751851" y="2708921"/>
            <a:ext cx="2592917" cy="1152525"/>
          </a:xfrm>
          <a:solidFill>
            <a:schemeClr val="bg1">
              <a:lumMod val="85000"/>
            </a:schemeClr>
          </a:solidFill>
        </p:spPr>
        <p:txBody>
          <a:bodyPr>
            <a:normAutofit/>
          </a:bodyPr>
          <a:lstStyle>
            <a:lvl1pPr>
              <a:defRPr sz="1200"/>
            </a:lvl1pPr>
          </a:lstStyle>
          <a:p>
            <a:r>
              <a:rPr lang="en-US" dirty="0" smtClean="0"/>
              <a:t>Click icon to insert picture</a:t>
            </a:r>
            <a:endParaRPr lang="en-US" dirty="0"/>
          </a:p>
        </p:txBody>
      </p:sp>
      <p:sp>
        <p:nvSpPr>
          <p:cNvPr id="16" name="Picture Placeholder 2"/>
          <p:cNvSpPr>
            <a:spLocks noGrp="1"/>
          </p:cNvSpPr>
          <p:nvPr>
            <p:ph type="pic" sz="quarter" idx="21" hasCustomPrompt="1"/>
          </p:nvPr>
        </p:nvSpPr>
        <p:spPr>
          <a:xfrm>
            <a:off x="7632171" y="2708921"/>
            <a:ext cx="2592917" cy="1152525"/>
          </a:xfrm>
          <a:solidFill>
            <a:schemeClr val="bg1">
              <a:lumMod val="85000"/>
            </a:schemeClr>
          </a:solidFill>
        </p:spPr>
        <p:txBody>
          <a:bodyPr>
            <a:normAutofit/>
          </a:bodyPr>
          <a:lstStyle>
            <a:lvl1pPr>
              <a:defRPr sz="1200"/>
            </a:lvl1pPr>
          </a:lstStyle>
          <a:p>
            <a:r>
              <a:rPr lang="en-US" dirty="0" smtClean="0"/>
              <a:t>Click icon to insert picture</a:t>
            </a:r>
            <a:endParaRPr lang="en-US" dirty="0"/>
          </a:p>
        </p:txBody>
      </p:sp>
      <p:sp>
        <p:nvSpPr>
          <p:cNvPr id="14" name="TextBox 1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350085952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mall Icon List">
    <p:spTree>
      <p:nvGrpSpPr>
        <p:cNvPr id="1" name=""/>
        <p:cNvGrpSpPr/>
        <p:nvPr/>
      </p:nvGrpSpPr>
      <p:grpSpPr>
        <a:xfrm>
          <a:off x="0" y="0"/>
          <a:ext cx="0" cy="0"/>
          <a:chOff x="0" y="0"/>
          <a:chExt cx="0" cy="0"/>
        </a:xfrm>
      </p:grpSpPr>
      <p:sp>
        <p:nvSpPr>
          <p:cNvPr id="30" name="Text Placeholder 27"/>
          <p:cNvSpPr>
            <a:spLocks noGrp="1"/>
          </p:cNvSpPr>
          <p:nvPr>
            <p:ph type="body" sz="quarter" idx="10" hasCustomPrompt="1"/>
          </p:nvPr>
        </p:nvSpPr>
        <p:spPr>
          <a:xfrm>
            <a:off x="1391477" y="476672"/>
            <a:ext cx="9505056" cy="648072"/>
          </a:xfrm>
        </p:spPr>
        <p:txBody>
          <a:bodyPr>
            <a:noAutofit/>
          </a:bodyPr>
          <a:lstStyle>
            <a:lvl1pPr algn="ctr">
              <a:buNone/>
              <a:defRPr sz="4400" b="0" baseline="0">
                <a:solidFill>
                  <a:schemeClr val="tx1"/>
                </a:solidFill>
              </a:defRPr>
            </a:lvl1pPr>
          </a:lstStyle>
          <a:p>
            <a:pPr lvl="0"/>
            <a:r>
              <a:rPr lang="en-US" dirty="0" smtClean="0"/>
              <a:t>Small Icon List</a:t>
            </a:r>
            <a:endParaRPr lang="en-US" dirty="0"/>
          </a:p>
        </p:txBody>
      </p:sp>
      <p:sp>
        <p:nvSpPr>
          <p:cNvPr id="31" name="Text Placeholder 27"/>
          <p:cNvSpPr>
            <a:spLocks noGrp="1"/>
          </p:cNvSpPr>
          <p:nvPr>
            <p:ph type="body" sz="quarter" idx="12" hasCustomPrompt="1"/>
          </p:nvPr>
        </p:nvSpPr>
        <p:spPr>
          <a:xfrm>
            <a:off x="1871531" y="1484784"/>
            <a:ext cx="8736971" cy="432048"/>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32" name="Picture Placeholder 43"/>
          <p:cNvSpPr>
            <a:spLocks noGrp="1"/>
          </p:cNvSpPr>
          <p:nvPr>
            <p:ph type="pic" sz="quarter" idx="13" hasCustomPrompt="1"/>
          </p:nvPr>
        </p:nvSpPr>
        <p:spPr>
          <a:xfrm>
            <a:off x="2063552" y="2276872"/>
            <a:ext cx="672075" cy="504056"/>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33" name="Picture Placeholder 43"/>
          <p:cNvSpPr>
            <a:spLocks noGrp="1"/>
          </p:cNvSpPr>
          <p:nvPr>
            <p:ph type="pic" sz="quarter" idx="14" hasCustomPrompt="1"/>
          </p:nvPr>
        </p:nvSpPr>
        <p:spPr>
          <a:xfrm>
            <a:off x="2063552" y="3212976"/>
            <a:ext cx="672075" cy="504056"/>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34" name="Picture Placeholder 43"/>
          <p:cNvSpPr>
            <a:spLocks noGrp="1"/>
          </p:cNvSpPr>
          <p:nvPr>
            <p:ph type="pic" sz="quarter" idx="15" hasCustomPrompt="1"/>
          </p:nvPr>
        </p:nvSpPr>
        <p:spPr>
          <a:xfrm>
            <a:off x="2063552" y="4149080"/>
            <a:ext cx="672075" cy="504056"/>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44" name="Text Placeholder 27"/>
          <p:cNvSpPr>
            <a:spLocks noGrp="1"/>
          </p:cNvSpPr>
          <p:nvPr>
            <p:ph type="body" sz="quarter" idx="25" hasCustomPrompt="1"/>
          </p:nvPr>
        </p:nvSpPr>
        <p:spPr>
          <a:xfrm>
            <a:off x="2927648" y="2276872"/>
            <a:ext cx="2688299"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50" name="Text Placeholder 27"/>
          <p:cNvSpPr>
            <a:spLocks noGrp="1"/>
          </p:cNvSpPr>
          <p:nvPr>
            <p:ph type="body" sz="quarter" idx="26" hasCustomPrompt="1"/>
          </p:nvPr>
        </p:nvSpPr>
        <p:spPr>
          <a:xfrm>
            <a:off x="2927648" y="3212976"/>
            <a:ext cx="2688299"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51" name="Text Placeholder 27"/>
          <p:cNvSpPr>
            <a:spLocks noGrp="1"/>
          </p:cNvSpPr>
          <p:nvPr>
            <p:ph type="body" sz="quarter" idx="27" hasCustomPrompt="1"/>
          </p:nvPr>
        </p:nvSpPr>
        <p:spPr>
          <a:xfrm>
            <a:off x="2927648" y="4149080"/>
            <a:ext cx="2688013"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52" name="Picture Placeholder 43"/>
          <p:cNvSpPr>
            <a:spLocks noGrp="1"/>
          </p:cNvSpPr>
          <p:nvPr>
            <p:ph type="pic" sz="quarter" idx="28" hasCustomPrompt="1"/>
          </p:nvPr>
        </p:nvSpPr>
        <p:spPr>
          <a:xfrm>
            <a:off x="6672064" y="2276872"/>
            <a:ext cx="672075" cy="504056"/>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53" name="Picture Placeholder 43"/>
          <p:cNvSpPr>
            <a:spLocks noGrp="1"/>
          </p:cNvSpPr>
          <p:nvPr>
            <p:ph type="pic" sz="quarter" idx="29" hasCustomPrompt="1"/>
          </p:nvPr>
        </p:nvSpPr>
        <p:spPr>
          <a:xfrm>
            <a:off x="6672064" y="3212976"/>
            <a:ext cx="672075" cy="504056"/>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54" name="Picture Placeholder 43"/>
          <p:cNvSpPr>
            <a:spLocks noGrp="1"/>
          </p:cNvSpPr>
          <p:nvPr>
            <p:ph type="pic" sz="quarter" idx="30" hasCustomPrompt="1"/>
          </p:nvPr>
        </p:nvSpPr>
        <p:spPr>
          <a:xfrm>
            <a:off x="6672064" y="4149080"/>
            <a:ext cx="672075" cy="504056"/>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55" name="Text Placeholder 27"/>
          <p:cNvSpPr>
            <a:spLocks noGrp="1"/>
          </p:cNvSpPr>
          <p:nvPr>
            <p:ph type="body" sz="quarter" idx="31" hasCustomPrompt="1"/>
          </p:nvPr>
        </p:nvSpPr>
        <p:spPr>
          <a:xfrm>
            <a:off x="7536160" y="2276872"/>
            <a:ext cx="2784309"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56" name="Text Placeholder 27"/>
          <p:cNvSpPr>
            <a:spLocks noGrp="1"/>
          </p:cNvSpPr>
          <p:nvPr>
            <p:ph type="body" sz="quarter" idx="32" hasCustomPrompt="1"/>
          </p:nvPr>
        </p:nvSpPr>
        <p:spPr>
          <a:xfrm>
            <a:off x="7536160" y="3212976"/>
            <a:ext cx="2784309"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57" name="Text Placeholder 27"/>
          <p:cNvSpPr>
            <a:spLocks noGrp="1"/>
          </p:cNvSpPr>
          <p:nvPr>
            <p:ph type="body" sz="quarter" idx="33" hasCustomPrompt="1"/>
          </p:nvPr>
        </p:nvSpPr>
        <p:spPr>
          <a:xfrm>
            <a:off x="7536160" y="4149080"/>
            <a:ext cx="2784309"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58" name="Text Placeholder 27"/>
          <p:cNvSpPr>
            <a:spLocks noGrp="1"/>
          </p:cNvSpPr>
          <p:nvPr>
            <p:ph type="body" sz="quarter" idx="34" hasCustomPrompt="1"/>
          </p:nvPr>
        </p:nvSpPr>
        <p:spPr>
          <a:xfrm>
            <a:off x="1871816" y="5085184"/>
            <a:ext cx="8544664" cy="79208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18" name="TextBox 1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38562831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edium Icon List">
    <p:spTree>
      <p:nvGrpSpPr>
        <p:cNvPr id="1" name=""/>
        <p:cNvGrpSpPr/>
        <p:nvPr/>
      </p:nvGrpSpPr>
      <p:grpSpPr>
        <a:xfrm>
          <a:off x="0" y="0"/>
          <a:ext cx="0" cy="0"/>
          <a:chOff x="0" y="0"/>
          <a:chExt cx="0" cy="0"/>
        </a:xfrm>
      </p:grpSpPr>
      <p:sp>
        <p:nvSpPr>
          <p:cNvPr id="41" name="Text Placeholder 27"/>
          <p:cNvSpPr>
            <a:spLocks noGrp="1"/>
          </p:cNvSpPr>
          <p:nvPr userDrawn="1">
            <p:ph type="body" sz="quarter" idx="10" hasCustomPrompt="1"/>
          </p:nvPr>
        </p:nvSpPr>
        <p:spPr>
          <a:xfrm>
            <a:off x="1391478" y="512676"/>
            <a:ext cx="9409045" cy="648072"/>
          </a:xfrm>
        </p:spPr>
        <p:txBody>
          <a:bodyPr>
            <a:noAutofit/>
          </a:bodyPr>
          <a:lstStyle>
            <a:lvl1pPr algn="ctr">
              <a:buNone/>
              <a:defRPr sz="4400" b="0">
                <a:solidFill>
                  <a:schemeClr val="tx1"/>
                </a:solidFill>
              </a:defRPr>
            </a:lvl1pPr>
          </a:lstStyle>
          <a:p>
            <a:pPr lvl="0"/>
            <a:r>
              <a:rPr lang="en-US" dirty="0" smtClean="0"/>
              <a:t>Medium Icon List</a:t>
            </a:r>
            <a:endParaRPr lang="en-US" dirty="0"/>
          </a:p>
        </p:txBody>
      </p:sp>
      <p:sp>
        <p:nvSpPr>
          <p:cNvPr id="42" name="Text Placeholder 27"/>
          <p:cNvSpPr>
            <a:spLocks noGrp="1"/>
          </p:cNvSpPr>
          <p:nvPr userDrawn="1">
            <p:ph type="body" sz="quarter" idx="12" hasCustomPrompt="1"/>
          </p:nvPr>
        </p:nvSpPr>
        <p:spPr>
          <a:xfrm>
            <a:off x="1871531" y="1484784"/>
            <a:ext cx="8544949" cy="432048"/>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44" name="Picture Placeholder 43"/>
          <p:cNvSpPr>
            <a:spLocks noGrp="1"/>
          </p:cNvSpPr>
          <p:nvPr userDrawn="1">
            <p:ph type="pic" sz="quarter" idx="13" hasCustomPrompt="1"/>
          </p:nvPr>
        </p:nvSpPr>
        <p:spPr>
          <a:xfrm>
            <a:off x="1967541" y="2276872"/>
            <a:ext cx="960107" cy="720080"/>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45" name="Picture Placeholder 43"/>
          <p:cNvSpPr>
            <a:spLocks noGrp="1"/>
          </p:cNvSpPr>
          <p:nvPr userDrawn="1">
            <p:ph type="pic" sz="quarter" idx="14" hasCustomPrompt="1"/>
          </p:nvPr>
        </p:nvSpPr>
        <p:spPr>
          <a:xfrm>
            <a:off x="1967541" y="3501008"/>
            <a:ext cx="960107" cy="720080"/>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46" name="Picture Placeholder 43"/>
          <p:cNvSpPr>
            <a:spLocks noGrp="1"/>
          </p:cNvSpPr>
          <p:nvPr userDrawn="1">
            <p:ph type="pic" sz="quarter" idx="15" hasCustomPrompt="1"/>
          </p:nvPr>
        </p:nvSpPr>
        <p:spPr>
          <a:xfrm>
            <a:off x="1967541" y="4653136"/>
            <a:ext cx="960107" cy="720080"/>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47" name="Picture Placeholder 43"/>
          <p:cNvSpPr>
            <a:spLocks noGrp="1"/>
          </p:cNvSpPr>
          <p:nvPr userDrawn="1">
            <p:ph type="pic" sz="quarter" idx="16" hasCustomPrompt="1"/>
          </p:nvPr>
        </p:nvSpPr>
        <p:spPr>
          <a:xfrm>
            <a:off x="6384032" y="2276872"/>
            <a:ext cx="960107" cy="720080"/>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48" name="Picture Placeholder 43"/>
          <p:cNvSpPr>
            <a:spLocks noGrp="1"/>
          </p:cNvSpPr>
          <p:nvPr userDrawn="1">
            <p:ph type="pic" sz="quarter" idx="17" hasCustomPrompt="1"/>
          </p:nvPr>
        </p:nvSpPr>
        <p:spPr>
          <a:xfrm>
            <a:off x="6384032" y="3501008"/>
            <a:ext cx="960107" cy="720080"/>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49" name="Picture Placeholder 43"/>
          <p:cNvSpPr>
            <a:spLocks noGrp="1"/>
          </p:cNvSpPr>
          <p:nvPr userDrawn="1">
            <p:ph type="pic" sz="quarter" idx="18" hasCustomPrompt="1"/>
          </p:nvPr>
        </p:nvSpPr>
        <p:spPr>
          <a:xfrm>
            <a:off x="6384032" y="4653136"/>
            <a:ext cx="960107" cy="720080"/>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50" name="Text Placeholder 27"/>
          <p:cNvSpPr>
            <a:spLocks noGrp="1"/>
          </p:cNvSpPr>
          <p:nvPr userDrawn="1">
            <p:ph type="body" sz="quarter" idx="19" hasCustomPrompt="1"/>
          </p:nvPr>
        </p:nvSpPr>
        <p:spPr>
          <a:xfrm>
            <a:off x="3034837" y="2348880"/>
            <a:ext cx="1524992" cy="288032"/>
          </a:xfrm>
        </p:spPr>
        <p:txBody>
          <a:bodyPr>
            <a:noAutofit/>
          </a:bodyPr>
          <a:lstStyle>
            <a:lvl1pPr algn="l">
              <a:buNone/>
              <a:defRPr sz="1600" b="1" baseline="0">
                <a:solidFill>
                  <a:schemeClr val="tx1"/>
                </a:solidFill>
              </a:defRPr>
            </a:lvl1pPr>
          </a:lstStyle>
          <a:p>
            <a:pPr lvl="0"/>
            <a:r>
              <a:rPr lang="en-US" dirty="0" smtClean="0"/>
              <a:t>Point</a:t>
            </a:r>
            <a:endParaRPr lang="en-US" dirty="0"/>
          </a:p>
        </p:txBody>
      </p:sp>
      <p:sp>
        <p:nvSpPr>
          <p:cNvPr id="51" name="Text Placeholder 27"/>
          <p:cNvSpPr>
            <a:spLocks noGrp="1"/>
          </p:cNvSpPr>
          <p:nvPr userDrawn="1">
            <p:ph type="body" sz="quarter" idx="20" hasCustomPrompt="1"/>
          </p:nvPr>
        </p:nvSpPr>
        <p:spPr>
          <a:xfrm>
            <a:off x="3034837" y="3573016"/>
            <a:ext cx="1524992" cy="288032"/>
          </a:xfrm>
        </p:spPr>
        <p:txBody>
          <a:bodyPr>
            <a:noAutofit/>
          </a:bodyPr>
          <a:lstStyle>
            <a:lvl1pPr algn="l">
              <a:buNone/>
              <a:defRPr sz="1600" b="1" baseline="0">
                <a:solidFill>
                  <a:schemeClr val="tx1"/>
                </a:solidFill>
              </a:defRPr>
            </a:lvl1pPr>
          </a:lstStyle>
          <a:p>
            <a:pPr lvl="0"/>
            <a:r>
              <a:rPr lang="en-US" dirty="0" smtClean="0"/>
              <a:t>Point</a:t>
            </a:r>
            <a:endParaRPr lang="en-US" dirty="0"/>
          </a:p>
        </p:txBody>
      </p:sp>
      <p:sp>
        <p:nvSpPr>
          <p:cNvPr id="52" name="Text Placeholder 27"/>
          <p:cNvSpPr>
            <a:spLocks noGrp="1"/>
          </p:cNvSpPr>
          <p:nvPr userDrawn="1">
            <p:ph type="body" sz="quarter" idx="21" hasCustomPrompt="1"/>
          </p:nvPr>
        </p:nvSpPr>
        <p:spPr>
          <a:xfrm>
            <a:off x="3034837" y="4725144"/>
            <a:ext cx="1524992" cy="288032"/>
          </a:xfrm>
        </p:spPr>
        <p:txBody>
          <a:bodyPr>
            <a:noAutofit/>
          </a:bodyPr>
          <a:lstStyle>
            <a:lvl1pPr algn="l">
              <a:buNone/>
              <a:defRPr sz="1600" b="1" baseline="0">
                <a:solidFill>
                  <a:schemeClr val="tx1"/>
                </a:solidFill>
              </a:defRPr>
            </a:lvl1pPr>
          </a:lstStyle>
          <a:p>
            <a:pPr lvl="0"/>
            <a:r>
              <a:rPr lang="en-US" dirty="0" smtClean="0"/>
              <a:t>Point</a:t>
            </a:r>
            <a:endParaRPr lang="en-US" dirty="0"/>
          </a:p>
        </p:txBody>
      </p:sp>
      <p:sp>
        <p:nvSpPr>
          <p:cNvPr id="53" name="Text Placeholder 27"/>
          <p:cNvSpPr>
            <a:spLocks noGrp="1"/>
          </p:cNvSpPr>
          <p:nvPr>
            <p:ph type="body" sz="quarter" idx="22" hasCustomPrompt="1"/>
          </p:nvPr>
        </p:nvSpPr>
        <p:spPr>
          <a:xfrm>
            <a:off x="7451328" y="2348880"/>
            <a:ext cx="1524992" cy="288032"/>
          </a:xfrm>
        </p:spPr>
        <p:txBody>
          <a:bodyPr>
            <a:noAutofit/>
          </a:bodyPr>
          <a:lstStyle>
            <a:lvl1pPr algn="l">
              <a:buNone/>
              <a:defRPr sz="1600" b="1" baseline="0">
                <a:solidFill>
                  <a:schemeClr val="tx1"/>
                </a:solidFill>
              </a:defRPr>
            </a:lvl1pPr>
          </a:lstStyle>
          <a:p>
            <a:pPr lvl="0"/>
            <a:r>
              <a:rPr lang="en-US" dirty="0" smtClean="0"/>
              <a:t>Point</a:t>
            </a:r>
            <a:endParaRPr lang="en-US" dirty="0"/>
          </a:p>
        </p:txBody>
      </p:sp>
      <p:sp>
        <p:nvSpPr>
          <p:cNvPr id="54" name="Text Placeholder 27"/>
          <p:cNvSpPr>
            <a:spLocks noGrp="1"/>
          </p:cNvSpPr>
          <p:nvPr>
            <p:ph type="body" sz="quarter" idx="23" hasCustomPrompt="1"/>
          </p:nvPr>
        </p:nvSpPr>
        <p:spPr>
          <a:xfrm>
            <a:off x="7451328" y="3573016"/>
            <a:ext cx="1524992" cy="288032"/>
          </a:xfrm>
        </p:spPr>
        <p:txBody>
          <a:bodyPr>
            <a:noAutofit/>
          </a:bodyPr>
          <a:lstStyle>
            <a:lvl1pPr algn="l">
              <a:buNone/>
              <a:defRPr sz="1600" b="1" baseline="0">
                <a:solidFill>
                  <a:schemeClr val="tx1"/>
                </a:solidFill>
              </a:defRPr>
            </a:lvl1pPr>
          </a:lstStyle>
          <a:p>
            <a:pPr lvl="0"/>
            <a:r>
              <a:rPr lang="en-US" dirty="0" smtClean="0"/>
              <a:t>Point</a:t>
            </a:r>
            <a:endParaRPr lang="en-US" dirty="0"/>
          </a:p>
        </p:txBody>
      </p:sp>
      <p:sp>
        <p:nvSpPr>
          <p:cNvPr id="55" name="Text Placeholder 27"/>
          <p:cNvSpPr>
            <a:spLocks noGrp="1"/>
          </p:cNvSpPr>
          <p:nvPr>
            <p:ph type="body" sz="quarter" idx="24" hasCustomPrompt="1"/>
          </p:nvPr>
        </p:nvSpPr>
        <p:spPr>
          <a:xfrm>
            <a:off x="7451328" y="4725144"/>
            <a:ext cx="1524992" cy="288032"/>
          </a:xfrm>
        </p:spPr>
        <p:txBody>
          <a:bodyPr>
            <a:noAutofit/>
          </a:bodyPr>
          <a:lstStyle>
            <a:lvl1pPr algn="l">
              <a:buNone/>
              <a:defRPr sz="1600" b="1" baseline="0">
                <a:solidFill>
                  <a:schemeClr val="tx1"/>
                </a:solidFill>
              </a:defRPr>
            </a:lvl1pPr>
          </a:lstStyle>
          <a:p>
            <a:pPr lvl="0"/>
            <a:r>
              <a:rPr lang="en-US" dirty="0" smtClean="0"/>
              <a:t>Point</a:t>
            </a:r>
            <a:endParaRPr lang="en-US" dirty="0"/>
          </a:p>
        </p:txBody>
      </p:sp>
      <p:sp>
        <p:nvSpPr>
          <p:cNvPr id="59" name="Text Placeholder 27"/>
          <p:cNvSpPr>
            <a:spLocks noGrp="1"/>
          </p:cNvSpPr>
          <p:nvPr>
            <p:ph type="body" sz="quarter" idx="25" hasCustomPrompt="1"/>
          </p:nvPr>
        </p:nvSpPr>
        <p:spPr>
          <a:xfrm>
            <a:off x="3119669" y="2564904"/>
            <a:ext cx="2688299"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60" name="Text Placeholder 27"/>
          <p:cNvSpPr>
            <a:spLocks noGrp="1"/>
          </p:cNvSpPr>
          <p:nvPr>
            <p:ph type="body" sz="quarter" idx="26" hasCustomPrompt="1"/>
          </p:nvPr>
        </p:nvSpPr>
        <p:spPr>
          <a:xfrm>
            <a:off x="3119669" y="3789040"/>
            <a:ext cx="2592288"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61" name="Text Placeholder 27"/>
          <p:cNvSpPr>
            <a:spLocks noGrp="1"/>
          </p:cNvSpPr>
          <p:nvPr>
            <p:ph type="body" sz="quarter" idx="27" hasCustomPrompt="1"/>
          </p:nvPr>
        </p:nvSpPr>
        <p:spPr>
          <a:xfrm>
            <a:off x="3119669" y="4941168"/>
            <a:ext cx="2688299"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62" name="Text Placeholder 27"/>
          <p:cNvSpPr>
            <a:spLocks noGrp="1"/>
          </p:cNvSpPr>
          <p:nvPr>
            <p:ph type="body" sz="quarter" idx="28" hasCustomPrompt="1"/>
          </p:nvPr>
        </p:nvSpPr>
        <p:spPr>
          <a:xfrm>
            <a:off x="7536160" y="2564904"/>
            <a:ext cx="2688299"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63" name="Text Placeholder 27"/>
          <p:cNvSpPr>
            <a:spLocks noGrp="1"/>
          </p:cNvSpPr>
          <p:nvPr>
            <p:ph type="body" sz="quarter" idx="29" hasCustomPrompt="1"/>
          </p:nvPr>
        </p:nvSpPr>
        <p:spPr>
          <a:xfrm>
            <a:off x="7536160" y="3789040"/>
            <a:ext cx="2592288"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64" name="Text Placeholder 27"/>
          <p:cNvSpPr>
            <a:spLocks noGrp="1"/>
          </p:cNvSpPr>
          <p:nvPr>
            <p:ph type="body" sz="quarter" idx="30" hasCustomPrompt="1"/>
          </p:nvPr>
        </p:nvSpPr>
        <p:spPr>
          <a:xfrm>
            <a:off x="7536160" y="4941168"/>
            <a:ext cx="2688299" cy="432048"/>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3" name="TextBox 22"/>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24"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
        <p:nvSpPr>
          <p:cNvPr id="25" name="Slide Number Placeholder 4"/>
          <p:cNvSpPr txBox="1">
            <a:spLocks/>
          </p:cNvSpPr>
          <p:nvPr userDrawn="1"/>
        </p:nvSpPr>
        <p:spPr>
          <a:xfrm>
            <a:off x="4859040" y="6461721"/>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2C80C9-631D-4B83-9322-0BD2CF86667D}" type="slidenum">
              <a:rPr lang="en-CA" sz="1200" smtClean="0">
                <a:solidFill>
                  <a:srgbClr val="5E5E5E">
                    <a:tint val="75000"/>
                  </a:srgbClr>
                </a:solidFill>
              </a:rPr>
              <a:pPr/>
              <a:t>‹#›</a:t>
            </a:fld>
            <a:endParaRPr lang="en-CA" sz="1200" dirty="0">
              <a:solidFill>
                <a:srgbClr val="5E5E5E">
                  <a:tint val="75000"/>
                </a:srgbClr>
              </a:solidFill>
            </a:endParaRPr>
          </a:p>
        </p:txBody>
      </p:sp>
    </p:spTree>
    <p:extLst>
      <p:ext uri="{BB962C8B-B14F-4D97-AF65-F5344CB8AC3E}">
        <p14:creationId xmlns:p14="http://schemas.microsoft.com/office/powerpoint/2010/main" val="10426264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Icons">
    <p:spTree>
      <p:nvGrpSpPr>
        <p:cNvPr id="1" name=""/>
        <p:cNvGrpSpPr/>
        <p:nvPr/>
      </p:nvGrpSpPr>
      <p:grpSpPr>
        <a:xfrm>
          <a:off x="0" y="0"/>
          <a:ext cx="0" cy="0"/>
          <a:chOff x="0" y="0"/>
          <a:chExt cx="0" cy="0"/>
        </a:xfrm>
      </p:grpSpPr>
      <p:sp>
        <p:nvSpPr>
          <p:cNvPr id="30" name="Text Placeholder 29"/>
          <p:cNvSpPr>
            <a:spLocks noGrp="1"/>
          </p:cNvSpPr>
          <p:nvPr>
            <p:ph type="body" sz="quarter" idx="10" hasCustomPrompt="1"/>
          </p:nvPr>
        </p:nvSpPr>
        <p:spPr>
          <a:xfrm>
            <a:off x="1756877" y="4797152"/>
            <a:ext cx="8737600" cy="792162"/>
          </a:xfrm>
        </p:spPr>
        <p:txBody>
          <a:bodyPr/>
          <a:lstStyle>
            <a:lvl1pPr marL="0" indent="0">
              <a:buFontTx/>
              <a:buNone/>
              <a:defRPr sz="3200"/>
            </a:lvl1pPr>
          </a:lstStyle>
          <a:p>
            <a:r>
              <a:rPr lang="en-US" sz="1600" dirty="0" smtClean="0">
                <a:latin typeface="Calibri" panose="020F0502020204030204" pitchFamily="34" charset="0"/>
              </a:rPr>
              <a:t>Insert Text Here</a:t>
            </a:r>
            <a:endParaRPr lang="en-US" sz="1600" dirty="0">
              <a:latin typeface="Calibri" panose="020F0502020204030204" pitchFamily="34" charset="0"/>
            </a:endParaRPr>
          </a:p>
        </p:txBody>
      </p:sp>
      <p:sp>
        <p:nvSpPr>
          <p:cNvPr id="32" name="Picture Placeholder 31"/>
          <p:cNvSpPr>
            <a:spLocks noGrp="1"/>
          </p:cNvSpPr>
          <p:nvPr>
            <p:ph type="pic" sz="quarter" idx="11" hasCustomPrompt="1"/>
          </p:nvPr>
        </p:nvSpPr>
        <p:spPr>
          <a:xfrm>
            <a:off x="527382" y="1697367"/>
            <a:ext cx="2400300" cy="1800225"/>
          </a:xfrm>
          <a:prstGeom prst="ellipse">
            <a:avLst/>
          </a:prstGeom>
          <a:solidFill>
            <a:srgbClr val="F8971D">
              <a:alpha val="60000"/>
            </a:srgbClr>
          </a:solidFill>
        </p:spPr>
        <p:txBody>
          <a:bodyPr>
            <a:normAutofit/>
          </a:bodyPr>
          <a:lstStyle>
            <a:lvl1pPr>
              <a:defRPr sz="1600"/>
            </a:lvl1pPr>
          </a:lstStyle>
          <a:p>
            <a:r>
              <a:rPr lang="en-US" dirty="0" smtClean="0"/>
              <a:t>Click icon to insert picture</a:t>
            </a:r>
            <a:endParaRPr lang="en-US" dirty="0"/>
          </a:p>
        </p:txBody>
      </p:sp>
      <p:sp>
        <p:nvSpPr>
          <p:cNvPr id="36" name="Picture Placeholder 31"/>
          <p:cNvSpPr>
            <a:spLocks noGrp="1"/>
          </p:cNvSpPr>
          <p:nvPr>
            <p:ph type="pic" sz="quarter" idx="12" hasCustomPrompt="1"/>
          </p:nvPr>
        </p:nvSpPr>
        <p:spPr>
          <a:xfrm>
            <a:off x="3472585" y="1697367"/>
            <a:ext cx="2400300" cy="1800225"/>
          </a:xfrm>
          <a:prstGeom prst="ellipse">
            <a:avLst/>
          </a:prstGeom>
          <a:solidFill>
            <a:srgbClr val="F8971D">
              <a:alpha val="60000"/>
            </a:srgbClr>
          </a:solidFill>
        </p:spPr>
        <p:txBody>
          <a:bodyPr>
            <a:normAutofit/>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600" u="none"/>
            </a:lvl1pPr>
          </a:lstStyle>
          <a:p>
            <a:r>
              <a:rPr lang="en-US" dirty="0" smtClean="0"/>
              <a:t>Click icon to insert picture</a:t>
            </a:r>
          </a:p>
          <a:p>
            <a:endParaRPr lang="en-US" dirty="0"/>
          </a:p>
        </p:txBody>
      </p:sp>
      <p:sp>
        <p:nvSpPr>
          <p:cNvPr id="37" name="Picture Placeholder 31"/>
          <p:cNvSpPr>
            <a:spLocks noGrp="1"/>
          </p:cNvSpPr>
          <p:nvPr>
            <p:ph type="pic" sz="quarter" idx="13" hasCustomPrompt="1"/>
          </p:nvPr>
        </p:nvSpPr>
        <p:spPr>
          <a:xfrm>
            <a:off x="6382841" y="1697367"/>
            <a:ext cx="2400300" cy="1800225"/>
          </a:xfrm>
          <a:prstGeom prst="ellipse">
            <a:avLst/>
          </a:prstGeom>
          <a:solidFill>
            <a:srgbClr val="F8971D">
              <a:alpha val="60000"/>
            </a:srgbClr>
          </a:solidFill>
        </p:spPr>
        <p:txBody>
          <a:bodyPr>
            <a:normAutofit/>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600"/>
            </a:lvl1pPr>
          </a:lstStyle>
          <a:p>
            <a:r>
              <a:rPr lang="en-US" dirty="0" smtClean="0"/>
              <a:t>Click icon to insert picture</a:t>
            </a:r>
          </a:p>
          <a:p>
            <a:endParaRPr lang="en-US" dirty="0"/>
          </a:p>
        </p:txBody>
      </p:sp>
      <p:sp>
        <p:nvSpPr>
          <p:cNvPr id="38" name="Picture Placeholder 31"/>
          <p:cNvSpPr>
            <a:spLocks noGrp="1"/>
          </p:cNvSpPr>
          <p:nvPr>
            <p:ph type="pic" sz="quarter" idx="14" hasCustomPrompt="1"/>
          </p:nvPr>
        </p:nvSpPr>
        <p:spPr>
          <a:xfrm>
            <a:off x="9245158" y="1697367"/>
            <a:ext cx="2400300" cy="1800225"/>
          </a:xfrm>
          <a:prstGeom prst="ellipse">
            <a:avLst/>
          </a:prstGeom>
          <a:solidFill>
            <a:srgbClr val="F8971D">
              <a:alpha val="60000"/>
            </a:srgbClr>
          </a:solidFill>
        </p:spPr>
        <p:txBody>
          <a:bodyPr>
            <a:normAutofit/>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600"/>
            </a:lvl1pPr>
          </a:lstStyle>
          <a:p>
            <a:r>
              <a:rPr lang="en-US" dirty="0" smtClean="0"/>
              <a:t>Click icon to insert picture</a:t>
            </a:r>
          </a:p>
          <a:p>
            <a:endParaRPr lang="en-US" dirty="0"/>
          </a:p>
        </p:txBody>
      </p:sp>
      <p:sp>
        <p:nvSpPr>
          <p:cNvPr id="40" name="Text Placeholder 39"/>
          <p:cNvSpPr>
            <a:spLocks noGrp="1"/>
          </p:cNvSpPr>
          <p:nvPr>
            <p:ph type="body" sz="quarter" idx="15" hasCustomPrompt="1"/>
          </p:nvPr>
        </p:nvSpPr>
        <p:spPr>
          <a:xfrm>
            <a:off x="795867" y="3692932"/>
            <a:ext cx="1921933" cy="600075"/>
          </a:xfrm>
        </p:spPr>
        <p:txBody>
          <a:bodyPr/>
          <a:lstStyle>
            <a:lvl1pPr marL="0" indent="0" algn="ctr">
              <a:buNone/>
              <a:defRPr lang="en-US" sz="1800" b="1" kern="1200" dirty="0" smtClean="0">
                <a:solidFill>
                  <a:srgbClr val="F5C24C"/>
                </a:solidFill>
                <a:latin typeface="Calibri" panose="020F0502020204030204" pitchFamily="34" charset="0"/>
                <a:ea typeface="+mn-ea"/>
                <a:cs typeface="+mn-cs"/>
              </a:defRPr>
            </a:lvl1pPr>
            <a:lvl2pPr>
              <a:defRPr lang="en-US" sz="1800" b="1" kern="1200" dirty="0" smtClean="0">
                <a:solidFill>
                  <a:srgbClr val="F5C24C"/>
                </a:solidFill>
                <a:latin typeface="Calibri" panose="020F0502020204030204" pitchFamily="34" charset="0"/>
                <a:ea typeface="+mn-ea"/>
                <a:cs typeface="+mn-cs"/>
              </a:defRPr>
            </a:lvl2pPr>
            <a:lvl3pPr>
              <a:defRPr lang="en-US" sz="1800" b="1" kern="1200" dirty="0" smtClean="0">
                <a:solidFill>
                  <a:srgbClr val="F5C24C"/>
                </a:solidFill>
                <a:latin typeface="Calibri" panose="020F0502020204030204" pitchFamily="34" charset="0"/>
                <a:ea typeface="+mn-ea"/>
                <a:cs typeface="+mn-cs"/>
              </a:defRPr>
            </a:lvl3pPr>
            <a:lvl4pPr>
              <a:defRPr lang="en-US" sz="1800" b="1" kern="1200" dirty="0" smtClean="0">
                <a:solidFill>
                  <a:srgbClr val="F5C24C"/>
                </a:solidFill>
                <a:latin typeface="Calibri" panose="020F0502020204030204" pitchFamily="34" charset="0"/>
                <a:ea typeface="+mn-ea"/>
                <a:cs typeface="+mn-cs"/>
              </a:defRPr>
            </a:lvl4pPr>
          </a:lstStyle>
          <a:p>
            <a:pPr lvl="0"/>
            <a:r>
              <a:rPr lang="en-US" dirty="0" smtClean="0"/>
              <a:t>Insert text</a:t>
            </a:r>
            <a:endParaRPr lang="en-US" dirty="0"/>
          </a:p>
        </p:txBody>
      </p:sp>
      <p:sp>
        <p:nvSpPr>
          <p:cNvPr id="41" name="Text Placeholder 39"/>
          <p:cNvSpPr>
            <a:spLocks noGrp="1"/>
          </p:cNvSpPr>
          <p:nvPr>
            <p:ph type="body" sz="quarter" idx="16" hasCustomPrompt="1"/>
          </p:nvPr>
        </p:nvSpPr>
        <p:spPr>
          <a:xfrm>
            <a:off x="3711767" y="3706821"/>
            <a:ext cx="1921933" cy="600075"/>
          </a:xfrm>
        </p:spPr>
        <p:txBody>
          <a:bodyPr/>
          <a:lstStyle>
            <a:lvl1pPr marL="0" indent="0" algn="ctr">
              <a:buNone/>
              <a:defRPr lang="en-US" sz="1800" b="1" kern="1200" dirty="0" smtClean="0">
                <a:solidFill>
                  <a:srgbClr val="F5C24C"/>
                </a:solidFill>
                <a:latin typeface="Calibri" panose="020F0502020204030204" pitchFamily="34" charset="0"/>
                <a:ea typeface="+mn-ea"/>
                <a:cs typeface="+mn-cs"/>
              </a:defRPr>
            </a:lvl1pPr>
            <a:lvl2pPr>
              <a:defRPr lang="en-US" sz="1800" b="1" kern="1200" dirty="0" smtClean="0">
                <a:solidFill>
                  <a:srgbClr val="F5C24C"/>
                </a:solidFill>
                <a:latin typeface="Calibri" panose="020F0502020204030204" pitchFamily="34" charset="0"/>
                <a:ea typeface="+mn-ea"/>
                <a:cs typeface="+mn-cs"/>
              </a:defRPr>
            </a:lvl2pPr>
            <a:lvl3pPr>
              <a:defRPr lang="en-US" sz="1800" b="1" kern="1200" dirty="0" smtClean="0">
                <a:solidFill>
                  <a:srgbClr val="F5C24C"/>
                </a:solidFill>
                <a:latin typeface="Calibri" panose="020F0502020204030204" pitchFamily="34" charset="0"/>
                <a:ea typeface="+mn-ea"/>
                <a:cs typeface="+mn-cs"/>
              </a:defRPr>
            </a:lvl3pPr>
            <a:lvl4pPr>
              <a:defRPr lang="en-US" sz="1800" b="1" kern="1200" dirty="0" smtClean="0">
                <a:solidFill>
                  <a:srgbClr val="F5C24C"/>
                </a:solidFill>
                <a:latin typeface="Calibri" panose="020F0502020204030204" pitchFamily="34" charset="0"/>
                <a:ea typeface="+mn-ea"/>
                <a:cs typeface="+mn-cs"/>
              </a:defRPr>
            </a:lvl4pPr>
          </a:lstStyle>
          <a:p>
            <a:pPr lvl="0"/>
            <a:r>
              <a:rPr lang="en-US" dirty="0" smtClean="0"/>
              <a:t>Insert text</a:t>
            </a:r>
            <a:endParaRPr lang="en-US" dirty="0"/>
          </a:p>
        </p:txBody>
      </p:sp>
      <p:sp>
        <p:nvSpPr>
          <p:cNvPr id="42" name="Text Placeholder 39"/>
          <p:cNvSpPr>
            <a:spLocks noGrp="1"/>
          </p:cNvSpPr>
          <p:nvPr>
            <p:ph type="body" sz="quarter" idx="17" hasCustomPrompt="1"/>
          </p:nvPr>
        </p:nvSpPr>
        <p:spPr>
          <a:xfrm>
            <a:off x="6622023" y="3706821"/>
            <a:ext cx="1921933" cy="600075"/>
          </a:xfrm>
        </p:spPr>
        <p:txBody>
          <a:bodyPr/>
          <a:lstStyle>
            <a:lvl1pPr marL="0" indent="0" algn="ctr">
              <a:buNone/>
              <a:defRPr lang="en-US" sz="1800" b="1" kern="1200" dirty="0" smtClean="0">
                <a:solidFill>
                  <a:srgbClr val="F5C24C"/>
                </a:solidFill>
                <a:latin typeface="Calibri" panose="020F0502020204030204" pitchFamily="34" charset="0"/>
                <a:ea typeface="+mn-ea"/>
                <a:cs typeface="+mn-cs"/>
              </a:defRPr>
            </a:lvl1pPr>
            <a:lvl2pPr>
              <a:defRPr lang="en-US" sz="1800" b="1" kern="1200" dirty="0" smtClean="0">
                <a:solidFill>
                  <a:srgbClr val="F5C24C"/>
                </a:solidFill>
                <a:latin typeface="Calibri" panose="020F0502020204030204" pitchFamily="34" charset="0"/>
                <a:ea typeface="+mn-ea"/>
                <a:cs typeface="+mn-cs"/>
              </a:defRPr>
            </a:lvl2pPr>
            <a:lvl3pPr>
              <a:defRPr lang="en-US" sz="1800" b="1" kern="1200" dirty="0" smtClean="0">
                <a:solidFill>
                  <a:srgbClr val="F5C24C"/>
                </a:solidFill>
                <a:latin typeface="Calibri" panose="020F0502020204030204" pitchFamily="34" charset="0"/>
                <a:ea typeface="+mn-ea"/>
                <a:cs typeface="+mn-cs"/>
              </a:defRPr>
            </a:lvl3pPr>
            <a:lvl4pPr>
              <a:defRPr lang="en-US" sz="1800" b="1" kern="1200" dirty="0" smtClean="0">
                <a:solidFill>
                  <a:srgbClr val="F5C24C"/>
                </a:solidFill>
                <a:latin typeface="Calibri" panose="020F0502020204030204" pitchFamily="34" charset="0"/>
                <a:ea typeface="+mn-ea"/>
                <a:cs typeface="+mn-cs"/>
              </a:defRPr>
            </a:lvl4pPr>
          </a:lstStyle>
          <a:p>
            <a:pPr lvl="0"/>
            <a:r>
              <a:rPr lang="en-US" dirty="0" smtClean="0"/>
              <a:t>Insert text</a:t>
            </a:r>
            <a:endParaRPr lang="en-US" dirty="0"/>
          </a:p>
        </p:txBody>
      </p:sp>
      <p:sp>
        <p:nvSpPr>
          <p:cNvPr id="43" name="Text Placeholder 39"/>
          <p:cNvSpPr>
            <a:spLocks noGrp="1"/>
          </p:cNvSpPr>
          <p:nvPr>
            <p:ph type="body" sz="quarter" idx="18" hasCustomPrompt="1"/>
          </p:nvPr>
        </p:nvSpPr>
        <p:spPr>
          <a:xfrm>
            <a:off x="9533511" y="3706821"/>
            <a:ext cx="1921933" cy="600075"/>
          </a:xfrm>
        </p:spPr>
        <p:txBody>
          <a:bodyPr/>
          <a:lstStyle>
            <a:lvl1pPr marL="0" indent="0" algn="ctr">
              <a:buNone/>
              <a:defRPr lang="en-US" sz="1800" b="1" kern="1200" dirty="0" smtClean="0">
                <a:solidFill>
                  <a:srgbClr val="F5C24C"/>
                </a:solidFill>
                <a:latin typeface="Calibri" panose="020F0502020204030204" pitchFamily="34" charset="0"/>
                <a:ea typeface="+mn-ea"/>
                <a:cs typeface="+mn-cs"/>
              </a:defRPr>
            </a:lvl1pPr>
            <a:lvl2pPr>
              <a:defRPr lang="en-US" sz="1800" b="1" kern="1200" dirty="0" smtClean="0">
                <a:solidFill>
                  <a:srgbClr val="F5C24C"/>
                </a:solidFill>
                <a:latin typeface="Calibri" panose="020F0502020204030204" pitchFamily="34" charset="0"/>
                <a:ea typeface="+mn-ea"/>
                <a:cs typeface="+mn-cs"/>
              </a:defRPr>
            </a:lvl2pPr>
            <a:lvl3pPr>
              <a:defRPr lang="en-US" sz="1800" b="1" kern="1200" dirty="0" smtClean="0">
                <a:solidFill>
                  <a:srgbClr val="F5C24C"/>
                </a:solidFill>
                <a:latin typeface="Calibri" panose="020F0502020204030204" pitchFamily="34" charset="0"/>
                <a:ea typeface="+mn-ea"/>
                <a:cs typeface="+mn-cs"/>
              </a:defRPr>
            </a:lvl3pPr>
            <a:lvl4pPr>
              <a:defRPr lang="en-US" sz="1800" b="1" kern="1200" dirty="0" smtClean="0">
                <a:solidFill>
                  <a:srgbClr val="F5C24C"/>
                </a:solidFill>
                <a:latin typeface="Calibri" panose="020F0502020204030204" pitchFamily="34" charset="0"/>
                <a:ea typeface="+mn-ea"/>
                <a:cs typeface="+mn-cs"/>
              </a:defRPr>
            </a:lvl4pPr>
          </a:lstStyle>
          <a:p>
            <a:pPr lvl="0"/>
            <a:r>
              <a:rPr lang="en-US" dirty="0" smtClean="0"/>
              <a:t>Insert text</a:t>
            </a:r>
            <a:endParaRPr lang="en-US" dirty="0"/>
          </a:p>
        </p:txBody>
      </p:sp>
      <p:sp>
        <p:nvSpPr>
          <p:cNvPr id="45" name="Text Placeholder 44"/>
          <p:cNvSpPr>
            <a:spLocks noGrp="1"/>
          </p:cNvSpPr>
          <p:nvPr>
            <p:ph type="body" sz="quarter" idx="19" hasCustomPrompt="1"/>
          </p:nvPr>
        </p:nvSpPr>
        <p:spPr>
          <a:xfrm>
            <a:off x="1325077" y="327208"/>
            <a:ext cx="9601200" cy="720378"/>
          </a:xfrm>
        </p:spPr>
        <p:txBody>
          <a:bodyPr>
            <a:normAutofit/>
          </a:bodyPr>
          <a:lstStyle>
            <a:lvl1pPr marL="0" indent="0" algn="ctr">
              <a:buNone/>
              <a:defRPr sz="4800"/>
            </a:lvl1pPr>
          </a:lstStyle>
          <a:p>
            <a:pPr lvl="0"/>
            <a:r>
              <a:rPr lang="en-US" dirty="0" smtClean="0"/>
              <a:t>Large Icons</a:t>
            </a:r>
            <a:endParaRPr lang="en-US" dirty="0"/>
          </a:p>
        </p:txBody>
      </p:sp>
      <p:sp>
        <p:nvSpPr>
          <p:cNvPr id="13" name="TextBox 12"/>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4"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74089927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Software Screen">
    <p:spTree>
      <p:nvGrpSpPr>
        <p:cNvPr id="1" name=""/>
        <p:cNvGrpSpPr/>
        <p:nvPr/>
      </p:nvGrpSpPr>
      <p:grpSpPr>
        <a:xfrm>
          <a:off x="0" y="0"/>
          <a:ext cx="0" cy="0"/>
          <a:chOff x="0" y="0"/>
          <a:chExt cx="0" cy="0"/>
        </a:xfrm>
      </p:grpSpPr>
      <p:sp>
        <p:nvSpPr>
          <p:cNvPr id="3" name="Rectangle 2"/>
          <p:cNvSpPr/>
          <p:nvPr userDrawn="1"/>
        </p:nvSpPr>
        <p:spPr>
          <a:xfrm>
            <a:off x="0" y="-14033"/>
            <a:ext cx="12192003" cy="3230217"/>
          </a:xfrm>
          <a:prstGeom prst="rect">
            <a:avLst/>
          </a:prstGeom>
          <a:pattFill prst="pct90">
            <a:fgClr>
              <a:srgbClr val="F8971D"/>
            </a:fgClr>
            <a:bgClr>
              <a:srgbClr val="FAAB4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5E5E5E"/>
              </a:solidFill>
            </a:endParaRPr>
          </a:p>
        </p:txBody>
      </p:sp>
      <p:grpSp>
        <p:nvGrpSpPr>
          <p:cNvPr id="16" name="Group 15"/>
          <p:cNvGrpSpPr/>
          <p:nvPr userDrawn="1"/>
        </p:nvGrpSpPr>
        <p:grpSpPr>
          <a:xfrm>
            <a:off x="911425" y="632115"/>
            <a:ext cx="10390500" cy="3326624"/>
            <a:chOff x="755576" y="756532"/>
            <a:chExt cx="7416824" cy="3166095"/>
          </a:xfrm>
        </p:grpSpPr>
        <p:pic>
          <p:nvPicPr>
            <p:cNvPr id="17" name="Picture 2" descr="F:\Trabajos\Envato\Graphic River\Armonio\Elements\Purple\png\shadown_exp.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5576" y="3202548"/>
              <a:ext cx="7416824" cy="50323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8" name="Group 33"/>
            <p:cNvGrpSpPr/>
            <p:nvPr/>
          </p:nvGrpSpPr>
          <p:grpSpPr>
            <a:xfrm>
              <a:off x="1594769" y="756532"/>
              <a:ext cx="5652564" cy="3166095"/>
              <a:chOff x="1763688" y="1124744"/>
              <a:chExt cx="5652564" cy="3166095"/>
            </a:xfrm>
          </p:grpSpPr>
          <p:sp>
            <p:nvSpPr>
              <p:cNvPr id="19" name="Rectangle 18"/>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5E5E5E"/>
                  </a:solidFill>
                </a:endParaRPr>
              </a:p>
            </p:txBody>
          </p:sp>
          <p:pic>
            <p:nvPicPr>
              <p:cNvPr id="20" name="Picture 3" descr="F:\Trabajos\Envato\Graphic River\Duckson\Elements\laptop.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22" name="Text Placeholder 27"/>
          <p:cNvSpPr>
            <a:spLocks noGrp="1"/>
          </p:cNvSpPr>
          <p:nvPr>
            <p:ph type="body" sz="quarter" idx="10" hasCustomPrompt="1"/>
          </p:nvPr>
        </p:nvSpPr>
        <p:spPr>
          <a:xfrm>
            <a:off x="2351584" y="3861048"/>
            <a:ext cx="7296811" cy="648072"/>
          </a:xfrm>
        </p:spPr>
        <p:txBody>
          <a:bodyPr>
            <a:noAutofit/>
          </a:bodyPr>
          <a:lstStyle>
            <a:lvl1pPr algn="ctr">
              <a:buNone/>
              <a:defRPr sz="3600" b="0">
                <a:solidFill>
                  <a:schemeClr val="tx1"/>
                </a:solidFill>
              </a:defRPr>
            </a:lvl1pPr>
          </a:lstStyle>
          <a:p>
            <a:pPr lvl="0"/>
            <a:r>
              <a:rPr lang="en-US" dirty="0" smtClean="0"/>
              <a:t>Sample Software Screen</a:t>
            </a:r>
            <a:endParaRPr lang="en-US" dirty="0"/>
          </a:p>
        </p:txBody>
      </p:sp>
      <p:sp>
        <p:nvSpPr>
          <p:cNvPr id="24" name="Picture Placeholder 23"/>
          <p:cNvSpPr>
            <a:spLocks noGrp="1"/>
          </p:cNvSpPr>
          <p:nvPr>
            <p:ph type="pic" sz="quarter" idx="11" hasCustomPrompt="1"/>
          </p:nvPr>
        </p:nvSpPr>
        <p:spPr>
          <a:xfrm>
            <a:off x="3599723" y="908721"/>
            <a:ext cx="4896544" cy="2304256"/>
          </a:xfrm>
        </p:spPr>
        <p:txBody>
          <a:bodyPr/>
          <a:lstStyle>
            <a:lvl1pPr>
              <a:defRPr>
                <a:solidFill>
                  <a:schemeClr val="tx1"/>
                </a:solidFill>
              </a:defRPr>
            </a:lvl1pPr>
          </a:lstStyle>
          <a:p>
            <a:r>
              <a:rPr lang="en-US" dirty="0" smtClean="0"/>
              <a:t>Click icon to insert picture</a:t>
            </a:r>
            <a:endParaRPr lang="en-US" dirty="0"/>
          </a:p>
        </p:txBody>
      </p:sp>
      <p:sp>
        <p:nvSpPr>
          <p:cNvPr id="29" name="Text Placeholder 27"/>
          <p:cNvSpPr>
            <a:spLocks noGrp="1"/>
          </p:cNvSpPr>
          <p:nvPr>
            <p:ph type="body" sz="quarter" idx="28" hasCustomPrompt="1"/>
          </p:nvPr>
        </p:nvSpPr>
        <p:spPr>
          <a:xfrm>
            <a:off x="2351584" y="4797152"/>
            <a:ext cx="7296811" cy="1080120"/>
          </a:xfrm>
        </p:spPr>
        <p:txBody>
          <a:bodyPr>
            <a:noAutofit/>
          </a:bodyPr>
          <a:lstStyle>
            <a:lvl1pPr algn="l">
              <a:buNone/>
              <a:defRPr sz="2000" b="0" baseline="0">
                <a:solidFill>
                  <a:schemeClr val="tx1"/>
                </a:solidFill>
              </a:defRPr>
            </a:lvl1pPr>
          </a:lstStyle>
          <a:p>
            <a:pPr lvl="0"/>
            <a:r>
              <a:rPr lang="en-US" dirty="0" smtClean="0"/>
              <a:t>Insert Text</a:t>
            </a:r>
            <a:endParaRPr lang="en-US" dirty="0"/>
          </a:p>
        </p:txBody>
      </p:sp>
      <p:sp>
        <p:nvSpPr>
          <p:cNvPr id="12" name="TextBox 11"/>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3"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91251973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mple Mobile Screen">
    <p:spTree>
      <p:nvGrpSpPr>
        <p:cNvPr id="1" name=""/>
        <p:cNvGrpSpPr/>
        <p:nvPr/>
      </p:nvGrpSpPr>
      <p:grpSpPr>
        <a:xfrm>
          <a:off x="0" y="0"/>
          <a:ext cx="0" cy="0"/>
          <a:chOff x="0" y="0"/>
          <a:chExt cx="0" cy="0"/>
        </a:xfrm>
      </p:grpSpPr>
      <p:sp>
        <p:nvSpPr>
          <p:cNvPr id="4" name="Rectangle 3"/>
          <p:cNvSpPr/>
          <p:nvPr userDrawn="1"/>
        </p:nvSpPr>
        <p:spPr>
          <a:xfrm>
            <a:off x="-3" y="1"/>
            <a:ext cx="12192003" cy="3230217"/>
          </a:xfrm>
          <a:prstGeom prst="rect">
            <a:avLst/>
          </a:prstGeom>
          <a:pattFill prst="pct90">
            <a:fgClr>
              <a:srgbClr val="F8971D"/>
            </a:fgClr>
            <a:bgClr>
              <a:srgbClr val="FAAB4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22" name="Picture 21" descr="iPadl.png"/>
          <p:cNvPicPr>
            <a:picLocks noChangeAspect="1"/>
          </p:cNvPicPr>
          <p:nvPr userDrawn="1"/>
        </p:nvPicPr>
        <p:blipFill>
          <a:blip r:embed="rId2" cstate="print"/>
          <a:stretch>
            <a:fillRect/>
          </a:stretch>
        </p:blipFill>
        <p:spPr>
          <a:xfrm rot="16200000">
            <a:off x="3796730" y="-1974605"/>
            <a:ext cx="4896545" cy="8208449"/>
          </a:xfrm>
          <a:prstGeom prst="rect">
            <a:avLst/>
          </a:prstGeom>
        </p:spPr>
      </p:pic>
      <p:sp>
        <p:nvSpPr>
          <p:cNvPr id="25" name="Picture Placeholder 24"/>
          <p:cNvSpPr>
            <a:spLocks noGrp="1"/>
          </p:cNvSpPr>
          <p:nvPr>
            <p:ph type="pic" sz="quarter" idx="10" hasCustomPrompt="1"/>
          </p:nvPr>
        </p:nvSpPr>
        <p:spPr>
          <a:xfrm>
            <a:off x="3503712" y="764705"/>
            <a:ext cx="4896544" cy="2736304"/>
          </a:xfrm>
        </p:spPr>
        <p:txBody>
          <a:bodyPr/>
          <a:lstStyle>
            <a:lvl1pPr>
              <a:defRPr/>
            </a:lvl1pPr>
          </a:lstStyle>
          <a:p>
            <a:r>
              <a:rPr lang="en-US" dirty="0" smtClean="0"/>
              <a:t>Click icon to insert picture</a:t>
            </a:r>
            <a:endParaRPr lang="en-US" dirty="0"/>
          </a:p>
        </p:txBody>
      </p:sp>
      <p:sp>
        <p:nvSpPr>
          <p:cNvPr id="33" name="Text Placeholder 27"/>
          <p:cNvSpPr>
            <a:spLocks noGrp="1"/>
          </p:cNvSpPr>
          <p:nvPr>
            <p:ph type="body" sz="quarter" idx="19" hasCustomPrompt="1"/>
          </p:nvPr>
        </p:nvSpPr>
        <p:spPr>
          <a:xfrm>
            <a:off x="1679509" y="4149081"/>
            <a:ext cx="8669719" cy="405621"/>
          </a:xfrm>
        </p:spPr>
        <p:txBody>
          <a:bodyPr>
            <a:noAutofit/>
          </a:bodyPr>
          <a:lstStyle>
            <a:lvl1pPr algn="l">
              <a:buNone/>
              <a:defRPr sz="2400" b="1" baseline="0">
                <a:solidFill>
                  <a:schemeClr val="tx1"/>
                </a:solidFill>
              </a:defRPr>
            </a:lvl1pPr>
          </a:lstStyle>
          <a:p>
            <a:pPr lvl="0"/>
            <a:r>
              <a:rPr lang="en-US" dirty="0" smtClean="0"/>
              <a:t>Sample Mobile Screen</a:t>
            </a:r>
            <a:endParaRPr lang="en-US" dirty="0"/>
          </a:p>
        </p:txBody>
      </p:sp>
      <p:sp>
        <p:nvSpPr>
          <p:cNvPr id="36" name="Text Placeholder 27"/>
          <p:cNvSpPr>
            <a:spLocks noGrp="1"/>
          </p:cNvSpPr>
          <p:nvPr>
            <p:ph type="body" sz="quarter" idx="28" hasCustomPrompt="1"/>
          </p:nvPr>
        </p:nvSpPr>
        <p:spPr>
          <a:xfrm>
            <a:off x="1679509" y="4761148"/>
            <a:ext cx="8640960" cy="1188132"/>
          </a:xfrm>
        </p:spPr>
        <p:txBody>
          <a:bodyPr>
            <a:noAutofit/>
          </a:bodyPr>
          <a:lstStyle>
            <a:lvl1pPr algn="l">
              <a:buNone/>
              <a:defRPr sz="2000" b="0" baseline="0">
                <a:solidFill>
                  <a:schemeClr val="tx1"/>
                </a:solidFill>
              </a:defRPr>
            </a:lvl1pPr>
          </a:lstStyle>
          <a:p>
            <a:pPr lvl="0"/>
            <a:r>
              <a:rPr lang="en-US" dirty="0" smtClean="0"/>
              <a:t>Insert Text</a:t>
            </a:r>
            <a:endParaRPr lang="en-US" dirty="0"/>
          </a:p>
        </p:txBody>
      </p:sp>
      <p:sp>
        <p:nvSpPr>
          <p:cNvPr id="8" name="TextBox 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5646155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eric List">
    <p:spTree>
      <p:nvGrpSpPr>
        <p:cNvPr id="1" name=""/>
        <p:cNvGrpSpPr/>
        <p:nvPr/>
      </p:nvGrpSpPr>
      <p:grpSpPr>
        <a:xfrm>
          <a:off x="0" y="0"/>
          <a:ext cx="0" cy="0"/>
          <a:chOff x="0" y="0"/>
          <a:chExt cx="0" cy="0"/>
        </a:xfrm>
      </p:grpSpPr>
      <p:sp>
        <p:nvSpPr>
          <p:cNvPr id="46" name="SmartArt Placeholder 39"/>
          <p:cNvSpPr>
            <a:spLocks noGrp="1"/>
          </p:cNvSpPr>
          <p:nvPr>
            <p:ph type="dgm" sz="quarter" idx="39"/>
          </p:nvPr>
        </p:nvSpPr>
        <p:spPr>
          <a:xfrm>
            <a:off x="6888533" y="4149081"/>
            <a:ext cx="935659" cy="401049"/>
          </a:xfrm>
          <a:prstGeom prst="homePlate">
            <a:avLst/>
          </a:prstGeom>
          <a:solidFill>
            <a:srgbClr val="F8971D"/>
          </a:solidFill>
        </p:spPr>
        <p:txBody>
          <a:bodyPr anchor="ctr" anchorCtr="0">
            <a:normAutofit/>
          </a:bodyPr>
          <a:lstStyle>
            <a:lvl1pPr marL="0" indent="0" algn="ctr">
              <a:buNone/>
              <a:defRPr sz="1800" b="1">
                <a:noFill/>
              </a:defRPr>
            </a:lvl1pPr>
          </a:lstStyle>
          <a:p>
            <a:r>
              <a:rPr lang="fr-FR" dirty="0" smtClean="0"/>
              <a:t>Cliquez sur l'icône pour ajouter un graphique </a:t>
            </a:r>
            <a:r>
              <a:rPr lang="fr-FR" dirty="0" err="1" smtClean="0"/>
              <a:t>SmartArt</a:t>
            </a:r>
            <a:endParaRPr lang="en-CA" dirty="0"/>
          </a:p>
        </p:txBody>
      </p:sp>
      <p:sp>
        <p:nvSpPr>
          <p:cNvPr id="45" name="SmartArt Placeholder 39"/>
          <p:cNvSpPr>
            <a:spLocks noGrp="1"/>
          </p:cNvSpPr>
          <p:nvPr>
            <p:ph type="dgm" sz="quarter" idx="38"/>
          </p:nvPr>
        </p:nvSpPr>
        <p:spPr>
          <a:xfrm>
            <a:off x="6864085" y="2204864"/>
            <a:ext cx="935659" cy="401050"/>
          </a:xfrm>
          <a:prstGeom prst="homePlate">
            <a:avLst/>
          </a:prstGeom>
          <a:solidFill>
            <a:srgbClr val="F8971D"/>
          </a:solidFill>
        </p:spPr>
        <p:txBody>
          <a:bodyPr anchor="ctr" anchorCtr="0">
            <a:normAutofit/>
          </a:bodyPr>
          <a:lstStyle>
            <a:lvl1pPr marL="0" indent="0" algn="ctr">
              <a:buNone/>
              <a:defRPr sz="1800" b="1">
                <a:noFill/>
              </a:defRPr>
            </a:lvl1pPr>
          </a:lstStyle>
          <a:p>
            <a:r>
              <a:rPr lang="fr-FR" smtClean="0"/>
              <a:t>Cliquez sur l'icône pour ajouter un graphique SmartArt</a:t>
            </a:r>
            <a:endParaRPr lang="en-CA" dirty="0"/>
          </a:p>
        </p:txBody>
      </p:sp>
      <p:sp>
        <p:nvSpPr>
          <p:cNvPr id="40" name="SmartArt Placeholder 39"/>
          <p:cNvSpPr>
            <a:spLocks noGrp="1"/>
          </p:cNvSpPr>
          <p:nvPr>
            <p:ph type="dgm" sz="quarter" idx="35"/>
          </p:nvPr>
        </p:nvSpPr>
        <p:spPr>
          <a:xfrm>
            <a:off x="1871531" y="4156632"/>
            <a:ext cx="935659" cy="389174"/>
          </a:xfrm>
          <a:prstGeom prst="homePlate">
            <a:avLst/>
          </a:prstGeom>
          <a:solidFill>
            <a:srgbClr val="F8971D"/>
          </a:solidFill>
        </p:spPr>
        <p:txBody>
          <a:bodyPr anchor="ctr" anchorCtr="0">
            <a:normAutofit/>
          </a:bodyPr>
          <a:lstStyle>
            <a:lvl1pPr marL="0" indent="0" algn="ctr">
              <a:buNone/>
              <a:defRPr sz="1800" b="1">
                <a:noFill/>
              </a:defRPr>
            </a:lvl1pPr>
          </a:lstStyle>
          <a:p>
            <a:r>
              <a:rPr lang="fr-FR" smtClean="0"/>
              <a:t>Cliquez sur l'icône pour ajouter un graphique SmartArt</a:t>
            </a:r>
            <a:endParaRPr lang="en-CA" dirty="0"/>
          </a:p>
        </p:txBody>
      </p:sp>
      <p:sp>
        <p:nvSpPr>
          <p:cNvPr id="21" name="Text Placeholder 27"/>
          <p:cNvSpPr>
            <a:spLocks noGrp="1"/>
          </p:cNvSpPr>
          <p:nvPr userDrawn="1">
            <p:ph type="body" sz="quarter" idx="10" hasCustomPrompt="1"/>
          </p:nvPr>
        </p:nvSpPr>
        <p:spPr>
          <a:xfrm>
            <a:off x="1391477" y="548680"/>
            <a:ext cx="9793088" cy="648072"/>
          </a:xfrm>
        </p:spPr>
        <p:txBody>
          <a:bodyPr>
            <a:noAutofit/>
          </a:bodyPr>
          <a:lstStyle>
            <a:lvl1pPr algn="ctr">
              <a:buNone/>
              <a:defRPr sz="3600" b="0">
                <a:solidFill>
                  <a:schemeClr val="tx1"/>
                </a:solidFill>
              </a:defRPr>
            </a:lvl1pPr>
          </a:lstStyle>
          <a:p>
            <a:pPr lvl="0"/>
            <a:r>
              <a:rPr lang="en-US" dirty="0" smtClean="0"/>
              <a:t>Numeric List</a:t>
            </a:r>
            <a:endParaRPr lang="en-US" dirty="0"/>
          </a:p>
        </p:txBody>
      </p:sp>
      <p:sp>
        <p:nvSpPr>
          <p:cNvPr id="22" name="Text Placeholder 27"/>
          <p:cNvSpPr>
            <a:spLocks noGrp="1"/>
          </p:cNvSpPr>
          <p:nvPr userDrawn="1">
            <p:ph type="body" sz="quarter" idx="12" hasCustomPrompt="1"/>
          </p:nvPr>
        </p:nvSpPr>
        <p:spPr>
          <a:xfrm>
            <a:off x="1871531" y="1412776"/>
            <a:ext cx="8736971" cy="432048"/>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23" name="Text Placeholder 27"/>
          <p:cNvSpPr>
            <a:spLocks noGrp="1"/>
          </p:cNvSpPr>
          <p:nvPr userDrawn="1">
            <p:ph type="body" sz="quarter" idx="28" hasCustomPrompt="1"/>
          </p:nvPr>
        </p:nvSpPr>
        <p:spPr>
          <a:xfrm>
            <a:off x="1871531" y="2708920"/>
            <a:ext cx="4032448" cy="122413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5" name="Text Placeholder 27"/>
          <p:cNvSpPr>
            <a:spLocks noGrp="1"/>
          </p:cNvSpPr>
          <p:nvPr userDrawn="1">
            <p:ph type="body" sz="quarter" idx="29" hasCustomPrompt="1"/>
          </p:nvPr>
        </p:nvSpPr>
        <p:spPr>
          <a:xfrm>
            <a:off x="1871531" y="4653136"/>
            <a:ext cx="4032448" cy="122413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6" name="Text Placeholder 27"/>
          <p:cNvSpPr>
            <a:spLocks noGrp="1"/>
          </p:cNvSpPr>
          <p:nvPr userDrawn="1">
            <p:ph type="body" sz="quarter" idx="30" hasCustomPrompt="1"/>
          </p:nvPr>
        </p:nvSpPr>
        <p:spPr>
          <a:xfrm>
            <a:off x="6864085" y="2708920"/>
            <a:ext cx="4032448" cy="122413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7" name="Text Placeholder 27"/>
          <p:cNvSpPr>
            <a:spLocks noGrp="1"/>
          </p:cNvSpPr>
          <p:nvPr userDrawn="1">
            <p:ph type="body" sz="quarter" idx="31" hasCustomPrompt="1"/>
          </p:nvPr>
        </p:nvSpPr>
        <p:spPr>
          <a:xfrm>
            <a:off x="6864085" y="4653136"/>
            <a:ext cx="4032448" cy="122413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4" name="TextBox 2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28" name="Slide Number Placeholder 4"/>
          <p:cNvSpPr>
            <a:spLocks noGrp="1"/>
          </p:cNvSpPr>
          <p:nvPr userDrawn="1">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
        <p:nvSpPr>
          <p:cNvPr id="30" name="Text Placeholder 27"/>
          <p:cNvSpPr>
            <a:spLocks noGrp="1"/>
          </p:cNvSpPr>
          <p:nvPr>
            <p:ph type="body" sz="quarter" idx="33" hasCustomPrompt="1"/>
          </p:nvPr>
        </p:nvSpPr>
        <p:spPr>
          <a:xfrm>
            <a:off x="6933675" y="2204866"/>
            <a:ext cx="750469" cy="459971"/>
          </a:xfrm>
        </p:spPr>
        <p:txBody>
          <a:bodyPr>
            <a:noAutofit/>
          </a:bodyPr>
          <a:lstStyle>
            <a:lvl1pPr algn="l">
              <a:buNone/>
              <a:defRPr sz="1800" b="1" baseline="0">
                <a:solidFill>
                  <a:schemeClr val="bg1"/>
                </a:solidFill>
              </a:defRPr>
            </a:lvl1pPr>
          </a:lstStyle>
          <a:p>
            <a:pPr lvl="0"/>
            <a:r>
              <a:rPr lang="en-US" dirty="0" smtClean="0"/>
              <a:t>#</a:t>
            </a:r>
            <a:endParaRPr lang="en-US" dirty="0"/>
          </a:p>
        </p:txBody>
      </p:sp>
      <p:sp>
        <p:nvSpPr>
          <p:cNvPr id="31" name="Text Placeholder 27"/>
          <p:cNvSpPr>
            <a:spLocks noGrp="1"/>
          </p:cNvSpPr>
          <p:nvPr>
            <p:ph type="body" sz="quarter" idx="34" hasCustomPrompt="1"/>
          </p:nvPr>
        </p:nvSpPr>
        <p:spPr>
          <a:xfrm>
            <a:off x="1967542" y="4144691"/>
            <a:ext cx="750469" cy="459971"/>
          </a:xfrm>
        </p:spPr>
        <p:txBody>
          <a:bodyPr>
            <a:noAutofit/>
          </a:bodyPr>
          <a:lstStyle>
            <a:lvl1pPr algn="l">
              <a:buNone/>
              <a:defRPr sz="1800" b="1" baseline="0">
                <a:solidFill>
                  <a:schemeClr val="bg1"/>
                </a:solidFill>
              </a:defRPr>
            </a:lvl1pPr>
          </a:lstStyle>
          <a:p>
            <a:pPr lvl="0"/>
            <a:r>
              <a:rPr lang="en-US" dirty="0" smtClean="0"/>
              <a:t>#</a:t>
            </a:r>
            <a:endParaRPr lang="en-US" dirty="0"/>
          </a:p>
        </p:txBody>
      </p:sp>
      <p:sp>
        <p:nvSpPr>
          <p:cNvPr id="32" name="Text Placeholder 27"/>
          <p:cNvSpPr>
            <a:spLocks noGrp="1"/>
          </p:cNvSpPr>
          <p:nvPr>
            <p:ph type="body" sz="quarter" idx="32" hasCustomPrompt="1"/>
          </p:nvPr>
        </p:nvSpPr>
        <p:spPr>
          <a:xfrm>
            <a:off x="6918559" y="4156633"/>
            <a:ext cx="750469" cy="459971"/>
          </a:xfrm>
        </p:spPr>
        <p:txBody>
          <a:bodyPr>
            <a:noAutofit/>
          </a:bodyPr>
          <a:lstStyle>
            <a:lvl1pPr algn="l">
              <a:buNone/>
              <a:defRPr sz="1800" b="1" baseline="0">
                <a:solidFill>
                  <a:schemeClr val="bg1"/>
                </a:solidFill>
              </a:defRPr>
            </a:lvl1pPr>
          </a:lstStyle>
          <a:p>
            <a:pPr lvl="0"/>
            <a:r>
              <a:rPr lang="en-US" dirty="0" smtClean="0"/>
              <a:t>#</a:t>
            </a:r>
            <a:endParaRPr lang="en-US" dirty="0"/>
          </a:p>
        </p:txBody>
      </p:sp>
      <p:sp>
        <p:nvSpPr>
          <p:cNvPr id="43" name="SmartArt Placeholder 39"/>
          <p:cNvSpPr>
            <a:spLocks noGrp="1"/>
          </p:cNvSpPr>
          <p:nvPr>
            <p:ph type="dgm" sz="quarter" idx="36"/>
          </p:nvPr>
        </p:nvSpPr>
        <p:spPr>
          <a:xfrm>
            <a:off x="1871531" y="2216806"/>
            <a:ext cx="935659" cy="389174"/>
          </a:xfrm>
          <a:prstGeom prst="homePlate">
            <a:avLst/>
          </a:prstGeom>
          <a:solidFill>
            <a:srgbClr val="F8971D"/>
          </a:solidFill>
        </p:spPr>
        <p:txBody>
          <a:bodyPr anchor="ctr" anchorCtr="0">
            <a:normAutofit/>
          </a:bodyPr>
          <a:lstStyle>
            <a:lvl1pPr marL="0" indent="0" algn="ctr">
              <a:buNone/>
              <a:defRPr sz="1800" b="1">
                <a:noFill/>
              </a:defRPr>
            </a:lvl1pPr>
          </a:lstStyle>
          <a:p>
            <a:r>
              <a:rPr lang="fr-FR" smtClean="0"/>
              <a:t>Cliquez sur l'icône pour ajouter un graphique SmartArt</a:t>
            </a:r>
            <a:endParaRPr lang="en-CA" dirty="0"/>
          </a:p>
        </p:txBody>
      </p:sp>
      <p:sp>
        <p:nvSpPr>
          <p:cNvPr id="44" name="Text Placeholder 27"/>
          <p:cNvSpPr>
            <a:spLocks noGrp="1"/>
          </p:cNvSpPr>
          <p:nvPr>
            <p:ph type="body" sz="quarter" idx="37" hasCustomPrompt="1"/>
          </p:nvPr>
        </p:nvSpPr>
        <p:spPr>
          <a:xfrm>
            <a:off x="1930976" y="2204865"/>
            <a:ext cx="750469" cy="459971"/>
          </a:xfrm>
        </p:spPr>
        <p:txBody>
          <a:bodyPr>
            <a:noAutofit/>
          </a:bodyPr>
          <a:lstStyle>
            <a:lvl1pPr algn="l">
              <a:buNone/>
              <a:defRPr sz="1800" b="1" baseline="0">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369190573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eric Photos">
    <p:spTree>
      <p:nvGrpSpPr>
        <p:cNvPr id="1" name=""/>
        <p:cNvGrpSpPr/>
        <p:nvPr/>
      </p:nvGrpSpPr>
      <p:grpSpPr>
        <a:xfrm>
          <a:off x="0" y="0"/>
          <a:ext cx="0" cy="0"/>
          <a:chOff x="0" y="0"/>
          <a:chExt cx="0" cy="0"/>
        </a:xfrm>
      </p:grpSpPr>
      <p:sp>
        <p:nvSpPr>
          <p:cNvPr id="36" name="Picture Placeholder 33"/>
          <p:cNvSpPr>
            <a:spLocks noGrp="1"/>
          </p:cNvSpPr>
          <p:nvPr>
            <p:ph type="pic" sz="quarter" idx="35" hasCustomPrompt="1"/>
          </p:nvPr>
        </p:nvSpPr>
        <p:spPr>
          <a:xfrm>
            <a:off x="7536953" y="3861048"/>
            <a:ext cx="1822451" cy="1295400"/>
          </a:xfrm>
        </p:spPr>
        <p:txBody>
          <a:bodyPr>
            <a:normAutofit/>
          </a:bodyPr>
          <a:lstStyle>
            <a:lvl1pPr>
              <a:defRPr sz="1200"/>
            </a:lvl1pPr>
          </a:lstStyle>
          <a:p>
            <a:r>
              <a:rPr lang="en-US" dirty="0" smtClean="0"/>
              <a:t>Click icon to insert Picture</a:t>
            </a:r>
            <a:endParaRPr lang="en-US" dirty="0"/>
          </a:p>
        </p:txBody>
      </p:sp>
      <p:sp>
        <p:nvSpPr>
          <p:cNvPr id="37" name="Picture Placeholder 33"/>
          <p:cNvSpPr>
            <a:spLocks noGrp="1"/>
          </p:cNvSpPr>
          <p:nvPr>
            <p:ph type="pic" sz="quarter" idx="36" hasCustomPrompt="1"/>
          </p:nvPr>
        </p:nvSpPr>
        <p:spPr>
          <a:xfrm>
            <a:off x="7536160" y="2132856"/>
            <a:ext cx="1822451" cy="1295400"/>
          </a:xfrm>
        </p:spPr>
        <p:txBody>
          <a:bodyPr>
            <a:normAutofit/>
          </a:bodyPr>
          <a:lstStyle>
            <a:lvl1pPr>
              <a:defRPr sz="1200"/>
            </a:lvl1pPr>
          </a:lstStyle>
          <a:p>
            <a:r>
              <a:rPr lang="en-US" dirty="0" smtClean="0"/>
              <a:t>Click icon to insert Picture</a:t>
            </a:r>
            <a:endParaRPr lang="en-US" dirty="0"/>
          </a:p>
        </p:txBody>
      </p:sp>
      <p:sp>
        <p:nvSpPr>
          <p:cNvPr id="35" name="Picture Placeholder 33"/>
          <p:cNvSpPr>
            <a:spLocks noGrp="1"/>
          </p:cNvSpPr>
          <p:nvPr>
            <p:ph type="pic" sz="quarter" idx="34" hasCustomPrompt="1"/>
          </p:nvPr>
        </p:nvSpPr>
        <p:spPr>
          <a:xfrm>
            <a:off x="1314835" y="3861048"/>
            <a:ext cx="1822451" cy="1295400"/>
          </a:xfrm>
        </p:spPr>
        <p:txBody>
          <a:bodyPr>
            <a:normAutofit/>
          </a:bodyPr>
          <a:lstStyle>
            <a:lvl1pPr>
              <a:defRPr sz="1200"/>
            </a:lvl1pPr>
          </a:lstStyle>
          <a:p>
            <a:r>
              <a:rPr lang="en-US" dirty="0" smtClean="0"/>
              <a:t>Click icon to insert Picture</a:t>
            </a:r>
            <a:endParaRPr lang="en-US" dirty="0"/>
          </a:p>
        </p:txBody>
      </p:sp>
      <p:sp>
        <p:nvSpPr>
          <p:cNvPr id="34" name="Picture Placeholder 33"/>
          <p:cNvSpPr>
            <a:spLocks noGrp="1"/>
          </p:cNvSpPr>
          <p:nvPr>
            <p:ph type="pic" sz="quarter" idx="33" hasCustomPrompt="1"/>
          </p:nvPr>
        </p:nvSpPr>
        <p:spPr>
          <a:xfrm>
            <a:off x="1314041" y="2132856"/>
            <a:ext cx="1822451" cy="1295400"/>
          </a:xfrm>
        </p:spPr>
        <p:txBody>
          <a:bodyPr>
            <a:normAutofit/>
          </a:bodyPr>
          <a:lstStyle>
            <a:lvl1pPr>
              <a:defRPr sz="1200"/>
            </a:lvl1pPr>
          </a:lstStyle>
          <a:p>
            <a:r>
              <a:rPr lang="en-US" dirty="0" smtClean="0"/>
              <a:t>Click icon to insert Picture</a:t>
            </a:r>
            <a:endParaRPr lang="en-US" dirty="0"/>
          </a:p>
        </p:txBody>
      </p:sp>
      <p:sp>
        <p:nvSpPr>
          <p:cNvPr id="26" name="Text Placeholder 27"/>
          <p:cNvSpPr>
            <a:spLocks noGrp="1"/>
          </p:cNvSpPr>
          <p:nvPr>
            <p:ph type="body" sz="quarter" idx="10" hasCustomPrompt="1"/>
          </p:nvPr>
        </p:nvSpPr>
        <p:spPr>
          <a:xfrm>
            <a:off x="1391477" y="584058"/>
            <a:ext cx="9313035" cy="648072"/>
          </a:xfrm>
        </p:spPr>
        <p:txBody>
          <a:bodyPr>
            <a:noAutofit/>
          </a:bodyPr>
          <a:lstStyle>
            <a:lvl1pPr algn="ctr">
              <a:buNone/>
              <a:defRPr sz="3600" b="0" baseline="0">
                <a:solidFill>
                  <a:schemeClr val="tx1"/>
                </a:solidFill>
              </a:defRPr>
            </a:lvl1pPr>
          </a:lstStyle>
          <a:p>
            <a:pPr lvl="0"/>
            <a:r>
              <a:rPr lang="en-US" dirty="0" smtClean="0"/>
              <a:t>Numeric Photos</a:t>
            </a:r>
            <a:endParaRPr lang="en-US" dirty="0"/>
          </a:p>
        </p:txBody>
      </p:sp>
      <p:sp>
        <p:nvSpPr>
          <p:cNvPr id="27" name="Text Placeholder 27"/>
          <p:cNvSpPr>
            <a:spLocks noGrp="1"/>
          </p:cNvSpPr>
          <p:nvPr>
            <p:ph type="body" sz="quarter" idx="12" hasCustomPrompt="1"/>
          </p:nvPr>
        </p:nvSpPr>
        <p:spPr>
          <a:xfrm>
            <a:off x="1871531" y="1412776"/>
            <a:ext cx="8640960" cy="432048"/>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28" name="Text Placeholder 27"/>
          <p:cNvSpPr>
            <a:spLocks noGrp="1"/>
          </p:cNvSpPr>
          <p:nvPr>
            <p:ph type="body" sz="quarter" idx="28" hasCustomPrompt="1"/>
          </p:nvPr>
        </p:nvSpPr>
        <p:spPr>
          <a:xfrm>
            <a:off x="3329307" y="2132856"/>
            <a:ext cx="2208245" cy="122413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9" name="Text Placeholder 27"/>
          <p:cNvSpPr>
            <a:spLocks noGrp="1"/>
          </p:cNvSpPr>
          <p:nvPr>
            <p:ph type="body" sz="quarter" idx="29" hasCustomPrompt="1"/>
          </p:nvPr>
        </p:nvSpPr>
        <p:spPr>
          <a:xfrm>
            <a:off x="3329307" y="3861048"/>
            <a:ext cx="2208245" cy="122413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30" name="Text Placeholder 27"/>
          <p:cNvSpPr>
            <a:spLocks noGrp="1"/>
          </p:cNvSpPr>
          <p:nvPr>
            <p:ph type="body" sz="quarter" idx="30" hasCustomPrompt="1"/>
          </p:nvPr>
        </p:nvSpPr>
        <p:spPr>
          <a:xfrm>
            <a:off x="9552384" y="2132856"/>
            <a:ext cx="2208245" cy="122413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31" name="Text Placeholder 27"/>
          <p:cNvSpPr>
            <a:spLocks noGrp="1"/>
          </p:cNvSpPr>
          <p:nvPr>
            <p:ph type="body" sz="quarter" idx="31" hasCustomPrompt="1"/>
          </p:nvPr>
        </p:nvSpPr>
        <p:spPr>
          <a:xfrm>
            <a:off x="9552384" y="3861048"/>
            <a:ext cx="2208245" cy="1224136"/>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32" name="Text Placeholder 27"/>
          <p:cNvSpPr>
            <a:spLocks noGrp="1"/>
          </p:cNvSpPr>
          <p:nvPr>
            <p:ph type="body" sz="quarter" idx="32" hasCustomPrompt="1"/>
          </p:nvPr>
        </p:nvSpPr>
        <p:spPr>
          <a:xfrm>
            <a:off x="1871531" y="5517232"/>
            <a:ext cx="8640960" cy="720080"/>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38" name="TextBox 3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33" name="SmartArt Placeholder 39"/>
          <p:cNvSpPr>
            <a:spLocks noGrp="1"/>
          </p:cNvSpPr>
          <p:nvPr>
            <p:ph type="dgm" sz="quarter" idx="37"/>
          </p:nvPr>
        </p:nvSpPr>
        <p:spPr>
          <a:xfrm>
            <a:off x="335360" y="2144798"/>
            <a:ext cx="935659" cy="389174"/>
          </a:xfrm>
          <a:prstGeom prst="homePlate">
            <a:avLst/>
          </a:prstGeom>
          <a:solidFill>
            <a:srgbClr val="F8971D"/>
          </a:solidFill>
        </p:spPr>
        <p:txBody>
          <a:bodyPr anchor="ctr" anchorCtr="0">
            <a:normAutofit/>
          </a:bodyPr>
          <a:lstStyle>
            <a:lvl1pPr marL="0" indent="0" algn="ctr">
              <a:buNone/>
              <a:defRPr sz="1800" b="1">
                <a:noFill/>
              </a:defRPr>
            </a:lvl1pPr>
          </a:lstStyle>
          <a:p>
            <a:r>
              <a:rPr lang="fr-FR" smtClean="0"/>
              <a:t>Cliquez sur l'icône pour ajouter un graphique SmartArt</a:t>
            </a:r>
            <a:endParaRPr lang="en-CA" dirty="0"/>
          </a:p>
        </p:txBody>
      </p:sp>
      <p:sp>
        <p:nvSpPr>
          <p:cNvPr id="39" name="Text Placeholder 27"/>
          <p:cNvSpPr>
            <a:spLocks noGrp="1"/>
          </p:cNvSpPr>
          <p:nvPr>
            <p:ph type="body" sz="quarter" idx="38" hasCustomPrompt="1"/>
          </p:nvPr>
        </p:nvSpPr>
        <p:spPr>
          <a:xfrm>
            <a:off x="394806" y="2132857"/>
            <a:ext cx="750469" cy="459971"/>
          </a:xfrm>
        </p:spPr>
        <p:txBody>
          <a:bodyPr>
            <a:noAutofit/>
          </a:bodyPr>
          <a:lstStyle>
            <a:lvl1pPr algn="l">
              <a:buNone/>
              <a:defRPr sz="1800" b="1" baseline="0">
                <a:solidFill>
                  <a:schemeClr val="bg1"/>
                </a:solidFill>
              </a:defRPr>
            </a:lvl1pPr>
          </a:lstStyle>
          <a:p>
            <a:pPr lvl="0"/>
            <a:r>
              <a:rPr lang="en-US" dirty="0" smtClean="0"/>
              <a:t>#</a:t>
            </a:r>
            <a:endParaRPr lang="en-US" dirty="0"/>
          </a:p>
        </p:txBody>
      </p:sp>
      <p:sp>
        <p:nvSpPr>
          <p:cNvPr id="40" name="SmartArt Placeholder 39"/>
          <p:cNvSpPr>
            <a:spLocks noGrp="1"/>
          </p:cNvSpPr>
          <p:nvPr>
            <p:ph type="dgm" sz="quarter" idx="39"/>
          </p:nvPr>
        </p:nvSpPr>
        <p:spPr>
          <a:xfrm>
            <a:off x="335360" y="3892039"/>
            <a:ext cx="935659" cy="389174"/>
          </a:xfrm>
          <a:prstGeom prst="homePlate">
            <a:avLst/>
          </a:prstGeom>
          <a:solidFill>
            <a:srgbClr val="F8971D"/>
          </a:solidFill>
        </p:spPr>
        <p:txBody>
          <a:bodyPr anchor="ctr" anchorCtr="0">
            <a:normAutofit/>
          </a:bodyPr>
          <a:lstStyle>
            <a:lvl1pPr marL="0" indent="0" algn="ctr">
              <a:buNone/>
              <a:defRPr sz="1800" b="1">
                <a:noFill/>
              </a:defRPr>
            </a:lvl1pPr>
          </a:lstStyle>
          <a:p>
            <a:r>
              <a:rPr lang="fr-FR" smtClean="0"/>
              <a:t>Cliquez sur l'icône pour ajouter un graphique SmartArt</a:t>
            </a:r>
            <a:endParaRPr lang="en-CA" dirty="0"/>
          </a:p>
        </p:txBody>
      </p:sp>
      <p:sp>
        <p:nvSpPr>
          <p:cNvPr id="41" name="Text Placeholder 27"/>
          <p:cNvSpPr>
            <a:spLocks noGrp="1"/>
          </p:cNvSpPr>
          <p:nvPr>
            <p:ph type="body" sz="quarter" idx="40" hasCustomPrompt="1"/>
          </p:nvPr>
        </p:nvSpPr>
        <p:spPr>
          <a:xfrm>
            <a:off x="394806" y="3880098"/>
            <a:ext cx="750469" cy="459971"/>
          </a:xfrm>
        </p:spPr>
        <p:txBody>
          <a:bodyPr>
            <a:noAutofit/>
          </a:bodyPr>
          <a:lstStyle>
            <a:lvl1pPr algn="l">
              <a:buNone/>
              <a:defRPr sz="1800" b="1" baseline="0">
                <a:solidFill>
                  <a:schemeClr val="bg1"/>
                </a:solidFill>
              </a:defRPr>
            </a:lvl1pPr>
          </a:lstStyle>
          <a:p>
            <a:pPr lvl="0"/>
            <a:r>
              <a:rPr lang="en-US" dirty="0" smtClean="0"/>
              <a:t>#</a:t>
            </a:r>
            <a:endParaRPr lang="en-US" dirty="0"/>
          </a:p>
        </p:txBody>
      </p:sp>
      <p:sp>
        <p:nvSpPr>
          <p:cNvPr id="42" name="SmartArt Placeholder 39"/>
          <p:cNvSpPr>
            <a:spLocks noGrp="1"/>
          </p:cNvSpPr>
          <p:nvPr>
            <p:ph type="dgm" sz="quarter" idx="41"/>
          </p:nvPr>
        </p:nvSpPr>
        <p:spPr>
          <a:xfrm>
            <a:off x="6576053" y="2132856"/>
            <a:ext cx="935659" cy="389174"/>
          </a:xfrm>
          <a:prstGeom prst="homePlate">
            <a:avLst/>
          </a:prstGeom>
          <a:solidFill>
            <a:srgbClr val="F8971D"/>
          </a:solidFill>
        </p:spPr>
        <p:txBody>
          <a:bodyPr anchor="ctr" anchorCtr="0">
            <a:normAutofit/>
          </a:bodyPr>
          <a:lstStyle>
            <a:lvl1pPr marL="0" indent="0" algn="ctr">
              <a:buNone/>
              <a:defRPr sz="1800" b="1">
                <a:noFill/>
              </a:defRPr>
            </a:lvl1pPr>
          </a:lstStyle>
          <a:p>
            <a:r>
              <a:rPr lang="fr-FR" smtClean="0"/>
              <a:t>Cliquez sur l'icône pour ajouter un graphique SmartArt</a:t>
            </a:r>
            <a:endParaRPr lang="en-CA" dirty="0"/>
          </a:p>
        </p:txBody>
      </p:sp>
      <p:sp>
        <p:nvSpPr>
          <p:cNvPr id="43" name="Text Placeholder 27"/>
          <p:cNvSpPr>
            <a:spLocks noGrp="1"/>
          </p:cNvSpPr>
          <p:nvPr>
            <p:ph type="body" sz="quarter" idx="42" hasCustomPrompt="1"/>
          </p:nvPr>
        </p:nvSpPr>
        <p:spPr>
          <a:xfrm>
            <a:off x="6659947" y="2132857"/>
            <a:ext cx="750469" cy="459971"/>
          </a:xfrm>
        </p:spPr>
        <p:txBody>
          <a:bodyPr>
            <a:noAutofit/>
          </a:bodyPr>
          <a:lstStyle>
            <a:lvl1pPr algn="l">
              <a:buNone/>
              <a:defRPr sz="1800" b="1" baseline="0">
                <a:solidFill>
                  <a:schemeClr val="bg1"/>
                </a:solidFill>
              </a:defRPr>
            </a:lvl1pPr>
          </a:lstStyle>
          <a:p>
            <a:pPr lvl="0"/>
            <a:r>
              <a:rPr lang="en-US" dirty="0" smtClean="0"/>
              <a:t>#</a:t>
            </a:r>
            <a:endParaRPr lang="en-US" dirty="0"/>
          </a:p>
        </p:txBody>
      </p:sp>
      <p:sp>
        <p:nvSpPr>
          <p:cNvPr id="44" name="SmartArt Placeholder 39"/>
          <p:cNvSpPr>
            <a:spLocks noGrp="1"/>
          </p:cNvSpPr>
          <p:nvPr>
            <p:ph type="dgm" sz="quarter" idx="43"/>
          </p:nvPr>
        </p:nvSpPr>
        <p:spPr>
          <a:xfrm>
            <a:off x="6576053" y="3872990"/>
            <a:ext cx="935659" cy="389174"/>
          </a:xfrm>
          <a:prstGeom prst="homePlate">
            <a:avLst/>
          </a:prstGeom>
          <a:solidFill>
            <a:srgbClr val="F8971D"/>
          </a:solidFill>
        </p:spPr>
        <p:txBody>
          <a:bodyPr anchor="ctr" anchorCtr="0">
            <a:normAutofit/>
          </a:bodyPr>
          <a:lstStyle>
            <a:lvl1pPr marL="0" indent="0" algn="ctr">
              <a:buNone/>
              <a:defRPr sz="1800" b="1">
                <a:noFill/>
              </a:defRPr>
            </a:lvl1pPr>
          </a:lstStyle>
          <a:p>
            <a:r>
              <a:rPr lang="fr-FR" smtClean="0"/>
              <a:t>Cliquez sur l'icône pour ajouter un graphique SmartArt</a:t>
            </a:r>
            <a:endParaRPr lang="en-CA" dirty="0"/>
          </a:p>
        </p:txBody>
      </p:sp>
      <p:sp>
        <p:nvSpPr>
          <p:cNvPr id="45" name="Text Placeholder 27"/>
          <p:cNvSpPr>
            <a:spLocks noGrp="1"/>
          </p:cNvSpPr>
          <p:nvPr>
            <p:ph type="body" sz="quarter" idx="44" hasCustomPrompt="1"/>
          </p:nvPr>
        </p:nvSpPr>
        <p:spPr>
          <a:xfrm>
            <a:off x="6635499" y="3861049"/>
            <a:ext cx="750469" cy="459971"/>
          </a:xfrm>
        </p:spPr>
        <p:txBody>
          <a:bodyPr>
            <a:noAutofit/>
          </a:bodyPr>
          <a:lstStyle>
            <a:lvl1pPr algn="l">
              <a:buNone/>
              <a:defRPr sz="1800" b="1" baseline="0">
                <a:solidFill>
                  <a:schemeClr val="bg1"/>
                </a:solidFill>
              </a:defRPr>
            </a:lvl1pPr>
          </a:lstStyle>
          <a:p>
            <a:pPr lvl="0"/>
            <a:r>
              <a:rPr lang="en-US" dirty="0" smtClean="0"/>
              <a:t>#</a:t>
            </a:r>
            <a:endParaRPr lang="en-US" dirty="0"/>
          </a:p>
        </p:txBody>
      </p:sp>
      <p:sp>
        <p:nvSpPr>
          <p:cNvPr id="22"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42791610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TextBox 2"/>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4"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59983516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folio Single Item">
    <p:spTree>
      <p:nvGrpSpPr>
        <p:cNvPr id="1" name=""/>
        <p:cNvGrpSpPr/>
        <p:nvPr/>
      </p:nvGrpSpPr>
      <p:grpSpPr>
        <a:xfrm>
          <a:off x="0" y="0"/>
          <a:ext cx="0" cy="0"/>
          <a:chOff x="0" y="0"/>
          <a:chExt cx="0" cy="0"/>
        </a:xfrm>
      </p:grpSpPr>
      <p:sp>
        <p:nvSpPr>
          <p:cNvPr id="22" name="Picture Placeholder 21"/>
          <p:cNvSpPr>
            <a:spLocks noGrp="1"/>
          </p:cNvSpPr>
          <p:nvPr>
            <p:ph type="pic" sz="quarter" idx="18"/>
          </p:nvPr>
        </p:nvSpPr>
        <p:spPr>
          <a:xfrm>
            <a:off x="1968500" y="2205039"/>
            <a:ext cx="3359415" cy="3240087"/>
          </a:xfrm>
        </p:spPr>
        <p:txBody>
          <a:bodyPr/>
          <a:lstStyle/>
          <a:p>
            <a:r>
              <a:rPr lang="fr-FR" smtClean="0"/>
              <a:t>Cliquez sur l'icône pour ajouter une image</a:t>
            </a:r>
            <a:endParaRPr lang="en-US"/>
          </a:p>
        </p:txBody>
      </p:sp>
      <p:sp>
        <p:nvSpPr>
          <p:cNvPr id="15" name="Text Placeholder 27"/>
          <p:cNvSpPr>
            <a:spLocks noGrp="1"/>
          </p:cNvSpPr>
          <p:nvPr>
            <p:ph type="body" sz="quarter" idx="10" hasCustomPrompt="1"/>
          </p:nvPr>
        </p:nvSpPr>
        <p:spPr>
          <a:xfrm>
            <a:off x="1391478" y="692696"/>
            <a:ext cx="9409045" cy="648072"/>
          </a:xfrm>
        </p:spPr>
        <p:txBody>
          <a:bodyPr>
            <a:noAutofit/>
          </a:bodyPr>
          <a:lstStyle>
            <a:lvl1pPr algn="ctr">
              <a:buNone/>
              <a:defRPr sz="3600" b="0" baseline="0">
                <a:solidFill>
                  <a:schemeClr val="tx1"/>
                </a:solidFill>
              </a:defRPr>
            </a:lvl1pPr>
          </a:lstStyle>
          <a:p>
            <a:pPr lvl="0"/>
            <a:r>
              <a:rPr lang="en-US" dirty="0" smtClean="0"/>
              <a:t>Portfolio Single Item</a:t>
            </a:r>
            <a:endParaRPr lang="en-US" dirty="0"/>
          </a:p>
        </p:txBody>
      </p:sp>
      <p:sp>
        <p:nvSpPr>
          <p:cNvPr id="16" name="Text Placeholder 27"/>
          <p:cNvSpPr>
            <a:spLocks noGrp="1"/>
          </p:cNvSpPr>
          <p:nvPr>
            <p:ph type="body" sz="quarter" idx="13" hasCustomPrompt="1"/>
          </p:nvPr>
        </p:nvSpPr>
        <p:spPr>
          <a:xfrm>
            <a:off x="1871531" y="1412776"/>
            <a:ext cx="8736971" cy="432048"/>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17" name="Text Placeholder 27"/>
          <p:cNvSpPr>
            <a:spLocks noGrp="1"/>
          </p:cNvSpPr>
          <p:nvPr>
            <p:ph type="body" sz="quarter" idx="14" hasCustomPrompt="1"/>
          </p:nvPr>
        </p:nvSpPr>
        <p:spPr>
          <a:xfrm>
            <a:off x="5711957" y="2564904"/>
            <a:ext cx="2592288" cy="432048"/>
          </a:xfrm>
        </p:spPr>
        <p:txBody>
          <a:bodyPr>
            <a:noAutofit/>
          </a:bodyPr>
          <a:lstStyle>
            <a:lvl1pPr algn="l">
              <a:buNone/>
              <a:defRPr sz="1800" b="1" baseline="0">
                <a:solidFill>
                  <a:schemeClr val="accent1"/>
                </a:solidFill>
              </a:defRPr>
            </a:lvl1pPr>
          </a:lstStyle>
          <a:p>
            <a:pPr lvl="0"/>
            <a:r>
              <a:rPr lang="en-US" dirty="0" smtClean="0"/>
              <a:t>Project Name</a:t>
            </a:r>
            <a:endParaRPr lang="en-US" dirty="0"/>
          </a:p>
        </p:txBody>
      </p:sp>
      <p:sp>
        <p:nvSpPr>
          <p:cNvPr id="18" name="Text Placeholder 27"/>
          <p:cNvSpPr>
            <a:spLocks noGrp="1"/>
          </p:cNvSpPr>
          <p:nvPr>
            <p:ph type="body" sz="quarter" idx="15" hasCustomPrompt="1"/>
          </p:nvPr>
        </p:nvSpPr>
        <p:spPr>
          <a:xfrm>
            <a:off x="5711958" y="2924944"/>
            <a:ext cx="4224469" cy="2520280"/>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8" name="TextBox 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37648412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mall Infographic">
    <p:spTree>
      <p:nvGrpSpPr>
        <p:cNvPr id="1" name=""/>
        <p:cNvGrpSpPr/>
        <p:nvPr/>
      </p:nvGrpSpPr>
      <p:grpSpPr>
        <a:xfrm>
          <a:off x="0" y="0"/>
          <a:ext cx="0" cy="0"/>
          <a:chOff x="0" y="0"/>
          <a:chExt cx="0" cy="0"/>
        </a:xfrm>
      </p:grpSpPr>
      <p:grpSp>
        <p:nvGrpSpPr>
          <p:cNvPr id="3" name="Group 2"/>
          <p:cNvGrpSpPr/>
          <p:nvPr userDrawn="1"/>
        </p:nvGrpSpPr>
        <p:grpSpPr>
          <a:xfrm>
            <a:off x="2903998" y="3747335"/>
            <a:ext cx="971473" cy="580058"/>
            <a:chOff x="2046118" y="3785046"/>
            <a:chExt cx="728605" cy="580058"/>
          </a:xfrm>
        </p:grpSpPr>
        <p:cxnSp>
          <p:nvCxnSpPr>
            <p:cNvPr id="4" name="Straight Arrow Connector 3"/>
            <p:cNvCxnSpPr/>
            <p:nvPr/>
          </p:nvCxnSpPr>
          <p:spPr>
            <a:xfrm flipV="1">
              <a:off x="2411760" y="3785047"/>
              <a:ext cx="0" cy="580057"/>
            </a:xfrm>
            <a:prstGeom prst="straightConnector1">
              <a:avLst/>
            </a:prstGeom>
            <a:ln>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2046118" y="4066775"/>
              <a:ext cx="360040" cy="1"/>
            </a:xfrm>
            <a:prstGeom prst="straightConnector1">
              <a:avLst/>
            </a:prstGeom>
            <a:ln>
              <a:solidFill>
                <a:schemeClr val="bg1">
                  <a:lumMod val="8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414683" y="3785046"/>
              <a:ext cx="360040" cy="1"/>
            </a:xfrm>
            <a:prstGeom prst="straightConnector1">
              <a:avLst/>
            </a:prstGeom>
            <a:ln>
              <a:solidFill>
                <a:schemeClr val="bg1">
                  <a:lumMod val="85000"/>
                </a:schemeClr>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414683" y="4360665"/>
              <a:ext cx="360040" cy="1"/>
            </a:xfrm>
            <a:prstGeom prst="straightConnector1">
              <a:avLst/>
            </a:prstGeom>
            <a:ln>
              <a:solidFill>
                <a:schemeClr val="bg1">
                  <a:lumMod val="85000"/>
                </a:schemeClr>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userDrawn="1"/>
        </p:nvGrpSpPr>
        <p:grpSpPr>
          <a:xfrm>
            <a:off x="2903998" y="2533569"/>
            <a:ext cx="971473" cy="580058"/>
            <a:chOff x="2046118" y="3785046"/>
            <a:chExt cx="728605" cy="580058"/>
          </a:xfrm>
        </p:grpSpPr>
        <p:cxnSp>
          <p:nvCxnSpPr>
            <p:cNvPr id="13" name="Straight Arrow Connector 12"/>
            <p:cNvCxnSpPr/>
            <p:nvPr/>
          </p:nvCxnSpPr>
          <p:spPr>
            <a:xfrm flipV="1">
              <a:off x="2411760" y="3785047"/>
              <a:ext cx="0" cy="580057"/>
            </a:xfrm>
            <a:prstGeom prst="straightConnector1">
              <a:avLst/>
            </a:prstGeom>
            <a:ln>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046118" y="4066775"/>
              <a:ext cx="360040" cy="1"/>
            </a:xfrm>
            <a:prstGeom prst="straightConnector1">
              <a:avLst/>
            </a:prstGeom>
            <a:ln>
              <a:solidFill>
                <a:schemeClr val="bg1">
                  <a:lumMod val="8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414683" y="3785046"/>
              <a:ext cx="360040" cy="1"/>
            </a:xfrm>
            <a:prstGeom prst="straightConnector1">
              <a:avLst/>
            </a:prstGeom>
            <a:ln>
              <a:solidFill>
                <a:schemeClr val="bg1">
                  <a:lumMod val="85000"/>
                </a:schemeClr>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414683" y="4360665"/>
              <a:ext cx="360040" cy="1"/>
            </a:xfrm>
            <a:prstGeom prst="straightConnector1">
              <a:avLst/>
            </a:prstGeom>
            <a:ln>
              <a:solidFill>
                <a:schemeClr val="bg1">
                  <a:lumMod val="85000"/>
                </a:schemeClr>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26" name="Text Placeholder 27"/>
          <p:cNvSpPr>
            <a:spLocks noGrp="1"/>
          </p:cNvSpPr>
          <p:nvPr>
            <p:ph type="body" sz="quarter" idx="10" hasCustomPrompt="1"/>
          </p:nvPr>
        </p:nvSpPr>
        <p:spPr>
          <a:xfrm>
            <a:off x="1391478" y="692696"/>
            <a:ext cx="9409045" cy="648072"/>
          </a:xfrm>
        </p:spPr>
        <p:txBody>
          <a:bodyPr>
            <a:noAutofit/>
          </a:bodyPr>
          <a:lstStyle>
            <a:lvl1pPr algn="ctr">
              <a:buNone/>
              <a:defRPr sz="3600" b="0" baseline="0">
                <a:solidFill>
                  <a:schemeClr val="tx1"/>
                </a:solidFill>
              </a:defRPr>
            </a:lvl1pPr>
          </a:lstStyle>
          <a:p>
            <a:pPr lvl="0"/>
            <a:r>
              <a:rPr lang="en-US" dirty="0" smtClean="0"/>
              <a:t>Small </a:t>
            </a:r>
            <a:r>
              <a:rPr lang="en-US" dirty="0" err="1" smtClean="0"/>
              <a:t>Infographic</a:t>
            </a:r>
            <a:endParaRPr lang="en-US" dirty="0"/>
          </a:p>
        </p:txBody>
      </p:sp>
      <p:sp>
        <p:nvSpPr>
          <p:cNvPr id="27" name="Text Placeholder 27"/>
          <p:cNvSpPr>
            <a:spLocks noGrp="1"/>
          </p:cNvSpPr>
          <p:nvPr>
            <p:ph type="body" sz="quarter" idx="12" hasCustomPrompt="1"/>
          </p:nvPr>
        </p:nvSpPr>
        <p:spPr>
          <a:xfrm>
            <a:off x="1871531" y="1412776"/>
            <a:ext cx="7968885" cy="432048"/>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29" name="Picture Placeholder 28"/>
          <p:cNvSpPr>
            <a:spLocks noGrp="1"/>
          </p:cNvSpPr>
          <p:nvPr>
            <p:ph type="pic" sz="quarter" idx="13" hasCustomPrompt="1"/>
          </p:nvPr>
        </p:nvSpPr>
        <p:spPr>
          <a:xfrm>
            <a:off x="1967542" y="2420888"/>
            <a:ext cx="1056117" cy="792088"/>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30" name="Picture Placeholder 28"/>
          <p:cNvSpPr>
            <a:spLocks noGrp="1"/>
          </p:cNvSpPr>
          <p:nvPr>
            <p:ph type="pic" sz="quarter" idx="14" hasCustomPrompt="1"/>
          </p:nvPr>
        </p:nvSpPr>
        <p:spPr>
          <a:xfrm>
            <a:off x="1967542" y="3645024"/>
            <a:ext cx="1056117" cy="792088"/>
          </a:xfrm>
          <a:prstGeom prst="ellipse">
            <a:avLst/>
          </a:prstGeom>
        </p:spPr>
        <p:txBody>
          <a:bodyPr>
            <a:normAutofit/>
          </a:bodyPr>
          <a:lstStyle>
            <a:lvl1pPr>
              <a:defRPr sz="1000">
                <a:solidFill>
                  <a:schemeClr val="tx1"/>
                </a:solidFill>
              </a:defRPr>
            </a:lvl1pPr>
          </a:lstStyle>
          <a:p>
            <a:r>
              <a:rPr lang="en-US" dirty="0" smtClean="0"/>
              <a:t>Icon</a:t>
            </a:r>
            <a:endParaRPr lang="en-US" dirty="0"/>
          </a:p>
        </p:txBody>
      </p:sp>
      <p:sp>
        <p:nvSpPr>
          <p:cNvPr id="31" name="Text Placeholder 27"/>
          <p:cNvSpPr>
            <a:spLocks noGrp="1"/>
          </p:cNvSpPr>
          <p:nvPr>
            <p:ph type="body" sz="quarter" idx="15" hasCustomPrompt="1"/>
          </p:nvPr>
        </p:nvSpPr>
        <p:spPr>
          <a:xfrm>
            <a:off x="3983765" y="2348880"/>
            <a:ext cx="4416491" cy="432048"/>
          </a:xfrm>
        </p:spPr>
        <p:txBody>
          <a:bodyPr>
            <a:noAutofit/>
          </a:bodyPr>
          <a:lstStyle>
            <a:lvl1pPr algn="l">
              <a:buNone/>
              <a:defRPr sz="2000" b="0" baseline="0">
                <a:solidFill>
                  <a:schemeClr val="tx1"/>
                </a:solidFill>
              </a:defRPr>
            </a:lvl1pPr>
          </a:lstStyle>
          <a:p>
            <a:pPr lvl="0"/>
            <a:r>
              <a:rPr lang="en-US" dirty="0" smtClean="0"/>
              <a:t>Insert Text</a:t>
            </a:r>
            <a:endParaRPr lang="en-US" dirty="0"/>
          </a:p>
        </p:txBody>
      </p:sp>
      <p:sp>
        <p:nvSpPr>
          <p:cNvPr id="33" name="Text Placeholder 27"/>
          <p:cNvSpPr>
            <a:spLocks noGrp="1"/>
          </p:cNvSpPr>
          <p:nvPr>
            <p:ph type="body" sz="quarter" idx="16" hasCustomPrompt="1"/>
          </p:nvPr>
        </p:nvSpPr>
        <p:spPr>
          <a:xfrm>
            <a:off x="3983765" y="2924944"/>
            <a:ext cx="4416491" cy="432048"/>
          </a:xfrm>
        </p:spPr>
        <p:txBody>
          <a:bodyPr>
            <a:noAutofit/>
          </a:bodyPr>
          <a:lstStyle>
            <a:lvl1pPr algn="l">
              <a:buNone/>
              <a:defRPr sz="2000" b="0" baseline="0">
                <a:solidFill>
                  <a:schemeClr val="tx1"/>
                </a:solidFill>
              </a:defRPr>
            </a:lvl1pPr>
          </a:lstStyle>
          <a:p>
            <a:pPr lvl="0"/>
            <a:r>
              <a:rPr lang="en-US" dirty="0" smtClean="0"/>
              <a:t>Insert Text</a:t>
            </a:r>
            <a:endParaRPr lang="en-US" dirty="0"/>
          </a:p>
        </p:txBody>
      </p:sp>
      <p:sp>
        <p:nvSpPr>
          <p:cNvPr id="34" name="Text Placeholder 27"/>
          <p:cNvSpPr>
            <a:spLocks noGrp="1"/>
          </p:cNvSpPr>
          <p:nvPr>
            <p:ph type="body" sz="quarter" idx="17" hasCustomPrompt="1"/>
          </p:nvPr>
        </p:nvSpPr>
        <p:spPr>
          <a:xfrm>
            <a:off x="3983765" y="3573016"/>
            <a:ext cx="4416491" cy="432048"/>
          </a:xfrm>
        </p:spPr>
        <p:txBody>
          <a:bodyPr>
            <a:noAutofit/>
          </a:bodyPr>
          <a:lstStyle>
            <a:lvl1pPr algn="l">
              <a:buNone/>
              <a:defRPr sz="2000" b="0" baseline="0">
                <a:solidFill>
                  <a:schemeClr val="tx1"/>
                </a:solidFill>
              </a:defRPr>
            </a:lvl1pPr>
          </a:lstStyle>
          <a:p>
            <a:pPr lvl="0"/>
            <a:r>
              <a:rPr lang="en-US" dirty="0" smtClean="0"/>
              <a:t>Insert Text</a:t>
            </a:r>
            <a:endParaRPr lang="en-US" dirty="0"/>
          </a:p>
        </p:txBody>
      </p:sp>
      <p:sp>
        <p:nvSpPr>
          <p:cNvPr id="35" name="Text Placeholder 27"/>
          <p:cNvSpPr>
            <a:spLocks noGrp="1"/>
          </p:cNvSpPr>
          <p:nvPr>
            <p:ph type="body" sz="quarter" idx="18" hasCustomPrompt="1"/>
          </p:nvPr>
        </p:nvSpPr>
        <p:spPr>
          <a:xfrm>
            <a:off x="3983765" y="4149080"/>
            <a:ext cx="4416491" cy="432048"/>
          </a:xfrm>
        </p:spPr>
        <p:txBody>
          <a:bodyPr>
            <a:noAutofit/>
          </a:bodyPr>
          <a:lstStyle>
            <a:lvl1pPr algn="l">
              <a:buNone/>
              <a:defRPr sz="2000" b="0" baseline="0">
                <a:solidFill>
                  <a:schemeClr val="tx1"/>
                </a:solidFill>
              </a:defRPr>
            </a:lvl1pPr>
          </a:lstStyle>
          <a:p>
            <a:pPr lvl="0"/>
            <a:r>
              <a:rPr lang="en-US" dirty="0" smtClean="0"/>
              <a:t>Insert Text</a:t>
            </a:r>
            <a:endParaRPr lang="en-US" dirty="0"/>
          </a:p>
        </p:txBody>
      </p:sp>
      <p:sp>
        <p:nvSpPr>
          <p:cNvPr id="36" name="Text Placeholder 27"/>
          <p:cNvSpPr>
            <a:spLocks noGrp="1"/>
          </p:cNvSpPr>
          <p:nvPr>
            <p:ph type="body" sz="quarter" idx="19" hasCustomPrompt="1"/>
          </p:nvPr>
        </p:nvSpPr>
        <p:spPr>
          <a:xfrm>
            <a:off x="1871531" y="5085184"/>
            <a:ext cx="8544949" cy="720080"/>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2" name="TextBox 21"/>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23"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129466039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eps to Success">
    <p:spTree>
      <p:nvGrpSpPr>
        <p:cNvPr id="1" name=""/>
        <p:cNvGrpSpPr/>
        <p:nvPr/>
      </p:nvGrpSpPr>
      <p:grpSpPr>
        <a:xfrm>
          <a:off x="0" y="0"/>
          <a:ext cx="0" cy="0"/>
          <a:chOff x="0" y="0"/>
          <a:chExt cx="0" cy="0"/>
        </a:xfrm>
      </p:grpSpPr>
      <p:sp>
        <p:nvSpPr>
          <p:cNvPr id="32" name="Text Placeholder 9"/>
          <p:cNvSpPr>
            <a:spLocks noGrp="1"/>
          </p:cNvSpPr>
          <p:nvPr>
            <p:ph type="body" sz="quarter" idx="38" hasCustomPrompt="1"/>
          </p:nvPr>
        </p:nvSpPr>
        <p:spPr>
          <a:xfrm>
            <a:off x="1714431" y="3474858"/>
            <a:ext cx="2269335" cy="890246"/>
          </a:xfrm>
          <a:prstGeom prst="cube">
            <a:avLst>
              <a:gd name="adj" fmla="val 8695"/>
            </a:avLst>
          </a:prstGeom>
          <a:solidFill>
            <a:schemeClr val="accent1"/>
          </a:solidFill>
        </p:spPr>
        <p:txBody>
          <a:bodyPr>
            <a:noAutofit/>
          </a:bodyPr>
          <a:lstStyle>
            <a:lvl1pPr marL="0" indent="0">
              <a:buFontTx/>
              <a:buNone/>
              <a:defRPr>
                <a:solidFill>
                  <a:schemeClr val="bg1"/>
                </a:solidFill>
              </a:defRPr>
            </a:lvl1pPr>
          </a:lstStyle>
          <a:p>
            <a:pPr lvl="0"/>
            <a:r>
              <a:rPr lang="en-US" dirty="0" smtClean="0"/>
              <a:t> </a:t>
            </a:r>
          </a:p>
        </p:txBody>
      </p:sp>
      <p:sp>
        <p:nvSpPr>
          <p:cNvPr id="21" name="Text Placeholder 27"/>
          <p:cNvSpPr>
            <a:spLocks noGrp="1"/>
          </p:cNvSpPr>
          <p:nvPr userDrawn="1">
            <p:ph type="body" sz="quarter" idx="10" hasCustomPrompt="1"/>
          </p:nvPr>
        </p:nvSpPr>
        <p:spPr>
          <a:xfrm>
            <a:off x="1391477" y="692696"/>
            <a:ext cx="9313035" cy="648072"/>
          </a:xfrm>
        </p:spPr>
        <p:txBody>
          <a:bodyPr>
            <a:noAutofit/>
          </a:bodyPr>
          <a:lstStyle>
            <a:lvl1pPr algn="ctr">
              <a:buNone/>
              <a:defRPr sz="3600" b="0" baseline="0">
                <a:solidFill>
                  <a:schemeClr val="tx1"/>
                </a:solidFill>
              </a:defRPr>
            </a:lvl1pPr>
          </a:lstStyle>
          <a:p>
            <a:pPr lvl="0"/>
            <a:r>
              <a:rPr lang="en-US" dirty="0" smtClean="0"/>
              <a:t>Steps to Success</a:t>
            </a:r>
            <a:endParaRPr lang="en-US" dirty="0"/>
          </a:p>
        </p:txBody>
      </p:sp>
      <p:sp>
        <p:nvSpPr>
          <p:cNvPr id="23" name="Text Placeholder 27"/>
          <p:cNvSpPr>
            <a:spLocks noGrp="1"/>
          </p:cNvSpPr>
          <p:nvPr userDrawn="1">
            <p:ph type="body" sz="quarter" idx="12" hasCustomPrompt="1"/>
          </p:nvPr>
        </p:nvSpPr>
        <p:spPr>
          <a:xfrm>
            <a:off x="1871531" y="1412776"/>
            <a:ext cx="8544949" cy="432048"/>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30" name="Text Placeholder 27"/>
          <p:cNvSpPr>
            <a:spLocks noGrp="1"/>
          </p:cNvSpPr>
          <p:nvPr>
            <p:ph type="body" sz="quarter" idx="33" hasCustomPrompt="1"/>
          </p:nvPr>
        </p:nvSpPr>
        <p:spPr>
          <a:xfrm>
            <a:off x="8208235" y="4509120"/>
            <a:ext cx="1717013" cy="288032"/>
          </a:xfrm>
        </p:spPr>
        <p:txBody>
          <a:bodyPr>
            <a:noAutofit/>
          </a:bodyPr>
          <a:lstStyle>
            <a:lvl1pPr algn="ctr">
              <a:buNone/>
              <a:defRPr sz="1600" b="1" baseline="0">
                <a:solidFill>
                  <a:schemeClr val="tx1"/>
                </a:solidFill>
              </a:defRPr>
            </a:lvl1pPr>
          </a:lstStyle>
          <a:p>
            <a:pPr lvl="0"/>
            <a:r>
              <a:rPr lang="en-US" dirty="0" smtClean="0"/>
              <a:t>Block Title</a:t>
            </a:r>
            <a:endParaRPr lang="en-US" dirty="0"/>
          </a:p>
        </p:txBody>
      </p:sp>
      <p:sp>
        <p:nvSpPr>
          <p:cNvPr id="31" name="Text Placeholder 27"/>
          <p:cNvSpPr>
            <a:spLocks noGrp="1"/>
          </p:cNvSpPr>
          <p:nvPr>
            <p:ph type="body" sz="quarter" idx="34" hasCustomPrompt="1"/>
          </p:nvPr>
        </p:nvSpPr>
        <p:spPr>
          <a:xfrm>
            <a:off x="8208235" y="4797152"/>
            <a:ext cx="1728192" cy="504056"/>
          </a:xfrm>
        </p:spPr>
        <p:txBody>
          <a:bodyPr>
            <a:noAutofit/>
          </a:bodyPr>
          <a:lstStyle>
            <a:lvl1pPr algn="ctr">
              <a:buNone/>
              <a:defRPr sz="1400" b="0" baseline="0">
                <a:solidFill>
                  <a:schemeClr val="tx1"/>
                </a:solidFill>
              </a:defRPr>
            </a:lvl1pPr>
          </a:lstStyle>
          <a:p>
            <a:pPr lvl="0"/>
            <a:r>
              <a:rPr lang="en-US" dirty="0" smtClean="0"/>
              <a:t>Insert Text</a:t>
            </a:r>
            <a:endParaRPr lang="en-US" dirty="0"/>
          </a:p>
        </p:txBody>
      </p:sp>
      <p:sp>
        <p:nvSpPr>
          <p:cNvPr id="17" name="TextBox 16"/>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8"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
        <p:nvSpPr>
          <p:cNvPr id="22" name="Text Placeholder 9"/>
          <p:cNvSpPr>
            <a:spLocks noGrp="1"/>
          </p:cNvSpPr>
          <p:nvPr>
            <p:ph type="body" sz="quarter" idx="37" hasCustomPrompt="1"/>
          </p:nvPr>
        </p:nvSpPr>
        <p:spPr>
          <a:xfrm>
            <a:off x="3826666" y="3185634"/>
            <a:ext cx="2269335" cy="1179470"/>
          </a:xfrm>
          <a:prstGeom prst="cube">
            <a:avLst>
              <a:gd name="adj" fmla="val 8695"/>
            </a:avLst>
          </a:prstGeom>
          <a:solidFill>
            <a:srgbClr val="92D050"/>
          </a:solidFill>
        </p:spPr>
        <p:txBody>
          <a:bodyPr>
            <a:noAutofit/>
          </a:bodyPr>
          <a:lstStyle>
            <a:lvl1pPr marL="0" indent="0">
              <a:buFontTx/>
              <a:buNone/>
              <a:defRPr>
                <a:solidFill>
                  <a:schemeClr val="bg1"/>
                </a:solidFill>
              </a:defRPr>
            </a:lvl1pPr>
          </a:lstStyle>
          <a:p>
            <a:pPr lvl="0"/>
            <a:r>
              <a:rPr lang="en-US" dirty="0" smtClean="0"/>
              <a:t> </a:t>
            </a:r>
          </a:p>
        </p:txBody>
      </p:sp>
      <p:sp>
        <p:nvSpPr>
          <p:cNvPr id="20" name="Text Placeholder 9"/>
          <p:cNvSpPr>
            <a:spLocks noGrp="1"/>
          </p:cNvSpPr>
          <p:nvPr>
            <p:ph type="body" sz="quarter" idx="36" hasCustomPrompt="1"/>
          </p:nvPr>
        </p:nvSpPr>
        <p:spPr>
          <a:xfrm>
            <a:off x="5938901" y="2789312"/>
            <a:ext cx="2269335" cy="1575792"/>
          </a:xfrm>
          <a:prstGeom prst="cube">
            <a:avLst>
              <a:gd name="adj" fmla="val 8695"/>
            </a:avLst>
          </a:prstGeom>
          <a:solidFill>
            <a:schemeClr val="accent2"/>
          </a:solidFill>
        </p:spPr>
        <p:txBody>
          <a:bodyPr>
            <a:noAutofit/>
          </a:bodyPr>
          <a:lstStyle>
            <a:lvl1pPr marL="0" indent="0">
              <a:buFontTx/>
              <a:buNone/>
              <a:defRPr>
                <a:solidFill>
                  <a:schemeClr val="bg1"/>
                </a:solidFill>
              </a:defRPr>
            </a:lvl1pPr>
          </a:lstStyle>
          <a:p>
            <a:pPr lvl="0"/>
            <a:r>
              <a:rPr lang="en-US" dirty="0" smtClean="0"/>
              <a:t> </a:t>
            </a:r>
          </a:p>
        </p:txBody>
      </p:sp>
      <p:sp>
        <p:nvSpPr>
          <p:cNvPr id="19" name="Text Placeholder 9"/>
          <p:cNvSpPr>
            <a:spLocks noGrp="1"/>
          </p:cNvSpPr>
          <p:nvPr>
            <p:ph type="body" sz="quarter" idx="35" hasCustomPrompt="1"/>
          </p:nvPr>
        </p:nvSpPr>
        <p:spPr>
          <a:xfrm>
            <a:off x="8016214" y="2492896"/>
            <a:ext cx="2269335" cy="1872208"/>
          </a:xfrm>
          <a:prstGeom prst="cube">
            <a:avLst>
              <a:gd name="adj" fmla="val 8695"/>
            </a:avLst>
          </a:prstGeom>
          <a:solidFill>
            <a:schemeClr val="accent3"/>
          </a:solidFill>
        </p:spPr>
        <p:txBody>
          <a:bodyPr>
            <a:noAutofit/>
          </a:bodyPr>
          <a:lstStyle>
            <a:lvl1pPr marL="0" indent="0">
              <a:buFontTx/>
              <a:buNone/>
              <a:defRPr>
                <a:solidFill>
                  <a:schemeClr val="bg1"/>
                </a:solidFill>
              </a:defRPr>
            </a:lvl1pPr>
          </a:lstStyle>
          <a:p>
            <a:pPr lvl="0"/>
            <a:r>
              <a:rPr lang="en-US" dirty="0" smtClean="0"/>
              <a:t> </a:t>
            </a:r>
          </a:p>
        </p:txBody>
      </p:sp>
      <p:sp>
        <p:nvSpPr>
          <p:cNvPr id="33" name="Text Placeholder 27"/>
          <p:cNvSpPr>
            <a:spLocks noGrp="1"/>
          </p:cNvSpPr>
          <p:nvPr>
            <p:ph type="body" sz="quarter" idx="39" hasCustomPrompt="1"/>
          </p:nvPr>
        </p:nvSpPr>
        <p:spPr>
          <a:xfrm>
            <a:off x="6096000" y="4509120"/>
            <a:ext cx="1728192" cy="288032"/>
          </a:xfrm>
        </p:spPr>
        <p:txBody>
          <a:bodyPr>
            <a:noAutofit/>
          </a:bodyPr>
          <a:lstStyle>
            <a:lvl1pPr algn="ctr">
              <a:buNone/>
              <a:defRPr sz="1600" b="1" baseline="0">
                <a:solidFill>
                  <a:schemeClr val="tx1"/>
                </a:solidFill>
              </a:defRPr>
            </a:lvl1pPr>
          </a:lstStyle>
          <a:p>
            <a:pPr lvl="0"/>
            <a:r>
              <a:rPr lang="en-US" dirty="0" smtClean="0"/>
              <a:t>Block Title</a:t>
            </a:r>
            <a:endParaRPr lang="en-US" dirty="0"/>
          </a:p>
        </p:txBody>
      </p:sp>
      <p:sp>
        <p:nvSpPr>
          <p:cNvPr id="34" name="Text Placeholder 27"/>
          <p:cNvSpPr>
            <a:spLocks noGrp="1"/>
          </p:cNvSpPr>
          <p:nvPr>
            <p:ph type="body" sz="quarter" idx="40" hasCustomPrompt="1"/>
          </p:nvPr>
        </p:nvSpPr>
        <p:spPr>
          <a:xfrm>
            <a:off x="6096000" y="4797152"/>
            <a:ext cx="1728192" cy="504056"/>
          </a:xfrm>
        </p:spPr>
        <p:txBody>
          <a:bodyPr>
            <a:noAutofit/>
          </a:bodyPr>
          <a:lstStyle>
            <a:lvl1pPr algn="ctr">
              <a:buNone/>
              <a:defRPr sz="1400" b="0" baseline="0">
                <a:solidFill>
                  <a:schemeClr val="tx1"/>
                </a:solidFill>
              </a:defRPr>
            </a:lvl1pPr>
          </a:lstStyle>
          <a:p>
            <a:pPr lvl="0"/>
            <a:r>
              <a:rPr lang="en-US" dirty="0" smtClean="0"/>
              <a:t>Insert Text</a:t>
            </a:r>
            <a:endParaRPr lang="en-US" dirty="0"/>
          </a:p>
        </p:txBody>
      </p:sp>
      <p:sp>
        <p:nvSpPr>
          <p:cNvPr id="35" name="Text Placeholder 27"/>
          <p:cNvSpPr>
            <a:spLocks noGrp="1"/>
          </p:cNvSpPr>
          <p:nvPr>
            <p:ph type="body" sz="quarter" idx="41" hasCustomPrompt="1"/>
          </p:nvPr>
        </p:nvSpPr>
        <p:spPr>
          <a:xfrm>
            <a:off x="3983766" y="4509120"/>
            <a:ext cx="1717013" cy="288032"/>
          </a:xfrm>
        </p:spPr>
        <p:txBody>
          <a:bodyPr>
            <a:noAutofit/>
          </a:bodyPr>
          <a:lstStyle>
            <a:lvl1pPr algn="ctr">
              <a:buNone/>
              <a:defRPr sz="1600" b="1" baseline="0">
                <a:solidFill>
                  <a:schemeClr val="tx1"/>
                </a:solidFill>
              </a:defRPr>
            </a:lvl1pPr>
          </a:lstStyle>
          <a:p>
            <a:pPr lvl="0"/>
            <a:r>
              <a:rPr lang="en-US" dirty="0" smtClean="0"/>
              <a:t>Block Title</a:t>
            </a:r>
            <a:endParaRPr lang="en-US" dirty="0"/>
          </a:p>
        </p:txBody>
      </p:sp>
      <p:sp>
        <p:nvSpPr>
          <p:cNvPr id="36" name="Text Placeholder 27"/>
          <p:cNvSpPr>
            <a:spLocks noGrp="1"/>
          </p:cNvSpPr>
          <p:nvPr>
            <p:ph type="body" sz="quarter" idx="42" hasCustomPrompt="1"/>
          </p:nvPr>
        </p:nvSpPr>
        <p:spPr>
          <a:xfrm>
            <a:off x="3983765" y="4797152"/>
            <a:ext cx="1728192" cy="504056"/>
          </a:xfrm>
        </p:spPr>
        <p:txBody>
          <a:bodyPr>
            <a:noAutofit/>
          </a:bodyPr>
          <a:lstStyle>
            <a:lvl1pPr algn="ctr">
              <a:buNone/>
              <a:defRPr sz="1400" b="0" baseline="0">
                <a:solidFill>
                  <a:schemeClr val="tx1"/>
                </a:solidFill>
              </a:defRPr>
            </a:lvl1pPr>
          </a:lstStyle>
          <a:p>
            <a:pPr lvl="0"/>
            <a:r>
              <a:rPr lang="en-US" dirty="0" smtClean="0"/>
              <a:t>Insert Text</a:t>
            </a:r>
            <a:endParaRPr lang="en-US" dirty="0"/>
          </a:p>
        </p:txBody>
      </p:sp>
      <p:sp>
        <p:nvSpPr>
          <p:cNvPr id="37" name="Text Placeholder 27"/>
          <p:cNvSpPr>
            <a:spLocks noGrp="1"/>
          </p:cNvSpPr>
          <p:nvPr>
            <p:ph type="body" sz="quarter" idx="43" hasCustomPrompt="1"/>
          </p:nvPr>
        </p:nvSpPr>
        <p:spPr>
          <a:xfrm>
            <a:off x="1871531" y="4509120"/>
            <a:ext cx="1717013" cy="288032"/>
          </a:xfrm>
        </p:spPr>
        <p:txBody>
          <a:bodyPr>
            <a:noAutofit/>
          </a:bodyPr>
          <a:lstStyle>
            <a:lvl1pPr algn="ctr">
              <a:buNone/>
              <a:defRPr sz="1600" b="1" baseline="0">
                <a:solidFill>
                  <a:schemeClr val="tx1"/>
                </a:solidFill>
              </a:defRPr>
            </a:lvl1pPr>
          </a:lstStyle>
          <a:p>
            <a:pPr lvl="0"/>
            <a:r>
              <a:rPr lang="en-US" dirty="0" smtClean="0"/>
              <a:t>Block Title</a:t>
            </a:r>
            <a:endParaRPr lang="en-US" dirty="0"/>
          </a:p>
        </p:txBody>
      </p:sp>
      <p:sp>
        <p:nvSpPr>
          <p:cNvPr id="38" name="Text Placeholder 27"/>
          <p:cNvSpPr>
            <a:spLocks noGrp="1"/>
          </p:cNvSpPr>
          <p:nvPr>
            <p:ph type="body" sz="quarter" idx="44" hasCustomPrompt="1"/>
          </p:nvPr>
        </p:nvSpPr>
        <p:spPr>
          <a:xfrm>
            <a:off x="1871531" y="4797152"/>
            <a:ext cx="1728192" cy="504056"/>
          </a:xfrm>
        </p:spPr>
        <p:txBody>
          <a:bodyPr>
            <a:noAutofit/>
          </a:bodyPr>
          <a:lstStyle>
            <a:lvl1pPr algn="ctr">
              <a:buNone/>
              <a:defRPr sz="1400" b="0" baseline="0">
                <a:solidFill>
                  <a:schemeClr val="tx1"/>
                </a:solidFill>
              </a:defRPr>
            </a:lvl1pPr>
          </a:lstStyle>
          <a:p>
            <a:pPr lvl="0"/>
            <a:r>
              <a:rPr lang="en-US" dirty="0" smtClean="0"/>
              <a:t>Insert Text</a:t>
            </a:r>
            <a:endParaRPr lang="en-US" dirty="0"/>
          </a:p>
        </p:txBody>
      </p:sp>
    </p:spTree>
    <p:extLst>
      <p:ext uri="{BB962C8B-B14F-4D97-AF65-F5344CB8AC3E}">
        <p14:creationId xmlns:p14="http://schemas.microsoft.com/office/powerpoint/2010/main" val="344272860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grpSp>
        <p:nvGrpSpPr>
          <p:cNvPr id="24" name="Group 23"/>
          <p:cNvGrpSpPr/>
          <p:nvPr userDrawn="1"/>
        </p:nvGrpSpPr>
        <p:grpSpPr>
          <a:xfrm>
            <a:off x="2459819" y="1892509"/>
            <a:ext cx="1212289" cy="441178"/>
            <a:chOff x="1746667" y="1892509"/>
            <a:chExt cx="909217" cy="441178"/>
          </a:xfrm>
        </p:grpSpPr>
        <p:sp>
          <p:nvSpPr>
            <p:cNvPr id="25" name="TextBox 27"/>
            <p:cNvSpPr txBox="1"/>
            <p:nvPr/>
          </p:nvSpPr>
          <p:spPr>
            <a:xfrm>
              <a:off x="1746667" y="1892509"/>
              <a:ext cx="672733"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HN" sz="1400" b="1" dirty="0" smtClean="0">
                  <a:solidFill>
                    <a:prstClr val="white"/>
                  </a:solidFill>
                </a:rPr>
                <a:t>SECURITY</a:t>
              </a:r>
              <a:endParaRPr lang="es-HN" sz="1050" b="1" i="1" dirty="0">
                <a:solidFill>
                  <a:prstClr val="white"/>
                </a:solidFill>
              </a:endParaRPr>
            </a:p>
          </p:txBody>
        </p:sp>
        <p:sp>
          <p:nvSpPr>
            <p:cNvPr id="26" name="TextBox 27"/>
            <p:cNvSpPr txBox="1"/>
            <p:nvPr/>
          </p:nvSpPr>
          <p:spPr>
            <a:xfrm>
              <a:off x="1748472" y="2056688"/>
              <a:ext cx="90741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HN" sz="1200" b="1" i="1" dirty="0" smtClean="0">
                  <a:solidFill>
                    <a:prstClr val="white"/>
                  </a:solidFill>
                </a:rPr>
                <a:t>Social Networks</a:t>
              </a:r>
              <a:endParaRPr lang="es-HN" sz="1200" b="1" i="1" dirty="0">
                <a:solidFill>
                  <a:prstClr val="white"/>
                </a:solidFill>
              </a:endParaRPr>
            </a:p>
          </p:txBody>
        </p:sp>
      </p:grpSp>
      <p:sp>
        <p:nvSpPr>
          <p:cNvPr id="35" name="Text Placeholder 44"/>
          <p:cNvSpPr>
            <a:spLocks noGrp="1"/>
          </p:cNvSpPr>
          <p:nvPr>
            <p:ph type="body" sz="quarter" idx="19" hasCustomPrompt="1"/>
          </p:nvPr>
        </p:nvSpPr>
        <p:spPr>
          <a:xfrm>
            <a:off x="1325077" y="327208"/>
            <a:ext cx="9601200" cy="720378"/>
          </a:xfrm>
        </p:spPr>
        <p:txBody>
          <a:bodyPr>
            <a:normAutofit/>
          </a:bodyPr>
          <a:lstStyle>
            <a:lvl1pPr marL="0" indent="0" algn="ctr">
              <a:buNone/>
              <a:defRPr sz="4800"/>
            </a:lvl1pPr>
          </a:lstStyle>
          <a:p>
            <a:pPr lvl="0"/>
            <a:r>
              <a:rPr lang="en-US" dirty="0" smtClean="0"/>
              <a:t>Infographic</a:t>
            </a:r>
            <a:endParaRPr lang="en-US" dirty="0"/>
          </a:p>
        </p:txBody>
      </p:sp>
      <p:sp>
        <p:nvSpPr>
          <p:cNvPr id="36" name="Text Placeholder 9"/>
          <p:cNvSpPr>
            <a:spLocks noGrp="1"/>
          </p:cNvSpPr>
          <p:nvPr>
            <p:ph type="body" sz="quarter" idx="12" hasCustomPrompt="1"/>
          </p:nvPr>
        </p:nvSpPr>
        <p:spPr>
          <a:xfrm>
            <a:off x="946346" y="1250603"/>
            <a:ext cx="4633357" cy="2053319"/>
          </a:xfrm>
          <a:custGeom>
            <a:avLst/>
            <a:gdLst>
              <a:gd name="connsiteX0" fmla="*/ 0 w 3463143"/>
              <a:gd name="connsiteY0" fmla="*/ 0 h 2064081"/>
              <a:gd name="connsiteX1" fmla="*/ 2431103 w 3463143"/>
              <a:gd name="connsiteY1" fmla="*/ 0 h 2064081"/>
              <a:gd name="connsiteX2" fmla="*/ 3463143 w 3463143"/>
              <a:gd name="connsiteY2" fmla="*/ 1032041 h 2064081"/>
              <a:gd name="connsiteX3" fmla="*/ 2431103 w 3463143"/>
              <a:gd name="connsiteY3" fmla="*/ 2064081 h 2064081"/>
              <a:gd name="connsiteX4" fmla="*/ 0 w 3463143"/>
              <a:gd name="connsiteY4" fmla="*/ 2064081 h 2064081"/>
              <a:gd name="connsiteX5" fmla="*/ 0 w 3463143"/>
              <a:gd name="connsiteY5" fmla="*/ 0 h 2064081"/>
              <a:gd name="connsiteX0" fmla="*/ 0 w 3475018"/>
              <a:gd name="connsiteY0" fmla="*/ 0 h 2064081"/>
              <a:gd name="connsiteX1" fmla="*/ 2431103 w 3475018"/>
              <a:gd name="connsiteY1" fmla="*/ 0 h 2064081"/>
              <a:gd name="connsiteX2" fmla="*/ 3475018 w 3475018"/>
              <a:gd name="connsiteY2" fmla="*/ 2053319 h 2064081"/>
              <a:gd name="connsiteX3" fmla="*/ 2431103 w 3475018"/>
              <a:gd name="connsiteY3" fmla="*/ 2064081 h 2064081"/>
              <a:gd name="connsiteX4" fmla="*/ 0 w 3475018"/>
              <a:gd name="connsiteY4" fmla="*/ 2064081 h 2064081"/>
              <a:gd name="connsiteX5" fmla="*/ 0 w 3475018"/>
              <a:gd name="connsiteY5" fmla="*/ 0 h 2064081"/>
              <a:gd name="connsiteX0" fmla="*/ 0 w 3475018"/>
              <a:gd name="connsiteY0" fmla="*/ 0 h 2064081"/>
              <a:gd name="connsiteX1" fmla="*/ 2431103 w 3475018"/>
              <a:gd name="connsiteY1" fmla="*/ 0 h 2064081"/>
              <a:gd name="connsiteX2" fmla="*/ 3475018 w 3475018"/>
              <a:gd name="connsiteY2" fmla="*/ 2053319 h 2064081"/>
              <a:gd name="connsiteX3" fmla="*/ 2419228 w 3475018"/>
              <a:gd name="connsiteY3" fmla="*/ 1505940 h 2064081"/>
              <a:gd name="connsiteX4" fmla="*/ 0 w 3475018"/>
              <a:gd name="connsiteY4" fmla="*/ 2064081 h 2064081"/>
              <a:gd name="connsiteX5" fmla="*/ 0 w 3475018"/>
              <a:gd name="connsiteY5" fmla="*/ 0 h 2064081"/>
              <a:gd name="connsiteX0" fmla="*/ 23750 w 3498768"/>
              <a:gd name="connsiteY0" fmla="*/ 0 h 2053319"/>
              <a:gd name="connsiteX1" fmla="*/ 2454853 w 3498768"/>
              <a:gd name="connsiteY1" fmla="*/ 0 h 2053319"/>
              <a:gd name="connsiteX2" fmla="*/ 3498768 w 3498768"/>
              <a:gd name="connsiteY2" fmla="*/ 2053319 h 2053319"/>
              <a:gd name="connsiteX3" fmla="*/ 2442978 w 3498768"/>
              <a:gd name="connsiteY3" fmla="*/ 1505940 h 2053319"/>
              <a:gd name="connsiteX4" fmla="*/ 0 w 3498768"/>
              <a:gd name="connsiteY4" fmla="*/ 1399063 h 2053319"/>
              <a:gd name="connsiteX5" fmla="*/ 23750 w 3498768"/>
              <a:gd name="connsiteY5" fmla="*/ 0 h 2053319"/>
              <a:gd name="connsiteX0" fmla="*/ 23750 w 3498768"/>
              <a:gd name="connsiteY0" fmla="*/ 0 h 2053319"/>
              <a:gd name="connsiteX1" fmla="*/ 2454853 w 3498768"/>
              <a:gd name="connsiteY1" fmla="*/ 0 h 2053319"/>
              <a:gd name="connsiteX2" fmla="*/ 3498768 w 3498768"/>
              <a:gd name="connsiteY2" fmla="*/ 2053319 h 2053319"/>
              <a:gd name="connsiteX3" fmla="*/ 2419227 w 3498768"/>
              <a:gd name="connsiteY3" fmla="*/ 1410938 h 2053319"/>
              <a:gd name="connsiteX4" fmla="*/ 0 w 3498768"/>
              <a:gd name="connsiteY4" fmla="*/ 1399063 h 2053319"/>
              <a:gd name="connsiteX5" fmla="*/ 23750 w 3498768"/>
              <a:gd name="connsiteY5" fmla="*/ 0 h 2053319"/>
              <a:gd name="connsiteX0" fmla="*/ 0 w 3475018"/>
              <a:gd name="connsiteY0" fmla="*/ 0 h 2053319"/>
              <a:gd name="connsiteX1" fmla="*/ 2431103 w 3475018"/>
              <a:gd name="connsiteY1" fmla="*/ 0 h 2053319"/>
              <a:gd name="connsiteX2" fmla="*/ 3475018 w 3475018"/>
              <a:gd name="connsiteY2" fmla="*/ 2053319 h 2053319"/>
              <a:gd name="connsiteX3" fmla="*/ 2395477 w 3475018"/>
              <a:gd name="connsiteY3" fmla="*/ 1410938 h 2053319"/>
              <a:gd name="connsiteX4" fmla="*/ 11875 w 3475018"/>
              <a:gd name="connsiteY4" fmla="*/ 1399063 h 2053319"/>
              <a:gd name="connsiteX5" fmla="*/ 0 w 3475018"/>
              <a:gd name="connsiteY5" fmla="*/ 0 h 2053319"/>
              <a:gd name="connsiteX0" fmla="*/ 0 w 3475018"/>
              <a:gd name="connsiteY0" fmla="*/ 0 h 2053319"/>
              <a:gd name="connsiteX1" fmla="*/ 2431103 w 3475018"/>
              <a:gd name="connsiteY1" fmla="*/ 0 h 2053319"/>
              <a:gd name="connsiteX2" fmla="*/ 3475018 w 3475018"/>
              <a:gd name="connsiteY2" fmla="*/ 2053319 h 2053319"/>
              <a:gd name="connsiteX3" fmla="*/ 1956090 w 3475018"/>
              <a:gd name="connsiteY3" fmla="*/ 1399062 h 2053319"/>
              <a:gd name="connsiteX4" fmla="*/ 11875 w 3475018"/>
              <a:gd name="connsiteY4" fmla="*/ 1399063 h 2053319"/>
              <a:gd name="connsiteX5" fmla="*/ 0 w 3475018"/>
              <a:gd name="connsiteY5" fmla="*/ 0 h 2053319"/>
              <a:gd name="connsiteX0" fmla="*/ 0 w 3475018"/>
              <a:gd name="connsiteY0" fmla="*/ 0 h 2053319"/>
              <a:gd name="connsiteX1" fmla="*/ 1956090 w 3475018"/>
              <a:gd name="connsiteY1" fmla="*/ 0 h 2053319"/>
              <a:gd name="connsiteX2" fmla="*/ 3475018 w 3475018"/>
              <a:gd name="connsiteY2" fmla="*/ 2053319 h 2053319"/>
              <a:gd name="connsiteX3" fmla="*/ 1956090 w 3475018"/>
              <a:gd name="connsiteY3" fmla="*/ 1399062 h 2053319"/>
              <a:gd name="connsiteX4" fmla="*/ 11875 w 3475018"/>
              <a:gd name="connsiteY4" fmla="*/ 1399063 h 2053319"/>
              <a:gd name="connsiteX5" fmla="*/ 0 w 3475018"/>
              <a:gd name="connsiteY5" fmla="*/ 0 h 205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5018" h="2053319">
                <a:moveTo>
                  <a:pt x="0" y="0"/>
                </a:moveTo>
                <a:lnTo>
                  <a:pt x="1956090" y="0"/>
                </a:lnTo>
                <a:lnTo>
                  <a:pt x="3475018" y="2053319"/>
                </a:lnTo>
                <a:lnTo>
                  <a:pt x="1956090" y="1399062"/>
                </a:lnTo>
                <a:lnTo>
                  <a:pt x="11875" y="1399063"/>
                </a:lnTo>
                <a:lnTo>
                  <a:pt x="0" y="0"/>
                </a:lnTo>
                <a:close/>
              </a:path>
            </a:pathLst>
          </a:custGeom>
          <a:solidFill>
            <a:schemeClr val="accent3"/>
          </a:solidFill>
        </p:spPr>
        <p:txBody>
          <a:bodyPr>
            <a:noAutofit/>
          </a:bodyPr>
          <a:lstStyle>
            <a:lvl1pPr marL="0" indent="0">
              <a:buFontTx/>
              <a:buNone/>
              <a:defRPr>
                <a:solidFill>
                  <a:schemeClr val="bg1"/>
                </a:solidFill>
              </a:defRPr>
            </a:lvl1pPr>
          </a:lstStyle>
          <a:p>
            <a:pPr lvl="0"/>
            <a:r>
              <a:rPr lang="en-US" dirty="0" smtClean="0"/>
              <a:t>Insert text</a:t>
            </a:r>
          </a:p>
        </p:txBody>
      </p:sp>
      <p:sp>
        <p:nvSpPr>
          <p:cNvPr id="37" name="Text Placeholder 9"/>
          <p:cNvSpPr>
            <a:spLocks noGrp="1"/>
          </p:cNvSpPr>
          <p:nvPr>
            <p:ph type="body" sz="quarter" idx="20" hasCustomPrompt="1"/>
          </p:nvPr>
        </p:nvSpPr>
        <p:spPr>
          <a:xfrm>
            <a:off x="945494" y="3833576"/>
            <a:ext cx="4648769" cy="2003423"/>
          </a:xfrm>
          <a:custGeom>
            <a:avLst/>
            <a:gdLst>
              <a:gd name="connsiteX0" fmla="*/ 0 w 1800200"/>
              <a:gd name="connsiteY0" fmla="*/ 0 h 1296097"/>
              <a:gd name="connsiteX1" fmla="*/ 1050117 w 1800200"/>
              <a:gd name="connsiteY1" fmla="*/ 0 h 1296097"/>
              <a:gd name="connsiteX2" fmla="*/ 1050117 w 1800200"/>
              <a:gd name="connsiteY2" fmla="*/ 0 h 1296097"/>
              <a:gd name="connsiteX3" fmla="*/ 1500167 w 1800200"/>
              <a:gd name="connsiteY3" fmla="*/ 0 h 1296097"/>
              <a:gd name="connsiteX4" fmla="*/ 1800200 w 1800200"/>
              <a:gd name="connsiteY4" fmla="*/ 0 h 1296097"/>
              <a:gd name="connsiteX5" fmla="*/ 1800200 w 1800200"/>
              <a:gd name="connsiteY5" fmla="*/ 756057 h 1296097"/>
              <a:gd name="connsiteX6" fmla="*/ 1800200 w 1800200"/>
              <a:gd name="connsiteY6" fmla="*/ 756057 h 1296097"/>
              <a:gd name="connsiteX7" fmla="*/ 1800200 w 1800200"/>
              <a:gd name="connsiteY7" fmla="*/ 1080081 h 1296097"/>
              <a:gd name="connsiteX8" fmla="*/ 1800200 w 1800200"/>
              <a:gd name="connsiteY8" fmla="*/ 1296097 h 1296097"/>
              <a:gd name="connsiteX9" fmla="*/ 1500167 w 1800200"/>
              <a:gd name="connsiteY9" fmla="*/ 1296097 h 1296097"/>
              <a:gd name="connsiteX10" fmla="*/ 1859607 w 1800200"/>
              <a:gd name="connsiteY10" fmla="*/ 1979996 h 1296097"/>
              <a:gd name="connsiteX11" fmla="*/ 1050117 w 1800200"/>
              <a:gd name="connsiteY11" fmla="*/ 1296097 h 1296097"/>
              <a:gd name="connsiteX12" fmla="*/ 0 w 1800200"/>
              <a:gd name="connsiteY12" fmla="*/ 1296097 h 1296097"/>
              <a:gd name="connsiteX13" fmla="*/ 0 w 1800200"/>
              <a:gd name="connsiteY13" fmla="*/ 1080081 h 1296097"/>
              <a:gd name="connsiteX14" fmla="*/ 0 w 1800200"/>
              <a:gd name="connsiteY14" fmla="*/ 756057 h 1296097"/>
              <a:gd name="connsiteX15" fmla="*/ 0 w 1800200"/>
              <a:gd name="connsiteY15" fmla="*/ 756057 h 1296097"/>
              <a:gd name="connsiteX16" fmla="*/ 0 w 1800200"/>
              <a:gd name="connsiteY16" fmla="*/ 0 h 1296097"/>
              <a:gd name="connsiteX0" fmla="*/ 0 w 3439025"/>
              <a:gd name="connsiteY0" fmla="*/ 0 h 1647487"/>
              <a:gd name="connsiteX1" fmla="*/ 1050117 w 3439025"/>
              <a:gd name="connsiteY1" fmla="*/ 0 h 1647487"/>
              <a:gd name="connsiteX2" fmla="*/ 1050117 w 3439025"/>
              <a:gd name="connsiteY2" fmla="*/ 0 h 1647487"/>
              <a:gd name="connsiteX3" fmla="*/ 1500167 w 3439025"/>
              <a:gd name="connsiteY3" fmla="*/ 0 h 1647487"/>
              <a:gd name="connsiteX4" fmla="*/ 1800200 w 3439025"/>
              <a:gd name="connsiteY4" fmla="*/ 0 h 1647487"/>
              <a:gd name="connsiteX5" fmla="*/ 1800200 w 3439025"/>
              <a:gd name="connsiteY5" fmla="*/ 756057 h 1647487"/>
              <a:gd name="connsiteX6" fmla="*/ 1800200 w 3439025"/>
              <a:gd name="connsiteY6" fmla="*/ 756057 h 1647487"/>
              <a:gd name="connsiteX7" fmla="*/ 1800200 w 3439025"/>
              <a:gd name="connsiteY7" fmla="*/ 1080081 h 1647487"/>
              <a:gd name="connsiteX8" fmla="*/ 1800200 w 3439025"/>
              <a:gd name="connsiteY8" fmla="*/ 1296097 h 1647487"/>
              <a:gd name="connsiteX9" fmla="*/ 1500167 w 3439025"/>
              <a:gd name="connsiteY9" fmla="*/ 1296097 h 1647487"/>
              <a:gd name="connsiteX10" fmla="*/ 3439025 w 3439025"/>
              <a:gd name="connsiteY10" fmla="*/ 1647487 h 1647487"/>
              <a:gd name="connsiteX11" fmla="*/ 1050117 w 3439025"/>
              <a:gd name="connsiteY11" fmla="*/ 1296097 h 1647487"/>
              <a:gd name="connsiteX12" fmla="*/ 0 w 3439025"/>
              <a:gd name="connsiteY12" fmla="*/ 1296097 h 1647487"/>
              <a:gd name="connsiteX13" fmla="*/ 0 w 3439025"/>
              <a:gd name="connsiteY13" fmla="*/ 1080081 h 1647487"/>
              <a:gd name="connsiteX14" fmla="*/ 0 w 3439025"/>
              <a:gd name="connsiteY14" fmla="*/ 756057 h 1647487"/>
              <a:gd name="connsiteX15" fmla="*/ 0 w 3439025"/>
              <a:gd name="connsiteY15" fmla="*/ 756057 h 1647487"/>
              <a:gd name="connsiteX16" fmla="*/ 0 w 3439025"/>
              <a:gd name="connsiteY16" fmla="*/ 0 h 1647487"/>
              <a:gd name="connsiteX0" fmla="*/ 0 w 3439025"/>
              <a:gd name="connsiteY0" fmla="*/ 0 h 1647487"/>
              <a:gd name="connsiteX1" fmla="*/ 1050117 w 3439025"/>
              <a:gd name="connsiteY1" fmla="*/ 0 h 1647487"/>
              <a:gd name="connsiteX2" fmla="*/ 1050117 w 3439025"/>
              <a:gd name="connsiteY2" fmla="*/ 0 h 1647487"/>
              <a:gd name="connsiteX3" fmla="*/ 1500167 w 3439025"/>
              <a:gd name="connsiteY3" fmla="*/ 0 h 1647487"/>
              <a:gd name="connsiteX4" fmla="*/ 1800200 w 3439025"/>
              <a:gd name="connsiteY4" fmla="*/ 0 h 1647487"/>
              <a:gd name="connsiteX5" fmla="*/ 1800200 w 3439025"/>
              <a:gd name="connsiteY5" fmla="*/ 756057 h 1647487"/>
              <a:gd name="connsiteX6" fmla="*/ 3013858 w 3439025"/>
              <a:gd name="connsiteY6" fmla="*/ 623054 h 1647487"/>
              <a:gd name="connsiteX7" fmla="*/ 1800200 w 3439025"/>
              <a:gd name="connsiteY7" fmla="*/ 1080081 h 1647487"/>
              <a:gd name="connsiteX8" fmla="*/ 1800200 w 3439025"/>
              <a:gd name="connsiteY8" fmla="*/ 1296097 h 1647487"/>
              <a:gd name="connsiteX9" fmla="*/ 1500167 w 3439025"/>
              <a:gd name="connsiteY9" fmla="*/ 1296097 h 1647487"/>
              <a:gd name="connsiteX10" fmla="*/ 3439025 w 3439025"/>
              <a:gd name="connsiteY10" fmla="*/ 1647487 h 1647487"/>
              <a:gd name="connsiteX11" fmla="*/ 1050117 w 3439025"/>
              <a:gd name="connsiteY11" fmla="*/ 1296097 h 1647487"/>
              <a:gd name="connsiteX12" fmla="*/ 0 w 3439025"/>
              <a:gd name="connsiteY12" fmla="*/ 1296097 h 1647487"/>
              <a:gd name="connsiteX13" fmla="*/ 0 w 3439025"/>
              <a:gd name="connsiteY13" fmla="*/ 1080081 h 1647487"/>
              <a:gd name="connsiteX14" fmla="*/ 0 w 3439025"/>
              <a:gd name="connsiteY14" fmla="*/ 756057 h 1647487"/>
              <a:gd name="connsiteX15" fmla="*/ 0 w 3439025"/>
              <a:gd name="connsiteY15" fmla="*/ 756057 h 1647487"/>
              <a:gd name="connsiteX16" fmla="*/ 0 w 3439025"/>
              <a:gd name="connsiteY16" fmla="*/ 0 h 1647487"/>
              <a:gd name="connsiteX0" fmla="*/ 0 w 3439025"/>
              <a:gd name="connsiteY0" fmla="*/ 0 h 1647487"/>
              <a:gd name="connsiteX1" fmla="*/ 1050117 w 3439025"/>
              <a:gd name="connsiteY1" fmla="*/ 0 h 1647487"/>
              <a:gd name="connsiteX2" fmla="*/ 1050117 w 3439025"/>
              <a:gd name="connsiteY2" fmla="*/ 0 h 1647487"/>
              <a:gd name="connsiteX3" fmla="*/ 1500167 w 3439025"/>
              <a:gd name="connsiteY3" fmla="*/ 0 h 1647487"/>
              <a:gd name="connsiteX4" fmla="*/ 1800200 w 3439025"/>
              <a:gd name="connsiteY4" fmla="*/ 0 h 1647487"/>
              <a:gd name="connsiteX5" fmla="*/ 1800200 w 3439025"/>
              <a:gd name="connsiteY5" fmla="*/ 440174 h 1647487"/>
              <a:gd name="connsiteX6" fmla="*/ 3013858 w 3439025"/>
              <a:gd name="connsiteY6" fmla="*/ 623054 h 1647487"/>
              <a:gd name="connsiteX7" fmla="*/ 1800200 w 3439025"/>
              <a:gd name="connsiteY7" fmla="*/ 1080081 h 1647487"/>
              <a:gd name="connsiteX8" fmla="*/ 1800200 w 3439025"/>
              <a:gd name="connsiteY8" fmla="*/ 1296097 h 1647487"/>
              <a:gd name="connsiteX9" fmla="*/ 1500167 w 3439025"/>
              <a:gd name="connsiteY9" fmla="*/ 1296097 h 1647487"/>
              <a:gd name="connsiteX10" fmla="*/ 3439025 w 3439025"/>
              <a:gd name="connsiteY10" fmla="*/ 1647487 h 1647487"/>
              <a:gd name="connsiteX11" fmla="*/ 1050117 w 3439025"/>
              <a:gd name="connsiteY11" fmla="*/ 1296097 h 1647487"/>
              <a:gd name="connsiteX12" fmla="*/ 0 w 3439025"/>
              <a:gd name="connsiteY12" fmla="*/ 1296097 h 1647487"/>
              <a:gd name="connsiteX13" fmla="*/ 0 w 3439025"/>
              <a:gd name="connsiteY13" fmla="*/ 1080081 h 1647487"/>
              <a:gd name="connsiteX14" fmla="*/ 0 w 3439025"/>
              <a:gd name="connsiteY14" fmla="*/ 756057 h 1647487"/>
              <a:gd name="connsiteX15" fmla="*/ 0 w 3439025"/>
              <a:gd name="connsiteY15" fmla="*/ 756057 h 1647487"/>
              <a:gd name="connsiteX16" fmla="*/ 0 w 3439025"/>
              <a:gd name="connsiteY16" fmla="*/ 0 h 1647487"/>
              <a:gd name="connsiteX0" fmla="*/ 0 w 3013858"/>
              <a:gd name="connsiteY0" fmla="*/ 0 h 1298352"/>
              <a:gd name="connsiteX1" fmla="*/ 1050117 w 3013858"/>
              <a:gd name="connsiteY1" fmla="*/ 0 h 1298352"/>
              <a:gd name="connsiteX2" fmla="*/ 1050117 w 3013858"/>
              <a:gd name="connsiteY2" fmla="*/ 0 h 1298352"/>
              <a:gd name="connsiteX3" fmla="*/ 1500167 w 3013858"/>
              <a:gd name="connsiteY3" fmla="*/ 0 h 1298352"/>
              <a:gd name="connsiteX4" fmla="*/ 1800200 w 3013858"/>
              <a:gd name="connsiteY4" fmla="*/ 0 h 1298352"/>
              <a:gd name="connsiteX5" fmla="*/ 1800200 w 3013858"/>
              <a:gd name="connsiteY5" fmla="*/ 440174 h 1298352"/>
              <a:gd name="connsiteX6" fmla="*/ 3013858 w 3013858"/>
              <a:gd name="connsiteY6" fmla="*/ 623054 h 1298352"/>
              <a:gd name="connsiteX7" fmla="*/ 1800200 w 3013858"/>
              <a:gd name="connsiteY7" fmla="*/ 1080081 h 1298352"/>
              <a:gd name="connsiteX8" fmla="*/ 1800200 w 3013858"/>
              <a:gd name="connsiteY8" fmla="*/ 1296097 h 1298352"/>
              <a:gd name="connsiteX9" fmla="*/ 1500167 w 3013858"/>
              <a:gd name="connsiteY9" fmla="*/ 1296097 h 1298352"/>
              <a:gd name="connsiteX10" fmla="*/ 1327592 w 3013858"/>
              <a:gd name="connsiteY10" fmla="*/ 1298352 h 1298352"/>
              <a:gd name="connsiteX11" fmla="*/ 1050117 w 3013858"/>
              <a:gd name="connsiteY11" fmla="*/ 1296097 h 1298352"/>
              <a:gd name="connsiteX12" fmla="*/ 0 w 3013858"/>
              <a:gd name="connsiteY12" fmla="*/ 1296097 h 1298352"/>
              <a:gd name="connsiteX13" fmla="*/ 0 w 3013858"/>
              <a:gd name="connsiteY13" fmla="*/ 1080081 h 1298352"/>
              <a:gd name="connsiteX14" fmla="*/ 0 w 3013858"/>
              <a:gd name="connsiteY14" fmla="*/ 756057 h 1298352"/>
              <a:gd name="connsiteX15" fmla="*/ 0 w 3013858"/>
              <a:gd name="connsiteY15" fmla="*/ 756057 h 1298352"/>
              <a:gd name="connsiteX16" fmla="*/ 0 w 3013858"/>
              <a:gd name="connsiteY16" fmla="*/ 0 h 1298352"/>
              <a:gd name="connsiteX0" fmla="*/ 0 w 3246615"/>
              <a:gd name="connsiteY0" fmla="*/ 0 h 1986341"/>
              <a:gd name="connsiteX1" fmla="*/ 1050117 w 3246615"/>
              <a:gd name="connsiteY1" fmla="*/ 0 h 1986341"/>
              <a:gd name="connsiteX2" fmla="*/ 1050117 w 3246615"/>
              <a:gd name="connsiteY2" fmla="*/ 0 h 1986341"/>
              <a:gd name="connsiteX3" fmla="*/ 1500167 w 3246615"/>
              <a:gd name="connsiteY3" fmla="*/ 0 h 1986341"/>
              <a:gd name="connsiteX4" fmla="*/ 1800200 w 3246615"/>
              <a:gd name="connsiteY4" fmla="*/ 0 h 1986341"/>
              <a:gd name="connsiteX5" fmla="*/ 1800200 w 3246615"/>
              <a:gd name="connsiteY5" fmla="*/ 440174 h 1986341"/>
              <a:gd name="connsiteX6" fmla="*/ 3246615 w 3246615"/>
              <a:gd name="connsiteY6" fmla="*/ 1986341 h 1986341"/>
              <a:gd name="connsiteX7" fmla="*/ 1800200 w 3246615"/>
              <a:gd name="connsiteY7" fmla="*/ 1080081 h 1986341"/>
              <a:gd name="connsiteX8" fmla="*/ 1800200 w 3246615"/>
              <a:gd name="connsiteY8" fmla="*/ 1296097 h 1986341"/>
              <a:gd name="connsiteX9" fmla="*/ 1500167 w 3246615"/>
              <a:gd name="connsiteY9" fmla="*/ 1296097 h 1986341"/>
              <a:gd name="connsiteX10" fmla="*/ 1327592 w 3246615"/>
              <a:gd name="connsiteY10" fmla="*/ 1298352 h 1986341"/>
              <a:gd name="connsiteX11" fmla="*/ 1050117 w 3246615"/>
              <a:gd name="connsiteY11" fmla="*/ 1296097 h 1986341"/>
              <a:gd name="connsiteX12" fmla="*/ 0 w 3246615"/>
              <a:gd name="connsiteY12" fmla="*/ 1296097 h 1986341"/>
              <a:gd name="connsiteX13" fmla="*/ 0 w 3246615"/>
              <a:gd name="connsiteY13" fmla="*/ 1080081 h 1986341"/>
              <a:gd name="connsiteX14" fmla="*/ 0 w 3246615"/>
              <a:gd name="connsiteY14" fmla="*/ 756057 h 1986341"/>
              <a:gd name="connsiteX15" fmla="*/ 0 w 3246615"/>
              <a:gd name="connsiteY15" fmla="*/ 756057 h 1986341"/>
              <a:gd name="connsiteX16" fmla="*/ 0 w 3246615"/>
              <a:gd name="connsiteY16" fmla="*/ 0 h 1986341"/>
              <a:gd name="connsiteX0" fmla="*/ 0 w 3246615"/>
              <a:gd name="connsiteY0" fmla="*/ 0 h 1986341"/>
              <a:gd name="connsiteX1" fmla="*/ 1050117 w 3246615"/>
              <a:gd name="connsiteY1" fmla="*/ 0 h 1986341"/>
              <a:gd name="connsiteX2" fmla="*/ 1050117 w 3246615"/>
              <a:gd name="connsiteY2" fmla="*/ 0 h 1986341"/>
              <a:gd name="connsiteX3" fmla="*/ 1500167 w 3246615"/>
              <a:gd name="connsiteY3" fmla="*/ 0 h 1986341"/>
              <a:gd name="connsiteX4" fmla="*/ 1800200 w 3246615"/>
              <a:gd name="connsiteY4" fmla="*/ 0 h 1986341"/>
              <a:gd name="connsiteX5" fmla="*/ 1800200 w 3246615"/>
              <a:gd name="connsiteY5" fmla="*/ 440174 h 1986341"/>
              <a:gd name="connsiteX6" fmla="*/ 3246615 w 3246615"/>
              <a:gd name="connsiteY6" fmla="*/ 1986341 h 1986341"/>
              <a:gd name="connsiteX7" fmla="*/ 1833451 w 3246615"/>
              <a:gd name="connsiteY7" fmla="*/ 1312837 h 1986341"/>
              <a:gd name="connsiteX8" fmla="*/ 1800200 w 3246615"/>
              <a:gd name="connsiteY8" fmla="*/ 1296097 h 1986341"/>
              <a:gd name="connsiteX9" fmla="*/ 1500167 w 3246615"/>
              <a:gd name="connsiteY9" fmla="*/ 1296097 h 1986341"/>
              <a:gd name="connsiteX10" fmla="*/ 1327592 w 3246615"/>
              <a:gd name="connsiteY10" fmla="*/ 1298352 h 1986341"/>
              <a:gd name="connsiteX11" fmla="*/ 1050117 w 3246615"/>
              <a:gd name="connsiteY11" fmla="*/ 1296097 h 1986341"/>
              <a:gd name="connsiteX12" fmla="*/ 0 w 3246615"/>
              <a:gd name="connsiteY12" fmla="*/ 1296097 h 1986341"/>
              <a:gd name="connsiteX13" fmla="*/ 0 w 3246615"/>
              <a:gd name="connsiteY13" fmla="*/ 1080081 h 1986341"/>
              <a:gd name="connsiteX14" fmla="*/ 0 w 3246615"/>
              <a:gd name="connsiteY14" fmla="*/ 756057 h 1986341"/>
              <a:gd name="connsiteX15" fmla="*/ 0 w 3246615"/>
              <a:gd name="connsiteY15" fmla="*/ 756057 h 1986341"/>
              <a:gd name="connsiteX16" fmla="*/ 0 w 3246615"/>
              <a:gd name="connsiteY16" fmla="*/ 0 h 1986341"/>
              <a:gd name="connsiteX0" fmla="*/ 0 w 3246615"/>
              <a:gd name="connsiteY0" fmla="*/ 0 h 1986341"/>
              <a:gd name="connsiteX1" fmla="*/ 1050117 w 3246615"/>
              <a:gd name="connsiteY1" fmla="*/ 0 h 1986341"/>
              <a:gd name="connsiteX2" fmla="*/ 1050117 w 3246615"/>
              <a:gd name="connsiteY2" fmla="*/ 0 h 1986341"/>
              <a:gd name="connsiteX3" fmla="*/ 1500167 w 3246615"/>
              <a:gd name="connsiteY3" fmla="*/ 0 h 1986341"/>
              <a:gd name="connsiteX4" fmla="*/ 1800200 w 3246615"/>
              <a:gd name="connsiteY4" fmla="*/ 0 h 1986341"/>
              <a:gd name="connsiteX5" fmla="*/ 1800200 w 3246615"/>
              <a:gd name="connsiteY5" fmla="*/ 57789 h 1986341"/>
              <a:gd name="connsiteX6" fmla="*/ 3246615 w 3246615"/>
              <a:gd name="connsiteY6" fmla="*/ 1986341 h 1986341"/>
              <a:gd name="connsiteX7" fmla="*/ 1833451 w 3246615"/>
              <a:gd name="connsiteY7" fmla="*/ 1312837 h 1986341"/>
              <a:gd name="connsiteX8" fmla="*/ 1800200 w 3246615"/>
              <a:gd name="connsiteY8" fmla="*/ 1296097 h 1986341"/>
              <a:gd name="connsiteX9" fmla="*/ 1500167 w 3246615"/>
              <a:gd name="connsiteY9" fmla="*/ 1296097 h 1986341"/>
              <a:gd name="connsiteX10" fmla="*/ 1327592 w 3246615"/>
              <a:gd name="connsiteY10" fmla="*/ 1298352 h 1986341"/>
              <a:gd name="connsiteX11" fmla="*/ 1050117 w 3246615"/>
              <a:gd name="connsiteY11" fmla="*/ 1296097 h 1986341"/>
              <a:gd name="connsiteX12" fmla="*/ 0 w 3246615"/>
              <a:gd name="connsiteY12" fmla="*/ 1296097 h 1986341"/>
              <a:gd name="connsiteX13" fmla="*/ 0 w 3246615"/>
              <a:gd name="connsiteY13" fmla="*/ 1080081 h 1986341"/>
              <a:gd name="connsiteX14" fmla="*/ 0 w 3246615"/>
              <a:gd name="connsiteY14" fmla="*/ 756057 h 1986341"/>
              <a:gd name="connsiteX15" fmla="*/ 0 w 3246615"/>
              <a:gd name="connsiteY15" fmla="*/ 756057 h 1986341"/>
              <a:gd name="connsiteX16" fmla="*/ 0 w 3246615"/>
              <a:gd name="connsiteY16" fmla="*/ 0 h 1986341"/>
              <a:gd name="connsiteX0" fmla="*/ 0 w 3183623"/>
              <a:gd name="connsiteY0" fmla="*/ 806735 h 2119572"/>
              <a:gd name="connsiteX1" fmla="*/ 1050117 w 3183623"/>
              <a:gd name="connsiteY1" fmla="*/ 806735 h 2119572"/>
              <a:gd name="connsiteX2" fmla="*/ 1050117 w 3183623"/>
              <a:gd name="connsiteY2" fmla="*/ 806735 h 2119572"/>
              <a:gd name="connsiteX3" fmla="*/ 1500167 w 3183623"/>
              <a:gd name="connsiteY3" fmla="*/ 806735 h 2119572"/>
              <a:gd name="connsiteX4" fmla="*/ 1800200 w 3183623"/>
              <a:gd name="connsiteY4" fmla="*/ 806735 h 2119572"/>
              <a:gd name="connsiteX5" fmla="*/ 1800200 w 3183623"/>
              <a:gd name="connsiteY5" fmla="*/ 864524 h 2119572"/>
              <a:gd name="connsiteX6" fmla="*/ 3183623 w 3183623"/>
              <a:gd name="connsiteY6" fmla="*/ 0 h 2119572"/>
              <a:gd name="connsiteX7" fmla="*/ 1833451 w 3183623"/>
              <a:gd name="connsiteY7" fmla="*/ 2119572 h 2119572"/>
              <a:gd name="connsiteX8" fmla="*/ 1800200 w 3183623"/>
              <a:gd name="connsiteY8" fmla="*/ 2102832 h 2119572"/>
              <a:gd name="connsiteX9" fmla="*/ 1500167 w 3183623"/>
              <a:gd name="connsiteY9" fmla="*/ 2102832 h 2119572"/>
              <a:gd name="connsiteX10" fmla="*/ 1327592 w 3183623"/>
              <a:gd name="connsiteY10" fmla="*/ 2105087 h 2119572"/>
              <a:gd name="connsiteX11" fmla="*/ 1050117 w 3183623"/>
              <a:gd name="connsiteY11" fmla="*/ 2102832 h 2119572"/>
              <a:gd name="connsiteX12" fmla="*/ 0 w 3183623"/>
              <a:gd name="connsiteY12" fmla="*/ 2102832 h 2119572"/>
              <a:gd name="connsiteX13" fmla="*/ 0 w 3183623"/>
              <a:gd name="connsiteY13" fmla="*/ 1886816 h 2119572"/>
              <a:gd name="connsiteX14" fmla="*/ 0 w 3183623"/>
              <a:gd name="connsiteY14" fmla="*/ 1562792 h 2119572"/>
              <a:gd name="connsiteX15" fmla="*/ 0 w 3183623"/>
              <a:gd name="connsiteY15" fmla="*/ 1562792 h 2119572"/>
              <a:gd name="connsiteX16" fmla="*/ 0 w 3183623"/>
              <a:gd name="connsiteY16" fmla="*/ 806735 h 2119572"/>
              <a:gd name="connsiteX0" fmla="*/ 0 w 3183623"/>
              <a:gd name="connsiteY0" fmla="*/ 806735 h 2119572"/>
              <a:gd name="connsiteX1" fmla="*/ 1050117 w 3183623"/>
              <a:gd name="connsiteY1" fmla="*/ 806735 h 2119572"/>
              <a:gd name="connsiteX2" fmla="*/ 1050117 w 3183623"/>
              <a:gd name="connsiteY2" fmla="*/ 806735 h 2119572"/>
              <a:gd name="connsiteX3" fmla="*/ 1500167 w 3183623"/>
              <a:gd name="connsiteY3" fmla="*/ 806735 h 2119572"/>
              <a:gd name="connsiteX4" fmla="*/ 1800200 w 3183623"/>
              <a:gd name="connsiteY4" fmla="*/ 806735 h 2119572"/>
              <a:gd name="connsiteX5" fmla="*/ 1831696 w 3183623"/>
              <a:gd name="connsiteY5" fmla="*/ 798022 h 2119572"/>
              <a:gd name="connsiteX6" fmla="*/ 3183623 w 3183623"/>
              <a:gd name="connsiteY6" fmla="*/ 0 h 2119572"/>
              <a:gd name="connsiteX7" fmla="*/ 1833451 w 3183623"/>
              <a:gd name="connsiteY7" fmla="*/ 2119572 h 2119572"/>
              <a:gd name="connsiteX8" fmla="*/ 1800200 w 3183623"/>
              <a:gd name="connsiteY8" fmla="*/ 2102832 h 2119572"/>
              <a:gd name="connsiteX9" fmla="*/ 1500167 w 3183623"/>
              <a:gd name="connsiteY9" fmla="*/ 2102832 h 2119572"/>
              <a:gd name="connsiteX10" fmla="*/ 1327592 w 3183623"/>
              <a:gd name="connsiteY10" fmla="*/ 2105087 h 2119572"/>
              <a:gd name="connsiteX11" fmla="*/ 1050117 w 3183623"/>
              <a:gd name="connsiteY11" fmla="*/ 2102832 h 2119572"/>
              <a:gd name="connsiteX12" fmla="*/ 0 w 3183623"/>
              <a:gd name="connsiteY12" fmla="*/ 2102832 h 2119572"/>
              <a:gd name="connsiteX13" fmla="*/ 0 w 3183623"/>
              <a:gd name="connsiteY13" fmla="*/ 1886816 h 2119572"/>
              <a:gd name="connsiteX14" fmla="*/ 0 w 3183623"/>
              <a:gd name="connsiteY14" fmla="*/ 1562792 h 2119572"/>
              <a:gd name="connsiteX15" fmla="*/ 0 w 3183623"/>
              <a:gd name="connsiteY15" fmla="*/ 1562792 h 2119572"/>
              <a:gd name="connsiteX16" fmla="*/ 0 w 3183623"/>
              <a:gd name="connsiteY16" fmla="*/ 806735 h 2119572"/>
              <a:gd name="connsiteX0" fmla="*/ 0 w 3183623"/>
              <a:gd name="connsiteY0" fmla="*/ 806735 h 2119572"/>
              <a:gd name="connsiteX1" fmla="*/ 1050117 w 3183623"/>
              <a:gd name="connsiteY1" fmla="*/ 806735 h 2119572"/>
              <a:gd name="connsiteX2" fmla="*/ 1050117 w 3183623"/>
              <a:gd name="connsiteY2" fmla="*/ 806735 h 2119572"/>
              <a:gd name="connsiteX3" fmla="*/ 1500167 w 3183623"/>
              <a:gd name="connsiteY3" fmla="*/ 806735 h 2119572"/>
              <a:gd name="connsiteX4" fmla="*/ 1800200 w 3183623"/>
              <a:gd name="connsiteY4" fmla="*/ 806735 h 2119572"/>
              <a:gd name="connsiteX5" fmla="*/ 1831696 w 3183623"/>
              <a:gd name="connsiteY5" fmla="*/ 798022 h 2119572"/>
              <a:gd name="connsiteX6" fmla="*/ 3183623 w 3183623"/>
              <a:gd name="connsiteY6" fmla="*/ 0 h 2119572"/>
              <a:gd name="connsiteX7" fmla="*/ 1833451 w 3183623"/>
              <a:gd name="connsiteY7" fmla="*/ 2119572 h 2119572"/>
              <a:gd name="connsiteX8" fmla="*/ 1674216 w 3183623"/>
              <a:gd name="connsiteY8" fmla="*/ 2102832 h 2119572"/>
              <a:gd name="connsiteX9" fmla="*/ 1500167 w 3183623"/>
              <a:gd name="connsiteY9" fmla="*/ 2102832 h 2119572"/>
              <a:gd name="connsiteX10" fmla="*/ 1327592 w 3183623"/>
              <a:gd name="connsiteY10" fmla="*/ 2105087 h 2119572"/>
              <a:gd name="connsiteX11" fmla="*/ 1050117 w 3183623"/>
              <a:gd name="connsiteY11" fmla="*/ 2102832 h 2119572"/>
              <a:gd name="connsiteX12" fmla="*/ 0 w 3183623"/>
              <a:gd name="connsiteY12" fmla="*/ 2102832 h 2119572"/>
              <a:gd name="connsiteX13" fmla="*/ 0 w 3183623"/>
              <a:gd name="connsiteY13" fmla="*/ 1886816 h 2119572"/>
              <a:gd name="connsiteX14" fmla="*/ 0 w 3183623"/>
              <a:gd name="connsiteY14" fmla="*/ 1562792 h 2119572"/>
              <a:gd name="connsiteX15" fmla="*/ 0 w 3183623"/>
              <a:gd name="connsiteY15" fmla="*/ 1562792 h 2119572"/>
              <a:gd name="connsiteX16" fmla="*/ 0 w 3183623"/>
              <a:gd name="connsiteY16" fmla="*/ 806735 h 2119572"/>
              <a:gd name="connsiteX0" fmla="*/ 0 w 3183623"/>
              <a:gd name="connsiteY0" fmla="*/ 806735 h 2105087"/>
              <a:gd name="connsiteX1" fmla="*/ 1050117 w 3183623"/>
              <a:gd name="connsiteY1" fmla="*/ 806735 h 2105087"/>
              <a:gd name="connsiteX2" fmla="*/ 1050117 w 3183623"/>
              <a:gd name="connsiteY2" fmla="*/ 806735 h 2105087"/>
              <a:gd name="connsiteX3" fmla="*/ 1500167 w 3183623"/>
              <a:gd name="connsiteY3" fmla="*/ 806735 h 2105087"/>
              <a:gd name="connsiteX4" fmla="*/ 1800200 w 3183623"/>
              <a:gd name="connsiteY4" fmla="*/ 806735 h 2105087"/>
              <a:gd name="connsiteX5" fmla="*/ 1831696 w 3183623"/>
              <a:gd name="connsiteY5" fmla="*/ 798022 h 2105087"/>
              <a:gd name="connsiteX6" fmla="*/ 3183623 w 3183623"/>
              <a:gd name="connsiteY6" fmla="*/ 0 h 2105087"/>
              <a:gd name="connsiteX7" fmla="*/ 1845481 w 3183623"/>
              <a:gd name="connsiteY7" fmla="*/ 2081472 h 2105087"/>
              <a:gd name="connsiteX8" fmla="*/ 1674216 w 3183623"/>
              <a:gd name="connsiteY8" fmla="*/ 2102832 h 2105087"/>
              <a:gd name="connsiteX9" fmla="*/ 1500167 w 3183623"/>
              <a:gd name="connsiteY9" fmla="*/ 2102832 h 2105087"/>
              <a:gd name="connsiteX10" fmla="*/ 1327592 w 3183623"/>
              <a:gd name="connsiteY10" fmla="*/ 2105087 h 2105087"/>
              <a:gd name="connsiteX11" fmla="*/ 1050117 w 3183623"/>
              <a:gd name="connsiteY11" fmla="*/ 2102832 h 2105087"/>
              <a:gd name="connsiteX12" fmla="*/ 0 w 3183623"/>
              <a:gd name="connsiteY12" fmla="*/ 2102832 h 2105087"/>
              <a:gd name="connsiteX13" fmla="*/ 0 w 3183623"/>
              <a:gd name="connsiteY13" fmla="*/ 1886816 h 2105087"/>
              <a:gd name="connsiteX14" fmla="*/ 0 w 3183623"/>
              <a:gd name="connsiteY14" fmla="*/ 1562792 h 2105087"/>
              <a:gd name="connsiteX15" fmla="*/ 0 w 3183623"/>
              <a:gd name="connsiteY15" fmla="*/ 1562792 h 2105087"/>
              <a:gd name="connsiteX16" fmla="*/ 0 w 3183623"/>
              <a:gd name="connsiteY16" fmla="*/ 806735 h 2105087"/>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45481 w 3183623"/>
              <a:gd name="connsiteY7" fmla="*/ 2081472 h 2115532"/>
              <a:gd name="connsiteX8" fmla="*/ 1770454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69541 w 3183623"/>
              <a:gd name="connsiteY7" fmla="*/ 1929072 h 2115532"/>
              <a:gd name="connsiteX8" fmla="*/ 1770454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69541 w 3183623"/>
              <a:gd name="connsiteY7" fmla="*/ 1929072 h 2115532"/>
              <a:gd name="connsiteX8" fmla="*/ 1854662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458432"/>
              <a:gd name="connsiteX1" fmla="*/ 1050117 w 3183623"/>
              <a:gd name="connsiteY1" fmla="*/ 806735 h 2458432"/>
              <a:gd name="connsiteX2" fmla="*/ 1050117 w 3183623"/>
              <a:gd name="connsiteY2" fmla="*/ 806735 h 2458432"/>
              <a:gd name="connsiteX3" fmla="*/ 1500167 w 3183623"/>
              <a:gd name="connsiteY3" fmla="*/ 806735 h 2458432"/>
              <a:gd name="connsiteX4" fmla="*/ 1800200 w 3183623"/>
              <a:gd name="connsiteY4" fmla="*/ 806735 h 2458432"/>
              <a:gd name="connsiteX5" fmla="*/ 1831696 w 3183623"/>
              <a:gd name="connsiteY5" fmla="*/ 798022 h 2458432"/>
              <a:gd name="connsiteX6" fmla="*/ 3183623 w 3183623"/>
              <a:gd name="connsiteY6" fmla="*/ 0 h 2458432"/>
              <a:gd name="connsiteX7" fmla="*/ 1869541 w 3183623"/>
              <a:gd name="connsiteY7" fmla="*/ 1929072 h 2458432"/>
              <a:gd name="connsiteX8" fmla="*/ 1878721 w 3183623"/>
              <a:gd name="connsiteY8" fmla="*/ 2458432 h 2458432"/>
              <a:gd name="connsiteX9" fmla="*/ 1500167 w 3183623"/>
              <a:gd name="connsiteY9" fmla="*/ 2102832 h 2458432"/>
              <a:gd name="connsiteX10" fmla="*/ 1327592 w 3183623"/>
              <a:gd name="connsiteY10" fmla="*/ 2105087 h 2458432"/>
              <a:gd name="connsiteX11" fmla="*/ 1050117 w 3183623"/>
              <a:gd name="connsiteY11" fmla="*/ 2102832 h 2458432"/>
              <a:gd name="connsiteX12" fmla="*/ 0 w 3183623"/>
              <a:gd name="connsiteY12" fmla="*/ 2102832 h 2458432"/>
              <a:gd name="connsiteX13" fmla="*/ 0 w 3183623"/>
              <a:gd name="connsiteY13" fmla="*/ 1886816 h 2458432"/>
              <a:gd name="connsiteX14" fmla="*/ 0 w 3183623"/>
              <a:gd name="connsiteY14" fmla="*/ 1562792 h 2458432"/>
              <a:gd name="connsiteX15" fmla="*/ 0 w 3183623"/>
              <a:gd name="connsiteY15" fmla="*/ 1562792 h 2458432"/>
              <a:gd name="connsiteX16" fmla="*/ 0 w 3183623"/>
              <a:gd name="connsiteY16" fmla="*/ 806735 h 24584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69541 w 3183623"/>
              <a:gd name="connsiteY7" fmla="*/ 1929072 h 2115532"/>
              <a:gd name="connsiteX8" fmla="*/ 1878721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57511 w 3183623"/>
              <a:gd name="connsiteY7" fmla="*/ 2017972 h 2115532"/>
              <a:gd name="connsiteX8" fmla="*/ 1878721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05087"/>
              <a:gd name="connsiteX1" fmla="*/ 1050117 w 3183623"/>
              <a:gd name="connsiteY1" fmla="*/ 806735 h 2105087"/>
              <a:gd name="connsiteX2" fmla="*/ 1050117 w 3183623"/>
              <a:gd name="connsiteY2" fmla="*/ 806735 h 2105087"/>
              <a:gd name="connsiteX3" fmla="*/ 1500167 w 3183623"/>
              <a:gd name="connsiteY3" fmla="*/ 806735 h 2105087"/>
              <a:gd name="connsiteX4" fmla="*/ 1800200 w 3183623"/>
              <a:gd name="connsiteY4" fmla="*/ 806735 h 2105087"/>
              <a:gd name="connsiteX5" fmla="*/ 1831696 w 3183623"/>
              <a:gd name="connsiteY5" fmla="*/ 798022 h 2105087"/>
              <a:gd name="connsiteX6" fmla="*/ 3183623 w 3183623"/>
              <a:gd name="connsiteY6" fmla="*/ 0 h 2105087"/>
              <a:gd name="connsiteX7" fmla="*/ 1857511 w 3183623"/>
              <a:gd name="connsiteY7" fmla="*/ 2017972 h 2105087"/>
              <a:gd name="connsiteX8" fmla="*/ 1858421 w 3183623"/>
              <a:gd name="connsiteY8" fmla="*/ 2103626 h 2105087"/>
              <a:gd name="connsiteX9" fmla="*/ 1500167 w 3183623"/>
              <a:gd name="connsiteY9" fmla="*/ 2102832 h 2105087"/>
              <a:gd name="connsiteX10" fmla="*/ 1327592 w 3183623"/>
              <a:gd name="connsiteY10" fmla="*/ 2105087 h 2105087"/>
              <a:gd name="connsiteX11" fmla="*/ 1050117 w 3183623"/>
              <a:gd name="connsiteY11" fmla="*/ 2102832 h 2105087"/>
              <a:gd name="connsiteX12" fmla="*/ 0 w 3183623"/>
              <a:gd name="connsiteY12" fmla="*/ 2102832 h 2105087"/>
              <a:gd name="connsiteX13" fmla="*/ 0 w 3183623"/>
              <a:gd name="connsiteY13" fmla="*/ 1886816 h 2105087"/>
              <a:gd name="connsiteX14" fmla="*/ 0 w 3183623"/>
              <a:gd name="connsiteY14" fmla="*/ 1562792 h 2105087"/>
              <a:gd name="connsiteX15" fmla="*/ 0 w 3183623"/>
              <a:gd name="connsiteY15" fmla="*/ 1562792 h 2105087"/>
              <a:gd name="connsiteX16" fmla="*/ 0 w 3183623"/>
              <a:gd name="connsiteY16" fmla="*/ 806735 h 2105087"/>
              <a:gd name="connsiteX0" fmla="*/ 0 w 3183623"/>
              <a:gd name="connsiteY0" fmla="*/ 806735 h 2109643"/>
              <a:gd name="connsiteX1" fmla="*/ 1050117 w 3183623"/>
              <a:gd name="connsiteY1" fmla="*/ 806735 h 2109643"/>
              <a:gd name="connsiteX2" fmla="*/ 1050117 w 3183623"/>
              <a:gd name="connsiteY2" fmla="*/ 806735 h 2109643"/>
              <a:gd name="connsiteX3" fmla="*/ 1500167 w 3183623"/>
              <a:gd name="connsiteY3" fmla="*/ 806735 h 2109643"/>
              <a:gd name="connsiteX4" fmla="*/ 1800200 w 3183623"/>
              <a:gd name="connsiteY4" fmla="*/ 806735 h 2109643"/>
              <a:gd name="connsiteX5" fmla="*/ 1831696 w 3183623"/>
              <a:gd name="connsiteY5" fmla="*/ 798022 h 2109643"/>
              <a:gd name="connsiteX6" fmla="*/ 3183623 w 3183623"/>
              <a:gd name="connsiteY6" fmla="*/ 0 h 2109643"/>
              <a:gd name="connsiteX7" fmla="*/ 1846544 w 3183623"/>
              <a:gd name="connsiteY7" fmla="*/ 2101099 h 2109643"/>
              <a:gd name="connsiteX8" fmla="*/ 1858421 w 3183623"/>
              <a:gd name="connsiteY8" fmla="*/ 2103626 h 2109643"/>
              <a:gd name="connsiteX9" fmla="*/ 1500167 w 3183623"/>
              <a:gd name="connsiteY9" fmla="*/ 2102832 h 2109643"/>
              <a:gd name="connsiteX10" fmla="*/ 1327592 w 3183623"/>
              <a:gd name="connsiteY10" fmla="*/ 2105087 h 2109643"/>
              <a:gd name="connsiteX11" fmla="*/ 1050117 w 3183623"/>
              <a:gd name="connsiteY11" fmla="*/ 2102832 h 2109643"/>
              <a:gd name="connsiteX12" fmla="*/ 0 w 3183623"/>
              <a:gd name="connsiteY12" fmla="*/ 2102832 h 2109643"/>
              <a:gd name="connsiteX13" fmla="*/ 0 w 3183623"/>
              <a:gd name="connsiteY13" fmla="*/ 1886816 h 2109643"/>
              <a:gd name="connsiteX14" fmla="*/ 0 w 3183623"/>
              <a:gd name="connsiteY14" fmla="*/ 1562792 h 2109643"/>
              <a:gd name="connsiteX15" fmla="*/ 0 w 3183623"/>
              <a:gd name="connsiteY15" fmla="*/ 1562792 h 2109643"/>
              <a:gd name="connsiteX16" fmla="*/ 0 w 3183623"/>
              <a:gd name="connsiteY16" fmla="*/ 806735 h 2109643"/>
              <a:gd name="connsiteX0" fmla="*/ 0 w 3183623"/>
              <a:gd name="connsiteY0" fmla="*/ 735483 h 2038391"/>
              <a:gd name="connsiteX1" fmla="*/ 1050117 w 3183623"/>
              <a:gd name="connsiteY1" fmla="*/ 735483 h 2038391"/>
              <a:gd name="connsiteX2" fmla="*/ 1050117 w 3183623"/>
              <a:gd name="connsiteY2" fmla="*/ 735483 h 2038391"/>
              <a:gd name="connsiteX3" fmla="*/ 1500167 w 3183623"/>
              <a:gd name="connsiteY3" fmla="*/ 735483 h 2038391"/>
              <a:gd name="connsiteX4" fmla="*/ 1800200 w 3183623"/>
              <a:gd name="connsiteY4" fmla="*/ 735483 h 2038391"/>
              <a:gd name="connsiteX5" fmla="*/ 1831696 w 3183623"/>
              <a:gd name="connsiteY5" fmla="*/ 726770 h 2038391"/>
              <a:gd name="connsiteX6" fmla="*/ 3183623 w 3183623"/>
              <a:gd name="connsiteY6" fmla="*/ 0 h 2038391"/>
              <a:gd name="connsiteX7" fmla="*/ 1846544 w 3183623"/>
              <a:gd name="connsiteY7" fmla="*/ 2029847 h 2038391"/>
              <a:gd name="connsiteX8" fmla="*/ 1858421 w 3183623"/>
              <a:gd name="connsiteY8" fmla="*/ 2032374 h 2038391"/>
              <a:gd name="connsiteX9" fmla="*/ 1500167 w 3183623"/>
              <a:gd name="connsiteY9" fmla="*/ 2031580 h 2038391"/>
              <a:gd name="connsiteX10" fmla="*/ 1327592 w 3183623"/>
              <a:gd name="connsiteY10" fmla="*/ 2033835 h 2038391"/>
              <a:gd name="connsiteX11" fmla="*/ 1050117 w 3183623"/>
              <a:gd name="connsiteY11" fmla="*/ 2031580 h 2038391"/>
              <a:gd name="connsiteX12" fmla="*/ 0 w 3183623"/>
              <a:gd name="connsiteY12" fmla="*/ 2031580 h 2038391"/>
              <a:gd name="connsiteX13" fmla="*/ 0 w 3183623"/>
              <a:gd name="connsiteY13" fmla="*/ 1815564 h 2038391"/>
              <a:gd name="connsiteX14" fmla="*/ 0 w 3183623"/>
              <a:gd name="connsiteY14" fmla="*/ 1491540 h 2038391"/>
              <a:gd name="connsiteX15" fmla="*/ 0 w 3183623"/>
              <a:gd name="connsiteY15" fmla="*/ 1491540 h 2038391"/>
              <a:gd name="connsiteX16" fmla="*/ 0 w 3183623"/>
              <a:gd name="connsiteY16" fmla="*/ 735483 h 2038391"/>
              <a:gd name="connsiteX0" fmla="*/ 0 w 3238460"/>
              <a:gd name="connsiteY0" fmla="*/ 771109 h 2074017"/>
              <a:gd name="connsiteX1" fmla="*/ 1050117 w 3238460"/>
              <a:gd name="connsiteY1" fmla="*/ 771109 h 2074017"/>
              <a:gd name="connsiteX2" fmla="*/ 1050117 w 3238460"/>
              <a:gd name="connsiteY2" fmla="*/ 771109 h 2074017"/>
              <a:gd name="connsiteX3" fmla="*/ 1500167 w 3238460"/>
              <a:gd name="connsiteY3" fmla="*/ 771109 h 2074017"/>
              <a:gd name="connsiteX4" fmla="*/ 1800200 w 3238460"/>
              <a:gd name="connsiteY4" fmla="*/ 771109 h 2074017"/>
              <a:gd name="connsiteX5" fmla="*/ 1831696 w 3238460"/>
              <a:gd name="connsiteY5" fmla="*/ 762396 h 2074017"/>
              <a:gd name="connsiteX6" fmla="*/ 3238460 w 3238460"/>
              <a:gd name="connsiteY6" fmla="*/ 0 h 2074017"/>
              <a:gd name="connsiteX7" fmla="*/ 1846544 w 3238460"/>
              <a:gd name="connsiteY7" fmla="*/ 2065473 h 2074017"/>
              <a:gd name="connsiteX8" fmla="*/ 1858421 w 3238460"/>
              <a:gd name="connsiteY8" fmla="*/ 2068000 h 2074017"/>
              <a:gd name="connsiteX9" fmla="*/ 1500167 w 3238460"/>
              <a:gd name="connsiteY9" fmla="*/ 2067206 h 2074017"/>
              <a:gd name="connsiteX10" fmla="*/ 1327592 w 3238460"/>
              <a:gd name="connsiteY10" fmla="*/ 2069461 h 2074017"/>
              <a:gd name="connsiteX11" fmla="*/ 1050117 w 3238460"/>
              <a:gd name="connsiteY11" fmla="*/ 2067206 h 2074017"/>
              <a:gd name="connsiteX12" fmla="*/ 0 w 3238460"/>
              <a:gd name="connsiteY12" fmla="*/ 2067206 h 2074017"/>
              <a:gd name="connsiteX13" fmla="*/ 0 w 3238460"/>
              <a:gd name="connsiteY13" fmla="*/ 1851190 h 2074017"/>
              <a:gd name="connsiteX14" fmla="*/ 0 w 3238460"/>
              <a:gd name="connsiteY14" fmla="*/ 1527166 h 2074017"/>
              <a:gd name="connsiteX15" fmla="*/ 0 w 3238460"/>
              <a:gd name="connsiteY15" fmla="*/ 1527166 h 2074017"/>
              <a:gd name="connsiteX16" fmla="*/ 0 w 3238460"/>
              <a:gd name="connsiteY16" fmla="*/ 771109 h 2074017"/>
              <a:gd name="connsiteX0" fmla="*/ 0 w 3194590"/>
              <a:gd name="connsiteY0" fmla="*/ 735483 h 2038391"/>
              <a:gd name="connsiteX1" fmla="*/ 1050117 w 3194590"/>
              <a:gd name="connsiteY1" fmla="*/ 735483 h 2038391"/>
              <a:gd name="connsiteX2" fmla="*/ 1050117 w 3194590"/>
              <a:gd name="connsiteY2" fmla="*/ 735483 h 2038391"/>
              <a:gd name="connsiteX3" fmla="*/ 1500167 w 3194590"/>
              <a:gd name="connsiteY3" fmla="*/ 735483 h 2038391"/>
              <a:gd name="connsiteX4" fmla="*/ 1800200 w 3194590"/>
              <a:gd name="connsiteY4" fmla="*/ 735483 h 2038391"/>
              <a:gd name="connsiteX5" fmla="*/ 1831696 w 3194590"/>
              <a:gd name="connsiteY5" fmla="*/ 726770 h 2038391"/>
              <a:gd name="connsiteX6" fmla="*/ 3194590 w 3194590"/>
              <a:gd name="connsiteY6" fmla="*/ 0 h 2038391"/>
              <a:gd name="connsiteX7" fmla="*/ 1846544 w 3194590"/>
              <a:gd name="connsiteY7" fmla="*/ 2029847 h 2038391"/>
              <a:gd name="connsiteX8" fmla="*/ 1858421 w 3194590"/>
              <a:gd name="connsiteY8" fmla="*/ 2032374 h 2038391"/>
              <a:gd name="connsiteX9" fmla="*/ 1500167 w 3194590"/>
              <a:gd name="connsiteY9" fmla="*/ 2031580 h 2038391"/>
              <a:gd name="connsiteX10" fmla="*/ 1327592 w 3194590"/>
              <a:gd name="connsiteY10" fmla="*/ 2033835 h 2038391"/>
              <a:gd name="connsiteX11" fmla="*/ 1050117 w 3194590"/>
              <a:gd name="connsiteY11" fmla="*/ 2031580 h 2038391"/>
              <a:gd name="connsiteX12" fmla="*/ 0 w 3194590"/>
              <a:gd name="connsiteY12" fmla="*/ 2031580 h 2038391"/>
              <a:gd name="connsiteX13" fmla="*/ 0 w 3194590"/>
              <a:gd name="connsiteY13" fmla="*/ 1815564 h 2038391"/>
              <a:gd name="connsiteX14" fmla="*/ 0 w 3194590"/>
              <a:gd name="connsiteY14" fmla="*/ 1491540 h 2038391"/>
              <a:gd name="connsiteX15" fmla="*/ 0 w 3194590"/>
              <a:gd name="connsiteY15" fmla="*/ 1491540 h 2038391"/>
              <a:gd name="connsiteX16" fmla="*/ 0 w 3194590"/>
              <a:gd name="connsiteY16" fmla="*/ 735483 h 2038391"/>
              <a:gd name="connsiteX0" fmla="*/ 0 w 3194590"/>
              <a:gd name="connsiteY0" fmla="*/ 735483 h 2056125"/>
              <a:gd name="connsiteX1" fmla="*/ 1050117 w 3194590"/>
              <a:gd name="connsiteY1" fmla="*/ 735483 h 2056125"/>
              <a:gd name="connsiteX2" fmla="*/ 1050117 w 3194590"/>
              <a:gd name="connsiteY2" fmla="*/ 735483 h 2056125"/>
              <a:gd name="connsiteX3" fmla="*/ 1500167 w 3194590"/>
              <a:gd name="connsiteY3" fmla="*/ 735483 h 2056125"/>
              <a:gd name="connsiteX4" fmla="*/ 1800200 w 3194590"/>
              <a:gd name="connsiteY4" fmla="*/ 735483 h 2056125"/>
              <a:gd name="connsiteX5" fmla="*/ 1831696 w 3194590"/>
              <a:gd name="connsiteY5" fmla="*/ 726770 h 2056125"/>
              <a:gd name="connsiteX6" fmla="*/ 3194590 w 3194590"/>
              <a:gd name="connsiteY6" fmla="*/ 0 h 2056125"/>
              <a:gd name="connsiteX7" fmla="*/ 1846544 w 3194590"/>
              <a:gd name="connsiteY7" fmla="*/ 2029847 h 2056125"/>
              <a:gd name="connsiteX8" fmla="*/ 1946160 w 3194590"/>
              <a:gd name="connsiteY8" fmla="*/ 2056125 h 2056125"/>
              <a:gd name="connsiteX9" fmla="*/ 1500167 w 3194590"/>
              <a:gd name="connsiteY9" fmla="*/ 2031580 h 2056125"/>
              <a:gd name="connsiteX10" fmla="*/ 1327592 w 3194590"/>
              <a:gd name="connsiteY10" fmla="*/ 2033835 h 2056125"/>
              <a:gd name="connsiteX11" fmla="*/ 1050117 w 3194590"/>
              <a:gd name="connsiteY11" fmla="*/ 2031580 h 2056125"/>
              <a:gd name="connsiteX12" fmla="*/ 0 w 3194590"/>
              <a:gd name="connsiteY12" fmla="*/ 2031580 h 2056125"/>
              <a:gd name="connsiteX13" fmla="*/ 0 w 3194590"/>
              <a:gd name="connsiteY13" fmla="*/ 1815564 h 2056125"/>
              <a:gd name="connsiteX14" fmla="*/ 0 w 3194590"/>
              <a:gd name="connsiteY14" fmla="*/ 1491540 h 2056125"/>
              <a:gd name="connsiteX15" fmla="*/ 0 w 3194590"/>
              <a:gd name="connsiteY15" fmla="*/ 1491540 h 2056125"/>
              <a:gd name="connsiteX16" fmla="*/ 0 w 3194590"/>
              <a:gd name="connsiteY16" fmla="*/ 735483 h 2056125"/>
              <a:gd name="connsiteX0" fmla="*/ 0 w 3194590"/>
              <a:gd name="connsiteY0" fmla="*/ 735483 h 2072767"/>
              <a:gd name="connsiteX1" fmla="*/ 1050117 w 3194590"/>
              <a:gd name="connsiteY1" fmla="*/ 735483 h 2072767"/>
              <a:gd name="connsiteX2" fmla="*/ 1050117 w 3194590"/>
              <a:gd name="connsiteY2" fmla="*/ 735483 h 2072767"/>
              <a:gd name="connsiteX3" fmla="*/ 1500167 w 3194590"/>
              <a:gd name="connsiteY3" fmla="*/ 735483 h 2072767"/>
              <a:gd name="connsiteX4" fmla="*/ 1800200 w 3194590"/>
              <a:gd name="connsiteY4" fmla="*/ 735483 h 2072767"/>
              <a:gd name="connsiteX5" fmla="*/ 1831696 w 3194590"/>
              <a:gd name="connsiteY5" fmla="*/ 726770 h 2072767"/>
              <a:gd name="connsiteX6" fmla="*/ 3194590 w 3194590"/>
              <a:gd name="connsiteY6" fmla="*/ 0 h 2072767"/>
              <a:gd name="connsiteX7" fmla="*/ 1923317 w 3194590"/>
              <a:gd name="connsiteY7" fmla="*/ 2065473 h 2072767"/>
              <a:gd name="connsiteX8" fmla="*/ 1946160 w 3194590"/>
              <a:gd name="connsiteY8" fmla="*/ 2056125 h 2072767"/>
              <a:gd name="connsiteX9" fmla="*/ 1500167 w 3194590"/>
              <a:gd name="connsiteY9" fmla="*/ 2031580 h 2072767"/>
              <a:gd name="connsiteX10" fmla="*/ 1327592 w 3194590"/>
              <a:gd name="connsiteY10" fmla="*/ 2033835 h 2072767"/>
              <a:gd name="connsiteX11" fmla="*/ 1050117 w 3194590"/>
              <a:gd name="connsiteY11" fmla="*/ 2031580 h 2072767"/>
              <a:gd name="connsiteX12" fmla="*/ 0 w 3194590"/>
              <a:gd name="connsiteY12" fmla="*/ 2031580 h 2072767"/>
              <a:gd name="connsiteX13" fmla="*/ 0 w 3194590"/>
              <a:gd name="connsiteY13" fmla="*/ 1815564 h 2072767"/>
              <a:gd name="connsiteX14" fmla="*/ 0 w 3194590"/>
              <a:gd name="connsiteY14" fmla="*/ 1491540 h 2072767"/>
              <a:gd name="connsiteX15" fmla="*/ 0 w 3194590"/>
              <a:gd name="connsiteY15" fmla="*/ 1491540 h 2072767"/>
              <a:gd name="connsiteX16" fmla="*/ 0 w 3194590"/>
              <a:gd name="connsiteY16" fmla="*/ 735483 h 2072767"/>
              <a:gd name="connsiteX0" fmla="*/ 0 w 3194590"/>
              <a:gd name="connsiteY0" fmla="*/ 735483 h 2070566"/>
              <a:gd name="connsiteX1" fmla="*/ 1050117 w 3194590"/>
              <a:gd name="connsiteY1" fmla="*/ 735483 h 2070566"/>
              <a:gd name="connsiteX2" fmla="*/ 1050117 w 3194590"/>
              <a:gd name="connsiteY2" fmla="*/ 735483 h 2070566"/>
              <a:gd name="connsiteX3" fmla="*/ 1500167 w 3194590"/>
              <a:gd name="connsiteY3" fmla="*/ 735483 h 2070566"/>
              <a:gd name="connsiteX4" fmla="*/ 1800200 w 3194590"/>
              <a:gd name="connsiteY4" fmla="*/ 735483 h 2070566"/>
              <a:gd name="connsiteX5" fmla="*/ 1831696 w 3194590"/>
              <a:gd name="connsiteY5" fmla="*/ 726770 h 2070566"/>
              <a:gd name="connsiteX6" fmla="*/ 3194590 w 3194590"/>
              <a:gd name="connsiteY6" fmla="*/ 0 h 2070566"/>
              <a:gd name="connsiteX7" fmla="*/ 1923317 w 3194590"/>
              <a:gd name="connsiteY7" fmla="*/ 2065473 h 2070566"/>
              <a:gd name="connsiteX8" fmla="*/ 1946160 w 3194590"/>
              <a:gd name="connsiteY8" fmla="*/ 2020499 h 2070566"/>
              <a:gd name="connsiteX9" fmla="*/ 1500167 w 3194590"/>
              <a:gd name="connsiteY9" fmla="*/ 2031580 h 2070566"/>
              <a:gd name="connsiteX10" fmla="*/ 1327592 w 3194590"/>
              <a:gd name="connsiteY10" fmla="*/ 2033835 h 2070566"/>
              <a:gd name="connsiteX11" fmla="*/ 1050117 w 3194590"/>
              <a:gd name="connsiteY11" fmla="*/ 2031580 h 2070566"/>
              <a:gd name="connsiteX12" fmla="*/ 0 w 3194590"/>
              <a:gd name="connsiteY12" fmla="*/ 2031580 h 2070566"/>
              <a:gd name="connsiteX13" fmla="*/ 0 w 3194590"/>
              <a:gd name="connsiteY13" fmla="*/ 1815564 h 2070566"/>
              <a:gd name="connsiteX14" fmla="*/ 0 w 3194590"/>
              <a:gd name="connsiteY14" fmla="*/ 1491540 h 2070566"/>
              <a:gd name="connsiteX15" fmla="*/ 0 w 3194590"/>
              <a:gd name="connsiteY15" fmla="*/ 1491540 h 2070566"/>
              <a:gd name="connsiteX16" fmla="*/ 0 w 3194590"/>
              <a:gd name="connsiteY16" fmla="*/ 735483 h 2070566"/>
              <a:gd name="connsiteX0" fmla="*/ 0 w 3194590"/>
              <a:gd name="connsiteY0" fmla="*/ 735483 h 2033835"/>
              <a:gd name="connsiteX1" fmla="*/ 1050117 w 3194590"/>
              <a:gd name="connsiteY1" fmla="*/ 735483 h 2033835"/>
              <a:gd name="connsiteX2" fmla="*/ 1050117 w 3194590"/>
              <a:gd name="connsiteY2" fmla="*/ 735483 h 2033835"/>
              <a:gd name="connsiteX3" fmla="*/ 1500167 w 3194590"/>
              <a:gd name="connsiteY3" fmla="*/ 735483 h 2033835"/>
              <a:gd name="connsiteX4" fmla="*/ 1800200 w 3194590"/>
              <a:gd name="connsiteY4" fmla="*/ 735483 h 2033835"/>
              <a:gd name="connsiteX5" fmla="*/ 1831696 w 3194590"/>
              <a:gd name="connsiteY5" fmla="*/ 726770 h 2033835"/>
              <a:gd name="connsiteX6" fmla="*/ 3194590 w 3194590"/>
              <a:gd name="connsiteY6" fmla="*/ 0 h 2033835"/>
              <a:gd name="connsiteX7" fmla="*/ 1934285 w 3194590"/>
              <a:gd name="connsiteY7" fmla="*/ 2017972 h 2033835"/>
              <a:gd name="connsiteX8" fmla="*/ 1946160 w 3194590"/>
              <a:gd name="connsiteY8" fmla="*/ 2020499 h 2033835"/>
              <a:gd name="connsiteX9" fmla="*/ 1500167 w 3194590"/>
              <a:gd name="connsiteY9" fmla="*/ 2031580 h 2033835"/>
              <a:gd name="connsiteX10" fmla="*/ 1327592 w 3194590"/>
              <a:gd name="connsiteY10" fmla="*/ 2033835 h 2033835"/>
              <a:gd name="connsiteX11" fmla="*/ 1050117 w 3194590"/>
              <a:gd name="connsiteY11" fmla="*/ 2031580 h 2033835"/>
              <a:gd name="connsiteX12" fmla="*/ 0 w 3194590"/>
              <a:gd name="connsiteY12" fmla="*/ 2031580 h 2033835"/>
              <a:gd name="connsiteX13" fmla="*/ 0 w 3194590"/>
              <a:gd name="connsiteY13" fmla="*/ 1815564 h 2033835"/>
              <a:gd name="connsiteX14" fmla="*/ 0 w 3194590"/>
              <a:gd name="connsiteY14" fmla="*/ 1491540 h 2033835"/>
              <a:gd name="connsiteX15" fmla="*/ 0 w 3194590"/>
              <a:gd name="connsiteY15" fmla="*/ 1491540 h 2033835"/>
              <a:gd name="connsiteX16" fmla="*/ 0 w 3194590"/>
              <a:gd name="connsiteY16" fmla="*/ 735483 h 2033835"/>
              <a:gd name="connsiteX0" fmla="*/ 0 w 3194590"/>
              <a:gd name="connsiteY0" fmla="*/ 735483 h 2033835"/>
              <a:gd name="connsiteX1" fmla="*/ 1050117 w 3194590"/>
              <a:gd name="connsiteY1" fmla="*/ 735483 h 2033835"/>
              <a:gd name="connsiteX2" fmla="*/ 1050117 w 3194590"/>
              <a:gd name="connsiteY2" fmla="*/ 735483 h 2033835"/>
              <a:gd name="connsiteX3" fmla="*/ 1500167 w 3194590"/>
              <a:gd name="connsiteY3" fmla="*/ 735483 h 2033835"/>
              <a:gd name="connsiteX4" fmla="*/ 1800200 w 3194590"/>
              <a:gd name="connsiteY4" fmla="*/ 735483 h 2033835"/>
              <a:gd name="connsiteX5" fmla="*/ 1831696 w 3194590"/>
              <a:gd name="connsiteY5" fmla="*/ 726770 h 2033835"/>
              <a:gd name="connsiteX6" fmla="*/ 3194590 w 3194590"/>
              <a:gd name="connsiteY6" fmla="*/ 0 h 2033835"/>
              <a:gd name="connsiteX7" fmla="*/ 1934285 w 3194590"/>
              <a:gd name="connsiteY7" fmla="*/ 2017972 h 2033835"/>
              <a:gd name="connsiteX8" fmla="*/ 1913258 w 3194590"/>
              <a:gd name="connsiteY8" fmla="*/ 2031984 h 2033835"/>
              <a:gd name="connsiteX9" fmla="*/ 1500167 w 3194590"/>
              <a:gd name="connsiteY9" fmla="*/ 2031580 h 2033835"/>
              <a:gd name="connsiteX10" fmla="*/ 1327592 w 3194590"/>
              <a:gd name="connsiteY10" fmla="*/ 2033835 h 2033835"/>
              <a:gd name="connsiteX11" fmla="*/ 1050117 w 3194590"/>
              <a:gd name="connsiteY11" fmla="*/ 2031580 h 2033835"/>
              <a:gd name="connsiteX12" fmla="*/ 0 w 3194590"/>
              <a:gd name="connsiteY12" fmla="*/ 2031580 h 2033835"/>
              <a:gd name="connsiteX13" fmla="*/ 0 w 3194590"/>
              <a:gd name="connsiteY13" fmla="*/ 1815564 h 2033835"/>
              <a:gd name="connsiteX14" fmla="*/ 0 w 3194590"/>
              <a:gd name="connsiteY14" fmla="*/ 1491540 h 2033835"/>
              <a:gd name="connsiteX15" fmla="*/ 0 w 3194590"/>
              <a:gd name="connsiteY15" fmla="*/ 1491540 h 2033835"/>
              <a:gd name="connsiteX16" fmla="*/ 0 w 3194590"/>
              <a:gd name="connsiteY16" fmla="*/ 735483 h 2033835"/>
              <a:gd name="connsiteX0" fmla="*/ 0 w 3227798"/>
              <a:gd name="connsiteY0" fmla="*/ 723774 h 2022126"/>
              <a:gd name="connsiteX1" fmla="*/ 1050117 w 3227798"/>
              <a:gd name="connsiteY1" fmla="*/ 723774 h 2022126"/>
              <a:gd name="connsiteX2" fmla="*/ 1050117 w 3227798"/>
              <a:gd name="connsiteY2" fmla="*/ 723774 h 2022126"/>
              <a:gd name="connsiteX3" fmla="*/ 1500167 w 3227798"/>
              <a:gd name="connsiteY3" fmla="*/ 723774 h 2022126"/>
              <a:gd name="connsiteX4" fmla="*/ 1800200 w 3227798"/>
              <a:gd name="connsiteY4" fmla="*/ 723774 h 2022126"/>
              <a:gd name="connsiteX5" fmla="*/ 1831696 w 3227798"/>
              <a:gd name="connsiteY5" fmla="*/ 715061 h 2022126"/>
              <a:gd name="connsiteX6" fmla="*/ 3227798 w 3227798"/>
              <a:gd name="connsiteY6" fmla="*/ 0 h 2022126"/>
              <a:gd name="connsiteX7" fmla="*/ 1934285 w 3227798"/>
              <a:gd name="connsiteY7" fmla="*/ 2006263 h 2022126"/>
              <a:gd name="connsiteX8" fmla="*/ 1913258 w 3227798"/>
              <a:gd name="connsiteY8" fmla="*/ 2020275 h 2022126"/>
              <a:gd name="connsiteX9" fmla="*/ 1500167 w 3227798"/>
              <a:gd name="connsiteY9" fmla="*/ 2019871 h 2022126"/>
              <a:gd name="connsiteX10" fmla="*/ 1327592 w 3227798"/>
              <a:gd name="connsiteY10" fmla="*/ 2022126 h 2022126"/>
              <a:gd name="connsiteX11" fmla="*/ 1050117 w 3227798"/>
              <a:gd name="connsiteY11" fmla="*/ 2019871 h 2022126"/>
              <a:gd name="connsiteX12" fmla="*/ 0 w 3227798"/>
              <a:gd name="connsiteY12" fmla="*/ 2019871 h 2022126"/>
              <a:gd name="connsiteX13" fmla="*/ 0 w 3227798"/>
              <a:gd name="connsiteY13" fmla="*/ 1803855 h 2022126"/>
              <a:gd name="connsiteX14" fmla="*/ 0 w 3227798"/>
              <a:gd name="connsiteY14" fmla="*/ 1479831 h 2022126"/>
              <a:gd name="connsiteX15" fmla="*/ 0 w 3227798"/>
              <a:gd name="connsiteY15" fmla="*/ 1479831 h 2022126"/>
              <a:gd name="connsiteX16" fmla="*/ 0 w 3227798"/>
              <a:gd name="connsiteY16" fmla="*/ 723774 h 2022126"/>
              <a:gd name="connsiteX0" fmla="*/ 0 w 3249937"/>
              <a:gd name="connsiteY0" fmla="*/ 676940 h 1975292"/>
              <a:gd name="connsiteX1" fmla="*/ 1050117 w 3249937"/>
              <a:gd name="connsiteY1" fmla="*/ 676940 h 1975292"/>
              <a:gd name="connsiteX2" fmla="*/ 1050117 w 3249937"/>
              <a:gd name="connsiteY2" fmla="*/ 676940 h 1975292"/>
              <a:gd name="connsiteX3" fmla="*/ 1500167 w 3249937"/>
              <a:gd name="connsiteY3" fmla="*/ 676940 h 1975292"/>
              <a:gd name="connsiteX4" fmla="*/ 1800200 w 3249937"/>
              <a:gd name="connsiteY4" fmla="*/ 676940 h 1975292"/>
              <a:gd name="connsiteX5" fmla="*/ 1831696 w 3249937"/>
              <a:gd name="connsiteY5" fmla="*/ 668227 h 1975292"/>
              <a:gd name="connsiteX6" fmla="*/ 3249937 w 3249937"/>
              <a:gd name="connsiteY6" fmla="*/ 0 h 1975292"/>
              <a:gd name="connsiteX7" fmla="*/ 1934285 w 3249937"/>
              <a:gd name="connsiteY7" fmla="*/ 1959429 h 1975292"/>
              <a:gd name="connsiteX8" fmla="*/ 1913258 w 3249937"/>
              <a:gd name="connsiteY8" fmla="*/ 1973441 h 1975292"/>
              <a:gd name="connsiteX9" fmla="*/ 1500167 w 3249937"/>
              <a:gd name="connsiteY9" fmla="*/ 1973037 h 1975292"/>
              <a:gd name="connsiteX10" fmla="*/ 1327592 w 3249937"/>
              <a:gd name="connsiteY10" fmla="*/ 1975292 h 1975292"/>
              <a:gd name="connsiteX11" fmla="*/ 1050117 w 3249937"/>
              <a:gd name="connsiteY11" fmla="*/ 1973037 h 1975292"/>
              <a:gd name="connsiteX12" fmla="*/ 0 w 3249937"/>
              <a:gd name="connsiteY12" fmla="*/ 1973037 h 1975292"/>
              <a:gd name="connsiteX13" fmla="*/ 0 w 3249937"/>
              <a:gd name="connsiteY13" fmla="*/ 1757021 h 1975292"/>
              <a:gd name="connsiteX14" fmla="*/ 0 w 3249937"/>
              <a:gd name="connsiteY14" fmla="*/ 1432997 h 1975292"/>
              <a:gd name="connsiteX15" fmla="*/ 0 w 3249937"/>
              <a:gd name="connsiteY15" fmla="*/ 1432997 h 1975292"/>
              <a:gd name="connsiteX16" fmla="*/ 0 w 3249937"/>
              <a:gd name="connsiteY16" fmla="*/ 676940 h 1975292"/>
              <a:gd name="connsiteX0" fmla="*/ 0 w 3249937"/>
              <a:gd name="connsiteY0" fmla="*/ 676940 h 1975292"/>
              <a:gd name="connsiteX1" fmla="*/ 1050117 w 3249937"/>
              <a:gd name="connsiteY1" fmla="*/ 676940 h 1975292"/>
              <a:gd name="connsiteX2" fmla="*/ 1050117 w 3249937"/>
              <a:gd name="connsiteY2" fmla="*/ 676940 h 1975292"/>
              <a:gd name="connsiteX3" fmla="*/ 1500167 w 3249937"/>
              <a:gd name="connsiteY3" fmla="*/ 676940 h 1975292"/>
              <a:gd name="connsiteX4" fmla="*/ 1800200 w 3249937"/>
              <a:gd name="connsiteY4" fmla="*/ 676940 h 1975292"/>
              <a:gd name="connsiteX5" fmla="*/ 1831696 w 3249937"/>
              <a:gd name="connsiteY5" fmla="*/ 668227 h 1975292"/>
              <a:gd name="connsiteX6" fmla="*/ 3249937 w 3249937"/>
              <a:gd name="connsiteY6" fmla="*/ 0 h 1975292"/>
              <a:gd name="connsiteX7" fmla="*/ 1934285 w 3249937"/>
              <a:gd name="connsiteY7" fmla="*/ 1959429 h 1975292"/>
              <a:gd name="connsiteX8" fmla="*/ 1835774 w 3249937"/>
              <a:gd name="connsiteY8" fmla="*/ 1973441 h 1975292"/>
              <a:gd name="connsiteX9" fmla="*/ 1500167 w 3249937"/>
              <a:gd name="connsiteY9" fmla="*/ 1973037 h 1975292"/>
              <a:gd name="connsiteX10" fmla="*/ 1327592 w 3249937"/>
              <a:gd name="connsiteY10" fmla="*/ 1975292 h 1975292"/>
              <a:gd name="connsiteX11" fmla="*/ 1050117 w 3249937"/>
              <a:gd name="connsiteY11" fmla="*/ 1973037 h 1975292"/>
              <a:gd name="connsiteX12" fmla="*/ 0 w 3249937"/>
              <a:gd name="connsiteY12" fmla="*/ 1973037 h 1975292"/>
              <a:gd name="connsiteX13" fmla="*/ 0 w 3249937"/>
              <a:gd name="connsiteY13" fmla="*/ 1757021 h 1975292"/>
              <a:gd name="connsiteX14" fmla="*/ 0 w 3249937"/>
              <a:gd name="connsiteY14" fmla="*/ 1432997 h 1975292"/>
              <a:gd name="connsiteX15" fmla="*/ 0 w 3249937"/>
              <a:gd name="connsiteY15" fmla="*/ 1432997 h 1975292"/>
              <a:gd name="connsiteX16" fmla="*/ 0 w 3249937"/>
              <a:gd name="connsiteY16" fmla="*/ 676940 h 1975292"/>
              <a:gd name="connsiteX0" fmla="*/ 0 w 3249937"/>
              <a:gd name="connsiteY0" fmla="*/ 676940 h 2000934"/>
              <a:gd name="connsiteX1" fmla="*/ 1050117 w 3249937"/>
              <a:gd name="connsiteY1" fmla="*/ 676940 h 2000934"/>
              <a:gd name="connsiteX2" fmla="*/ 1050117 w 3249937"/>
              <a:gd name="connsiteY2" fmla="*/ 676940 h 2000934"/>
              <a:gd name="connsiteX3" fmla="*/ 1500167 w 3249937"/>
              <a:gd name="connsiteY3" fmla="*/ 676940 h 2000934"/>
              <a:gd name="connsiteX4" fmla="*/ 1800200 w 3249937"/>
              <a:gd name="connsiteY4" fmla="*/ 676940 h 2000934"/>
              <a:gd name="connsiteX5" fmla="*/ 1831696 w 3249937"/>
              <a:gd name="connsiteY5" fmla="*/ 668227 h 2000934"/>
              <a:gd name="connsiteX6" fmla="*/ 3249937 w 3249937"/>
              <a:gd name="connsiteY6" fmla="*/ 0 h 2000934"/>
              <a:gd name="connsiteX7" fmla="*/ 1867869 w 3249937"/>
              <a:gd name="connsiteY7" fmla="*/ 1994555 h 2000934"/>
              <a:gd name="connsiteX8" fmla="*/ 1835774 w 3249937"/>
              <a:gd name="connsiteY8" fmla="*/ 1973441 h 2000934"/>
              <a:gd name="connsiteX9" fmla="*/ 1500167 w 3249937"/>
              <a:gd name="connsiteY9" fmla="*/ 1973037 h 2000934"/>
              <a:gd name="connsiteX10" fmla="*/ 1327592 w 3249937"/>
              <a:gd name="connsiteY10" fmla="*/ 1975292 h 2000934"/>
              <a:gd name="connsiteX11" fmla="*/ 1050117 w 3249937"/>
              <a:gd name="connsiteY11" fmla="*/ 1973037 h 2000934"/>
              <a:gd name="connsiteX12" fmla="*/ 0 w 3249937"/>
              <a:gd name="connsiteY12" fmla="*/ 1973037 h 2000934"/>
              <a:gd name="connsiteX13" fmla="*/ 0 w 3249937"/>
              <a:gd name="connsiteY13" fmla="*/ 1757021 h 2000934"/>
              <a:gd name="connsiteX14" fmla="*/ 0 w 3249937"/>
              <a:gd name="connsiteY14" fmla="*/ 1432997 h 2000934"/>
              <a:gd name="connsiteX15" fmla="*/ 0 w 3249937"/>
              <a:gd name="connsiteY15" fmla="*/ 1432997 h 2000934"/>
              <a:gd name="connsiteX16" fmla="*/ 0 w 3249937"/>
              <a:gd name="connsiteY16" fmla="*/ 676940 h 2000934"/>
              <a:gd name="connsiteX0" fmla="*/ 0 w 3249937"/>
              <a:gd name="connsiteY0" fmla="*/ 676940 h 2000934"/>
              <a:gd name="connsiteX1" fmla="*/ 1050117 w 3249937"/>
              <a:gd name="connsiteY1" fmla="*/ 676940 h 2000934"/>
              <a:gd name="connsiteX2" fmla="*/ 1050117 w 3249937"/>
              <a:gd name="connsiteY2" fmla="*/ 676940 h 2000934"/>
              <a:gd name="connsiteX3" fmla="*/ 1500167 w 3249937"/>
              <a:gd name="connsiteY3" fmla="*/ 676940 h 2000934"/>
              <a:gd name="connsiteX4" fmla="*/ 1800200 w 3249937"/>
              <a:gd name="connsiteY4" fmla="*/ 676940 h 2000934"/>
              <a:gd name="connsiteX5" fmla="*/ 1831696 w 3249937"/>
              <a:gd name="connsiteY5" fmla="*/ 668227 h 2000934"/>
              <a:gd name="connsiteX6" fmla="*/ 3249937 w 3249937"/>
              <a:gd name="connsiteY6" fmla="*/ 0 h 2000934"/>
              <a:gd name="connsiteX7" fmla="*/ 1867869 w 3249937"/>
              <a:gd name="connsiteY7" fmla="*/ 1994555 h 2000934"/>
              <a:gd name="connsiteX8" fmla="*/ 1835774 w 3249937"/>
              <a:gd name="connsiteY8" fmla="*/ 1973442 h 2000934"/>
              <a:gd name="connsiteX9" fmla="*/ 1500167 w 3249937"/>
              <a:gd name="connsiteY9" fmla="*/ 1973037 h 2000934"/>
              <a:gd name="connsiteX10" fmla="*/ 1327592 w 3249937"/>
              <a:gd name="connsiteY10" fmla="*/ 1975292 h 2000934"/>
              <a:gd name="connsiteX11" fmla="*/ 1050117 w 3249937"/>
              <a:gd name="connsiteY11" fmla="*/ 1973037 h 2000934"/>
              <a:gd name="connsiteX12" fmla="*/ 0 w 3249937"/>
              <a:gd name="connsiteY12" fmla="*/ 1973037 h 2000934"/>
              <a:gd name="connsiteX13" fmla="*/ 0 w 3249937"/>
              <a:gd name="connsiteY13" fmla="*/ 1757021 h 2000934"/>
              <a:gd name="connsiteX14" fmla="*/ 0 w 3249937"/>
              <a:gd name="connsiteY14" fmla="*/ 1432997 h 2000934"/>
              <a:gd name="connsiteX15" fmla="*/ 0 w 3249937"/>
              <a:gd name="connsiteY15" fmla="*/ 1432997 h 2000934"/>
              <a:gd name="connsiteX16" fmla="*/ 0 w 3249937"/>
              <a:gd name="connsiteY16" fmla="*/ 676940 h 2000934"/>
              <a:gd name="connsiteX0" fmla="*/ 0 w 3249937"/>
              <a:gd name="connsiteY0" fmla="*/ 676940 h 1975292"/>
              <a:gd name="connsiteX1" fmla="*/ 1050117 w 3249937"/>
              <a:gd name="connsiteY1" fmla="*/ 676940 h 1975292"/>
              <a:gd name="connsiteX2" fmla="*/ 1050117 w 3249937"/>
              <a:gd name="connsiteY2" fmla="*/ 676940 h 1975292"/>
              <a:gd name="connsiteX3" fmla="*/ 1500167 w 3249937"/>
              <a:gd name="connsiteY3" fmla="*/ 676940 h 1975292"/>
              <a:gd name="connsiteX4" fmla="*/ 1800200 w 3249937"/>
              <a:gd name="connsiteY4" fmla="*/ 676940 h 1975292"/>
              <a:gd name="connsiteX5" fmla="*/ 1831696 w 3249937"/>
              <a:gd name="connsiteY5" fmla="*/ 668227 h 1975292"/>
              <a:gd name="connsiteX6" fmla="*/ 3249937 w 3249937"/>
              <a:gd name="connsiteY6" fmla="*/ 0 h 1975292"/>
              <a:gd name="connsiteX7" fmla="*/ 1845730 w 3249937"/>
              <a:gd name="connsiteY7" fmla="*/ 1947720 h 1975292"/>
              <a:gd name="connsiteX8" fmla="*/ 1835774 w 3249937"/>
              <a:gd name="connsiteY8" fmla="*/ 1973442 h 1975292"/>
              <a:gd name="connsiteX9" fmla="*/ 1500167 w 3249937"/>
              <a:gd name="connsiteY9" fmla="*/ 1973037 h 1975292"/>
              <a:gd name="connsiteX10" fmla="*/ 1327592 w 3249937"/>
              <a:gd name="connsiteY10" fmla="*/ 1975292 h 1975292"/>
              <a:gd name="connsiteX11" fmla="*/ 1050117 w 3249937"/>
              <a:gd name="connsiteY11" fmla="*/ 1973037 h 1975292"/>
              <a:gd name="connsiteX12" fmla="*/ 0 w 3249937"/>
              <a:gd name="connsiteY12" fmla="*/ 1973037 h 1975292"/>
              <a:gd name="connsiteX13" fmla="*/ 0 w 3249937"/>
              <a:gd name="connsiteY13" fmla="*/ 1757021 h 1975292"/>
              <a:gd name="connsiteX14" fmla="*/ 0 w 3249937"/>
              <a:gd name="connsiteY14" fmla="*/ 1432997 h 1975292"/>
              <a:gd name="connsiteX15" fmla="*/ 0 w 3249937"/>
              <a:gd name="connsiteY15" fmla="*/ 1432997 h 1975292"/>
              <a:gd name="connsiteX16" fmla="*/ 0 w 3249937"/>
              <a:gd name="connsiteY16" fmla="*/ 676940 h 197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49937" h="1975292">
                <a:moveTo>
                  <a:pt x="0" y="676940"/>
                </a:moveTo>
                <a:lnTo>
                  <a:pt x="1050117" y="676940"/>
                </a:lnTo>
                <a:lnTo>
                  <a:pt x="1050117" y="676940"/>
                </a:lnTo>
                <a:lnTo>
                  <a:pt x="1500167" y="676940"/>
                </a:lnTo>
                <a:lnTo>
                  <a:pt x="1800200" y="676940"/>
                </a:lnTo>
                <a:lnTo>
                  <a:pt x="1831696" y="668227"/>
                </a:lnTo>
                <a:lnTo>
                  <a:pt x="3249937" y="0"/>
                </a:lnTo>
                <a:lnTo>
                  <a:pt x="1845730" y="1947720"/>
                </a:lnTo>
                <a:cubicBezTo>
                  <a:pt x="1846033" y="1976271"/>
                  <a:pt x="1835471" y="1944891"/>
                  <a:pt x="1835774" y="1973442"/>
                </a:cubicBezTo>
                <a:lnTo>
                  <a:pt x="1500167" y="1973037"/>
                </a:lnTo>
                <a:lnTo>
                  <a:pt x="1327592" y="1975292"/>
                </a:lnTo>
                <a:lnTo>
                  <a:pt x="1050117" y="1973037"/>
                </a:lnTo>
                <a:lnTo>
                  <a:pt x="0" y="1973037"/>
                </a:lnTo>
                <a:lnTo>
                  <a:pt x="0" y="1757021"/>
                </a:lnTo>
                <a:lnTo>
                  <a:pt x="0" y="1432997"/>
                </a:lnTo>
                <a:lnTo>
                  <a:pt x="0" y="1432997"/>
                </a:lnTo>
                <a:lnTo>
                  <a:pt x="0" y="676940"/>
                </a:lnTo>
                <a:close/>
              </a:path>
            </a:pathLst>
          </a:custGeom>
          <a:solidFill>
            <a:srgbClr val="92D050"/>
          </a:solidFill>
        </p:spPr>
        <p:txBody>
          <a:bodyPr anchor="b" anchorCtr="0">
            <a:noAutofit/>
          </a:bodyPr>
          <a:lstStyle>
            <a:lvl1pPr marL="0" indent="0">
              <a:buFontTx/>
              <a:buNone/>
              <a:defRPr>
                <a:solidFill>
                  <a:schemeClr val="bg1"/>
                </a:solidFill>
              </a:defRPr>
            </a:lvl1pPr>
          </a:lstStyle>
          <a:p>
            <a:pPr lvl="0"/>
            <a:r>
              <a:rPr lang="en-US" dirty="0" smtClean="0"/>
              <a:t>Insert text</a:t>
            </a:r>
          </a:p>
        </p:txBody>
      </p:sp>
      <p:sp>
        <p:nvSpPr>
          <p:cNvPr id="43" name="Text Placeholder 42"/>
          <p:cNvSpPr>
            <a:spLocks noGrp="1"/>
          </p:cNvSpPr>
          <p:nvPr>
            <p:ph type="body" sz="quarter" idx="23" hasCustomPrompt="1"/>
          </p:nvPr>
        </p:nvSpPr>
        <p:spPr>
          <a:xfrm>
            <a:off x="945493" y="2752579"/>
            <a:ext cx="2595033" cy="649287"/>
          </a:xfrm>
        </p:spPr>
        <p:txBody>
          <a:bodyPr>
            <a:normAutofit/>
          </a:bodyPr>
          <a:lstStyle>
            <a:lvl1pPr marL="0" indent="0">
              <a:buNone/>
              <a:defRPr sz="1800"/>
            </a:lvl1pPr>
          </a:lstStyle>
          <a:p>
            <a:pPr lvl="0"/>
            <a:r>
              <a:rPr lang="en-US" dirty="0" smtClean="0"/>
              <a:t>Insert text</a:t>
            </a:r>
            <a:endParaRPr lang="en-US" dirty="0"/>
          </a:p>
        </p:txBody>
      </p:sp>
      <p:sp>
        <p:nvSpPr>
          <p:cNvPr id="44" name="Text Placeholder 42"/>
          <p:cNvSpPr>
            <a:spLocks noGrp="1"/>
          </p:cNvSpPr>
          <p:nvPr>
            <p:ph type="body" sz="quarter" idx="24" hasCustomPrompt="1"/>
          </p:nvPr>
        </p:nvSpPr>
        <p:spPr>
          <a:xfrm>
            <a:off x="945493" y="3778255"/>
            <a:ext cx="2595033" cy="649287"/>
          </a:xfrm>
        </p:spPr>
        <p:txBody>
          <a:bodyPr>
            <a:normAutofit/>
          </a:bodyPr>
          <a:lstStyle>
            <a:lvl1pPr marL="0" indent="0">
              <a:buNone/>
              <a:defRPr sz="1800"/>
            </a:lvl1pPr>
          </a:lstStyle>
          <a:p>
            <a:pPr lvl="0"/>
            <a:r>
              <a:rPr lang="en-US" dirty="0" smtClean="0"/>
              <a:t>Insert text</a:t>
            </a:r>
            <a:endParaRPr lang="en-US" dirty="0"/>
          </a:p>
        </p:txBody>
      </p:sp>
      <p:sp>
        <p:nvSpPr>
          <p:cNvPr id="45" name="Text Placeholder 42"/>
          <p:cNvSpPr>
            <a:spLocks noGrp="1"/>
          </p:cNvSpPr>
          <p:nvPr>
            <p:ph type="body" sz="quarter" idx="25" hasCustomPrompt="1"/>
          </p:nvPr>
        </p:nvSpPr>
        <p:spPr>
          <a:xfrm>
            <a:off x="8781554" y="2779714"/>
            <a:ext cx="2595033" cy="649287"/>
          </a:xfrm>
        </p:spPr>
        <p:txBody>
          <a:bodyPr>
            <a:normAutofit/>
          </a:bodyPr>
          <a:lstStyle>
            <a:lvl1pPr marL="0" indent="0" algn="r">
              <a:buNone/>
              <a:defRPr sz="1800"/>
            </a:lvl1pPr>
          </a:lstStyle>
          <a:p>
            <a:pPr lvl="0"/>
            <a:r>
              <a:rPr lang="en-US" dirty="0" smtClean="0"/>
              <a:t>Insert text</a:t>
            </a:r>
            <a:endParaRPr lang="en-US" dirty="0"/>
          </a:p>
        </p:txBody>
      </p:sp>
      <p:sp>
        <p:nvSpPr>
          <p:cNvPr id="46" name="Text Placeholder 42"/>
          <p:cNvSpPr>
            <a:spLocks noGrp="1"/>
          </p:cNvSpPr>
          <p:nvPr>
            <p:ph type="body" sz="quarter" idx="26" hasCustomPrompt="1"/>
          </p:nvPr>
        </p:nvSpPr>
        <p:spPr>
          <a:xfrm>
            <a:off x="8781554" y="3773371"/>
            <a:ext cx="2595033" cy="649287"/>
          </a:xfrm>
        </p:spPr>
        <p:txBody>
          <a:bodyPr>
            <a:normAutofit/>
          </a:bodyPr>
          <a:lstStyle>
            <a:lvl1pPr marL="0" indent="0" algn="r">
              <a:buNone/>
              <a:defRPr sz="1800"/>
            </a:lvl1pPr>
          </a:lstStyle>
          <a:p>
            <a:pPr lvl="0"/>
            <a:r>
              <a:rPr lang="en-US" dirty="0" smtClean="0"/>
              <a:t>Insert text</a:t>
            </a:r>
            <a:endParaRPr lang="en-US" dirty="0"/>
          </a:p>
        </p:txBody>
      </p:sp>
      <p:sp>
        <p:nvSpPr>
          <p:cNvPr id="16" name="TextBox 1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
        <p:nvSpPr>
          <p:cNvPr id="33" name="Oval 32"/>
          <p:cNvSpPr>
            <a:spLocks noChangeAspect="1"/>
          </p:cNvSpPr>
          <p:nvPr/>
        </p:nvSpPr>
        <p:spPr>
          <a:xfrm>
            <a:off x="5498532" y="3052142"/>
            <a:ext cx="1372183" cy="1060011"/>
          </a:xfrm>
          <a:prstGeom prst="ellipse">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solidFill>
                <a:prstClr val="white"/>
              </a:solidFill>
            </a:endParaRPr>
          </a:p>
        </p:txBody>
      </p:sp>
      <p:sp>
        <p:nvSpPr>
          <p:cNvPr id="19" name="Text Placeholder 9"/>
          <p:cNvSpPr>
            <a:spLocks noGrp="1"/>
          </p:cNvSpPr>
          <p:nvPr>
            <p:ph type="body" sz="quarter" idx="27" hasCustomPrompt="1"/>
          </p:nvPr>
        </p:nvSpPr>
        <p:spPr>
          <a:xfrm flipH="1">
            <a:off x="6768075" y="1249201"/>
            <a:ext cx="4633357" cy="2053319"/>
          </a:xfrm>
          <a:custGeom>
            <a:avLst/>
            <a:gdLst>
              <a:gd name="connsiteX0" fmla="*/ 0 w 3463143"/>
              <a:gd name="connsiteY0" fmla="*/ 0 h 2064081"/>
              <a:gd name="connsiteX1" fmla="*/ 2431103 w 3463143"/>
              <a:gd name="connsiteY1" fmla="*/ 0 h 2064081"/>
              <a:gd name="connsiteX2" fmla="*/ 3463143 w 3463143"/>
              <a:gd name="connsiteY2" fmla="*/ 1032041 h 2064081"/>
              <a:gd name="connsiteX3" fmla="*/ 2431103 w 3463143"/>
              <a:gd name="connsiteY3" fmla="*/ 2064081 h 2064081"/>
              <a:gd name="connsiteX4" fmla="*/ 0 w 3463143"/>
              <a:gd name="connsiteY4" fmla="*/ 2064081 h 2064081"/>
              <a:gd name="connsiteX5" fmla="*/ 0 w 3463143"/>
              <a:gd name="connsiteY5" fmla="*/ 0 h 2064081"/>
              <a:gd name="connsiteX0" fmla="*/ 0 w 3475018"/>
              <a:gd name="connsiteY0" fmla="*/ 0 h 2064081"/>
              <a:gd name="connsiteX1" fmla="*/ 2431103 w 3475018"/>
              <a:gd name="connsiteY1" fmla="*/ 0 h 2064081"/>
              <a:gd name="connsiteX2" fmla="*/ 3475018 w 3475018"/>
              <a:gd name="connsiteY2" fmla="*/ 2053319 h 2064081"/>
              <a:gd name="connsiteX3" fmla="*/ 2431103 w 3475018"/>
              <a:gd name="connsiteY3" fmla="*/ 2064081 h 2064081"/>
              <a:gd name="connsiteX4" fmla="*/ 0 w 3475018"/>
              <a:gd name="connsiteY4" fmla="*/ 2064081 h 2064081"/>
              <a:gd name="connsiteX5" fmla="*/ 0 w 3475018"/>
              <a:gd name="connsiteY5" fmla="*/ 0 h 2064081"/>
              <a:gd name="connsiteX0" fmla="*/ 0 w 3475018"/>
              <a:gd name="connsiteY0" fmla="*/ 0 h 2064081"/>
              <a:gd name="connsiteX1" fmla="*/ 2431103 w 3475018"/>
              <a:gd name="connsiteY1" fmla="*/ 0 h 2064081"/>
              <a:gd name="connsiteX2" fmla="*/ 3475018 w 3475018"/>
              <a:gd name="connsiteY2" fmla="*/ 2053319 h 2064081"/>
              <a:gd name="connsiteX3" fmla="*/ 2419228 w 3475018"/>
              <a:gd name="connsiteY3" fmla="*/ 1505940 h 2064081"/>
              <a:gd name="connsiteX4" fmla="*/ 0 w 3475018"/>
              <a:gd name="connsiteY4" fmla="*/ 2064081 h 2064081"/>
              <a:gd name="connsiteX5" fmla="*/ 0 w 3475018"/>
              <a:gd name="connsiteY5" fmla="*/ 0 h 2064081"/>
              <a:gd name="connsiteX0" fmla="*/ 23750 w 3498768"/>
              <a:gd name="connsiteY0" fmla="*/ 0 h 2053319"/>
              <a:gd name="connsiteX1" fmla="*/ 2454853 w 3498768"/>
              <a:gd name="connsiteY1" fmla="*/ 0 h 2053319"/>
              <a:gd name="connsiteX2" fmla="*/ 3498768 w 3498768"/>
              <a:gd name="connsiteY2" fmla="*/ 2053319 h 2053319"/>
              <a:gd name="connsiteX3" fmla="*/ 2442978 w 3498768"/>
              <a:gd name="connsiteY3" fmla="*/ 1505940 h 2053319"/>
              <a:gd name="connsiteX4" fmla="*/ 0 w 3498768"/>
              <a:gd name="connsiteY4" fmla="*/ 1399063 h 2053319"/>
              <a:gd name="connsiteX5" fmla="*/ 23750 w 3498768"/>
              <a:gd name="connsiteY5" fmla="*/ 0 h 2053319"/>
              <a:gd name="connsiteX0" fmla="*/ 23750 w 3498768"/>
              <a:gd name="connsiteY0" fmla="*/ 0 h 2053319"/>
              <a:gd name="connsiteX1" fmla="*/ 2454853 w 3498768"/>
              <a:gd name="connsiteY1" fmla="*/ 0 h 2053319"/>
              <a:gd name="connsiteX2" fmla="*/ 3498768 w 3498768"/>
              <a:gd name="connsiteY2" fmla="*/ 2053319 h 2053319"/>
              <a:gd name="connsiteX3" fmla="*/ 2419227 w 3498768"/>
              <a:gd name="connsiteY3" fmla="*/ 1410938 h 2053319"/>
              <a:gd name="connsiteX4" fmla="*/ 0 w 3498768"/>
              <a:gd name="connsiteY4" fmla="*/ 1399063 h 2053319"/>
              <a:gd name="connsiteX5" fmla="*/ 23750 w 3498768"/>
              <a:gd name="connsiteY5" fmla="*/ 0 h 2053319"/>
              <a:gd name="connsiteX0" fmla="*/ 0 w 3475018"/>
              <a:gd name="connsiteY0" fmla="*/ 0 h 2053319"/>
              <a:gd name="connsiteX1" fmla="*/ 2431103 w 3475018"/>
              <a:gd name="connsiteY1" fmla="*/ 0 h 2053319"/>
              <a:gd name="connsiteX2" fmla="*/ 3475018 w 3475018"/>
              <a:gd name="connsiteY2" fmla="*/ 2053319 h 2053319"/>
              <a:gd name="connsiteX3" fmla="*/ 2395477 w 3475018"/>
              <a:gd name="connsiteY3" fmla="*/ 1410938 h 2053319"/>
              <a:gd name="connsiteX4" fmla="*/ 11875 w 3475018"/>
              <a:gd name="connsiteY4" fmla="*/ 1399063 h 2053319"/>
              <a:gd name="connsiteX5" fmla="*/ 0 w 3475018"/>
              <a:gd name="connsiteY5" fmla="*/ 0 h 2053319"/>
              <a:gd name="connsiteX0" fmla="*/ 0 w 3475018"/>
              <a:gd name="connsiteY0" fmla="*/ 0 h 2053319"/>
              <a:gd name="connsiteX1" fmla="*/ 2431103 w 3475018"/>
              <a:gd name="connsiteY1" fmla="*/ 0 h 2053319"/>
              <a:gd name="connsiteX2" fmla="*/ 3475018 w 3475018"/>
              <a:gd name="connsiteY2" fmla="*/ 2053319 h 2053319"/>
              <a:gd name="connsiteX3" fmla="*/ 1956090 w 3475018"/>
              <a:gd name="connsiteY3" fmla="*/ 1399062 h 2053319"/>
              <a:gd name="connsiteX4" fmla="*/ 11875 w 3475018"/>
              <a:gd name="connsiteY4" fmla="*/ 1399063 h 2053319"/>
              <a:gd name="connsiteX5" fmla="*/ 0 w 3475018"/>
              <a:gd name="connsiteY5" fmla="*/ 0 h 2053319"/>
              <a:gd name="connsiteX0" fmla="*/ 0 w 3475018"/>
              <a:gd name="connsiteY0" fmla="*/ 0 h 2053319"/>
              <a:gd name="connsiteX1" fmla="*/ 1956090 w 3475018"/>
              <a:gd name="connsiteY1" fmla="*/ 0 h 2053319"/>
              <a:gd name="connsiteX2" fmla="*/ 3475018 w 3475018"/>
              <a:gd name="connsiteY2" fmla="*/ 2053319 h 2053319"/>
              <a:gd name="connsiteX3" fmla="*/ 1956090 w 3475018"/>
              <a:gd name="connsiteY3" fmla="*/ 1399062 h 2053319"/>
              <a:gd name="connsiteX4" fmla="*/ 11875 w 3475018"/>
              <a:gd name="connsiteY4" fmla="*/ 1399063 h 2053319"/>
              <a:gd name="connsiteX5" fmla="*/ 0 w 3475018"/>
              <a:gd name="connsiteY5" fmla="*/ 0 h 205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5018" h="2053319">
                <a:moveTo>
                  <a:pt x="0" y="0"/>
                </a:moveTo>
                <a:lnTo>
                  <a:pt x="1956090" y="0"/>
                </a:lnTo>
                <a:lnTo>
                  <a:pt x="3475018" y="2053319"/>
                </a:lnTo>
                <a:lnTo>
                  <a:pt x="1956090" y="1399062"/>
                </a:lnTo>
                <a:lnTo>
                  <a:pt x="11875" y="1399063"/>
                </a:lnTo>
                <a:lnTo>
                  <a:pt x="0" y="0"/>
                </a:lnTo>
                <a:close/>
              </a:path>
            </a:pathLst>
          </a:custGeom>
          <a:solidFill>
            <a:schemeClr val="accent1"/>
          </a:solidFill>
        </p:spPr>
        <p:txBody>
          <a:bodyPr>
            <a:noAutofit/>
          </a:bodyPr>
          <a:lstStyle>
            <a:lvl1pPr marL="0" indent="0" algn="r">
              <a:buFontTx/>
              <a:buNone/>
              <a:defRPr>
                <a:solidFill>
                  <a:schemeClr val="bg1"/>
                </a:solidFill>
              </a:defRPr>
            </a:lvl1pPr>
          </a:lstStyle>
          <a:p>
            <a:pPr lvl="0"/>
            <a:r>
              <a:rPr lang="en-US" dirty="0" smtClean="0"/>
              <a:t>Insert text</a:t>
            </a:r>
          </a:p>
        </p:txBody>
      </p:sp>
      <p:sp>
        <p:nvSpPr>
          <p:cNvPr id="20" name="Text Placeholder 9"/>
          <p:cNvSpPr>
            <a:spLocks noGrp="1"/>
          </p:cNvSpPr>
          <p:nvPr>
            <p:ph type="body" sz="quarter" idx="28" hasCustomPrompt="1"/>
          </p:nvPr>
        </p:nvSpPr>
        <p:spPr>
          <a:xfrm flipH="1">
            <a:off x="6727818" y="3873850"/>
            <a:ext cx="4648769" cy="2003423"/>
          </a:xfrm>
          <a:custGeom>
            <a:avLst/>
            <a:gdLst>
              <a:gd name="connsiteX0" fmla="*/ 0 w 1800200"/>
              <a:gd name="connsiteY0" fmla="*/ 0 h 1296097"/>
              <a:gd name="connsiteX1" fmla="*/ 1050117 w 1800200"/>
              <a:gd name="connsiteY1" fmla="*/ 0 h 1296097"/>
              <a:gd name="connsiteX2" fmla="*/ 1050117 w 1800200"/>
              <a:gd name="connsiteY2" fmla="*/ 0 h 1296097"/>
              <a:gd name="connsiteX3" fmla="*/ 1500167 w 1800200"/>
              <a:gd name="connsiteY3" fmla="*/ 0 h 1296097"/>
              <a:gd name="connsiteX4" fmla="*/ 1800200 w 1800200"/>
              <a:gd name="connsiteY4" fmla="*/ 0 h 1296097"/>
              <a:gd name="connsiteX5" fmla="*/ 1800200 w 1800200"/>
              <a:gd name="connsiteY5" fmla="*/ 756057 h 1296097"/>
              <a:gd name="connsiteX6" fmla="*/ 1800200 w 1800200"/>
              <a:gd name="connsiteY6" fmla="*/ 756057 h 1296097"/>
              <a:gd name="connsiteX7" fmla="*/ 1800200 w 1800200"/>
              <a:gd name="connsiteY7" fmla="*/ 1080081 h 1296097"/>
              <a:gd name="connsiteX8" fmla="*/ 1800200 w 1800200"/>
              <a:gd name="connsiteY8" fmla="*/ 1296097 h 1296097"/>
              <a:gd name="connsiteX9" fmla="*/ 1500167 w 1800200"/>
              <a:gd name="connsiteY9" fmla="*/ 1296097 h 1296097"/>
              <a:gd name="connsiteX10" fmla="*/ 1859607 w 1800200"/>
              <a:gd name="connsiteY10" fmla="*/ 1979996 h 1296097"/>
              <a:gd name="connsiteX11" fmla="*/ 1050117 w 1800200"/>
              <a:gd name="connsiteY11" fmla="*/ 1296097 h 1296097"/>
              <a:gd name="connsiteX12" fmla="*/ 0 w 1800200"/>
              <a:gd name="connsiteY12" fmla="*/ 1296097 h 1296097"/>
              <a:gd name="connsiteX13" fmla="*/ 0 w 1800200"/>
              <a:gd name="connsiteY13" fmla="*/ 1080081 h 1296097"/>
              <a:gd name="connsiteX14" fmla="*/ 0 w 1800200"/>
              <a:gd name="connsiteY14" fmla="*/ 756057 h 1296097"/>
              <a:gd name="connsiteX15" fmla="*/ 0 w 1800200"/>
              <a:gd name="connsiteY15" fmla="*/ 756057 h 1296097"/>
              <a:gd name="connsiteX16" fmla="*/ 0 w 1800200"/>
              <a:gd name="connsiteY16" fmla="*/ 0 h 1296097"/>
              <a:gd name="connsiteX0" fmla="*/ 0 w 3439025"/>
              <a:gd name="connsiteY0" fmla="*/ 0 h 1647487"/>
              <a:gd name="connsiteX1" fmla="*/ 1050117 w 3439025"/>
              <a:gd name="connsiteY1" fmla="*/ 0 h 1647487"/>
              <a:gd name="connsiteX2" fmla="*/ 1050117 w 3439025"/>
              <a:gd name="connsiteY2" fmla="*/ 0 h 1647487"/>
              <a:gd name="connsiteX3" fmla="*/ 1500167 w 3439025"/>
              <a:gd name="connsiteY3" fmla="*/ 0 h 1647487"/>
              <a:gd name="connsiteX4" fmla="*/ 1800200 w 3439025"/>
              <a:gd name="connsiteY4" fmla="*/ 0 h 1647487"/>
              <a:gd name="connsiteX5" fmla="*/ 1800200 w 3439025"/>
              <a:gd name="connsiteY5" fmla="*/ 756057 h 1647487"/>
              <a:gd name="connsiteX6" fmla="*/ 1800200 w 3439025"/>
              <a:gd name="connsiteY6" fmla="*/ 756057 h 1647487"/>
              <a:gd name="connsiteX7" fmla="*/ 1800200 w 3439025"/>
              <a:gd name="connsiteY7" fmla="*/ 1080081 h 1647487"/>
              <a:gd name="connsiteX8" fmla="*/ 1800200 w 3439025"/>
              <a:gd name="connsiteY8" fmla="*/ 1296097 h 1647487"/>
              <a:gd name="connsiteX9" fmla="*/ 1500167 w 3439025"/>
              <a:gd name="connsiteY9" fmla="*/ 1296097 h 1647487"/>
              <a:gd name="connsiteX10" fmla="*/ 3439025 w 3439025"/>
              <a:gd name="connsiteY10" fmla="*/ 1647487 h 1647487"/>
              <a:gd name="connsiteX11" fmla="*/ 1050117 w 3439025"/>
              <a:gd name="connsiteY11" fmla="*/ 1296097 h 1647487"/>
              <a:gd name="connsiteX12" fmla="*/ 0 w 3439025"/>
              <a:gd name="connsiteY12" fmla="*/ 1296097 h 1647487"/>
              <a:gd name="connsiteX13" fmla="*/ 0 w 3439025"/>
              <a:gd name="connsiteY13" fmla="*/ 1080081 h 1647487"/>
              <a:gd name="connsiteX14" fmla="*/ 0 w 3439025"/>
              <a:gd name="connsiteY14" fmla="*/ 756057 h 1647487"/>
              <a:gd name="connsiteX15" fmla="*/ 0 w 3439025"/>
              <a:gd name="connsiteY15" fmla="*/ 756057 h 1647487"/>
              <a:gd name="connsiteX16" fmla="*/ 0 w 3439025"/>
              <a:gd name="connsiteY16" fmla="*/ 0 h 1647487"/>
              <a:gd name="connsiteX0" fmla="*/ 0 w 3439025"/>
              <a:gd name="connsiteY0" fmla="*/ 0 h 1647487"/>
              <a:gd name="connsiteX1" fmla="*/ 1050117 w 3439025"/>
              <a:gd name="connsiteY1" fmla="*/ 0 h 1647487"/>
              <a:gd name="connsiteX2" fmla="*/ 1050117 w 3439025"/>
              <a:gd name="connsiteY2" fmla="*/ 0 h 1647487"/>
              <a:gd name="connsiteX3" fmla="*/ 1500167 w 3439025"/>
              <a:gd name="connsiteY3" fmla="*/ 0 h 1647487"/>
              <a:gd name="connsiteX4" fmla="*/ 1800200 w 3439025"/>
              <a:gd name="connsiteY4" fmla="*/ 0 h 1647487"/>
              <a:gd name="connsiteX5" fmla="*/ 1800200 w 3439025"/>
              <a:gd name="connsiteY5" fmla="*/ 756057 h 1647487"/>
              <a:gd name="connsiteX6" fmla="*/ 3013858 w 3439025"/>
              <a:gd name="connsiteY6" fmla="*/ 623054 h 1647487"/>
              <a:gd name="connsiteX7" fmla="*/ 1800200 w 3439025"/>
              <a:gd name="connsiteY7" fmla="*/ 1080081 h 1647487"/>
              <a:gd name="connsiteX8" fmla="*/ 1800200 w 3439025"/>
              <a:gd name="connsiteY8" fmla="*/ 1296097 h 1647487"/>
              <a:gd name="connsiteX9" fmla="*/ 1500167 w 3439025"/>
              <a:gd name="connsiteY9" fmla="*/ 1296097 h 1647487"/>
              <a:gd name="connsiteX10" fmla="*/ 3439025 w 3439025"/>
              <a:gd name="connsiteY10" fmla="*/ 1647487 h 1647487"/>
              <a:gd name="connsiteX11" fmla="*/ 1050117 w 3439025"/>
              <a:gd name="connsiteY11" fmla="*/ 1296097 h 1647487"/>
              <a:gd name="connsiteX12" fmla="*/ 0 w 3439025"/>
              <a:gd name="connsiteY12" fmla="*/ 1296097 h 1647487"/>
              <a:gd name="connsiteX13" fmla="*/ 0 w 3439025"/>
              <a:gd name="connsiteY13" fmla="*/ 1080081 h 1647487"/>
              <a:gd name="connsiteX14" fmla="*/ 0 w 3439025"/>
              <a:gd name="connsiteY14" fmla="*/ 756057 h 1647487"/>
              <a:gd name="connsiteX15" fmla="*/ 0 w 3439025"/>
              <a:gd name="connsiteY15" fmla="*/ 756057 h 1647487"/>
              <a:gd name="connsiteX16" fmla="*/ 0 w 3439025"/>
              <a:gd name="connsiteY16" fmla="*/ 0 h 1647487"/>
              <a:gd name="connsiteX0" fmla="*/ 0 w 3439025"/>
              <a:gd name="connsiteY0" fmla="*/ 0 h 1647487"/>
              <a:gd name="connsiteX1" fmla="*/ 1050117 w 3439025"/>
              <a:gd name="connsiteY1" fmla="*/ 0 h 1647487"/>
              <a:gd name="connsiteX2" fmla="*/ 1050117 w 3439025"/>
              <a:gd name="connsiteY2" fmla="*/ 0 h 1647487"/>
              <a:gd name="connsiteX3" fmla="*/ 1500167 w 3439025"/>
              <a:gd name="connsiteY3" fmla="*/ 0 h 1647487"/>
              <a:gd name="connsiteX4" fmla="*/ 1800200 w 3439025"/>
              <a:gd name="connsiteY4" fmla="*/ 0 h 1647487"/>
              <a:gd name="connsiteX5" fmla="*/ 1800200 w 3439025"/>
              <a:gd name="connsiteY5" fmla="*/ 440174 h 1647487"/>
              <a:gd name="connsiteX6" fmla="*/ 3013858 w 3439025"/>
              <a:gd name="connsiteY6" fmla="*/ 623054 h 1647487"/>
              <a:gd name="connsiteX7" fmla="*/ 1800200 w 3439025"/>
              <a:gd name="connsiteY7" fmla="*/ 1080081 h 1647487"/>
              <a:gd name="connsiteX8" fmla="*/ 1800200 w 3439025"/>
              <a:gd name="connsiteY8" fmla="*/ 1296097 h 1647487"/>
              <a:gd name="connsiteX9" fmla="*/ 1500167 w 3439025"/>
              <a:gd name="connsiteY9" fmla="*/ 1296097 h 1647487"/>
              <a:gd name="connsiteX10" fmla="*/ 3439025 w 3439025"/>
              <a:gd name="connsiteY10" fmla="*/ 1647487 h 1647487"/>
              <a:gd name="connsiteX11" fmla="*/ 1050117 w 3439025"/>
              <a:gd name="connsiteY11" fmla="*/ 1296097 h 1647487"/>
              <a:gd name="connsiteX12" fmla="*/ 0 w 3439025"/>
              <a:gd name="connsiteY12" fmla="*/ 1296097 h 1647487"/>
              <a:gd name="connsiteX13" fmla="*/ 0 w 3439025"/>
              <a:gd name="connsiteY13" fmla="*/ 1080081 h 1647487"/>
              <a:gd name="connsiteX14" fmla="*/ 0 w 3439025"/>
              <a:gd name="connsiteY14" fmla="*/ 756057 h 1647487"/>
              <a:gd name="connsiteX15" fmla="*/ 0 w 3439025"/>
              <a:gd name="connsiteY15" fmla="*/ 756057 h 1647487"/>
              <a:gd name="connsiteX16" fmla="*/ 0 w 3439025"/>
              <a:gd name="connsiteY16" fmla="*/ 0 h 1647487"/>
              <a:gd name="connsiteX0" fmla="*/ 0 w 3013858"/>
              <a:gd name="connsiteY0" fmla="*/ 0 h 1298352"/>
              <a:gd name="connsiteX1" fmla="*/ 1050117 w 3013858"/>
              <a:gd name="connsiteY1" fmla="*/ 0 h 1298352"/>
              <a:gd name="connsiteX2" fmla="*/ 1050117 w 3013858"/>
              <a:gd name="connsiteY2" fmla="*/ 0 h 1298352"/>
              <a:gd name="connsiteX3" fmla="*/ 1500167 w 3013858"/>
              <a:gd name="connsiteY3" fmla="*/ 0 h 1298352"/>
              <a:gd name="connsiteX4" fmla="*/ 1800200 w 3013858"/>
              <a:gd name="connsiteY4" fmla="*/ 0 h 1298352"/>
              <a:gd name="connsiteX5" fmla="*/ 1800200 w 3013858"/>
              <a:gd name="connsiteY5" fmla="*/ 440174 h 1298352"/>
              <a:gd name="connsiteX6" fmla="*/ 3013858 w 3013858"/>
              <a:gd name="connsiteY6" fmla="*/ 623054 h 1298352"/>
              <a:gd name="connsiteX7" fmla="*/ 1800200 w 3013858"/>
              <a:gd name="connsiteY7" fmla="*/ 1080081 h 1298352"/>
              <a:gd name="connsiteX8" fmla="*/ 1800200 w 3013858"/>
              <a:gd name="connsiteY8" fmla="*/ 1296097 h 1298352"/>
              <a:gd name="connsiteX9" fmla="*/ 1500167 w 3013858"/>
              <a:gd name="connsiteY9" fmla="*/ 1296097 h 1298352"/>
              <a:gd name="connsiteX10" fmla="*/ 1327592 w 3013858"/>
              <a:gd name="connsiteY10" fmla="*/ 1298352 h 1298352"/>
              <a:gd name="connsiteX11" fmla="*/ 1050117 w 3013858"/>
              <a:gd name="connsiteY11" fmla="*/ 1296097 h 1298352"/>
              <a:gd name="connsiteX12" fmla="*/ 0 w 3013858"/>
              <a:gd name="connsiteY12" fmla="*/ 1296097 h 1298352"/>
              <a:gd name="connsiteX13" fmla="*/ 0 w 3013858"/>
              <a:gd name="connsiteY13" fmla="*/ 1080081 h 1298352"/>
              <a:gd name="connsiteX14" fmla="*/ 0 w 3013858"/>
              <a:gd name="connsiteY14" fmla="*/ 756057 h 1298352"/>
              <a:gd name="connsiteX15" fmla="*/ 0 w 3013858"/>
              <a:gd name="connsiteY15" fmla="*/ 756057 h 1298352"/>
              <a:gd name="connsiteX16" fmla="*/ 0 w 3013858"/>
              <a:gd name="connsiteY16" fmla="*/ 0 h 1298352"/>
              <a:gd name="connsiteX0" fmla="*/ 0 w 3246615"/>
              <a:gd name="connsiteY0" fmla="*/ 0 h 1986341"/>
              <a:gd name="connsiteX1" fmla="*/ 1050117 w 3246615"/>
              <a:gd name="connsiteY1" fmla="*/ 0 h 1986341"/>
              <a:gd name="connsiteX2" fmla="*/ 1050117 w 3246615"/>
              <a:gd name="connsiteY2" fmla="*/ 0 h 1986341"/>
              <a:gd name="connsiteX3" fmla="*/ 1500167 w 3246615"/>
              <a:gd name="connsiteY3" fmla="*/ 0 h 1986341"/>
              <a:gd name="connsiteX4" fmla="*/ 1800200 w 3246615"/>
              <a:gd name="connsiteY4" fmla="*/ 0 h 1986341"/>
              <a:gd name="connsiteX5" fmla="*/ 1800200 w 3246615"/>
              <a:gd name="connsiteY5" fmla="*/ 440174 h 1986341"/>
              <a:gd name="connsiteX6" fmla="*/ 3246615 w 3246615"/>
              <a:gd name="connsiteY6" fmla="*/ 1986341 h 1986341"/>
              <a:gd name="connsiteX7" fmla="*/ 1800200 w 3246615"/>
              <a:gd name="connsiteY7" fmla="*/ 1080081 h 1986341"/>
              <a:gd name="connsiteX8" fmla="*/ 1800200 w 3246615"/>
              <a:gd name="connsiteY8" fmla="*/ 1296097 h 1986341"/>
              <a:gd name="connsiteX9" fmla="*/ 1500167 w 3246615"/>
              <a:gd name="connsiteY9" fmla="*/ 1296097 h 1986341"/>
              <a:gd name="connsiteX10" fmla="*/ 1327592 w 3246615"/>
              <a:gd name="connsiteY10" fmla="*/ 1298352 h 1986341"/>
              <a:gd name="connsiteX11" fmla="*/ 1050117 w 3246615"/>
              <a:gd name="connsiteY11" fmla="*/ 1296097 h 1986341"/>
              <a:gd name="connsiteX12" fmla="*/ 0 w 3246615"/>
              <a:gd name="connsiteY12" fmla="*/ 1296097 h 1986341"/>
              <a:gd name="connsiteX13" fmla="*/ 0 w 3246615"/>
              <a:gd name="connsiteY13" fmla="*/ 1080081 h 1986341"/>
              <a:gd name="connsiteX14" fmla="*/ 0 w 3246615"/>
              <a:gd name="connsiteY14" fmla="*/ 756057 h 1986341"/>
              <a:gd name="connsiteX15" fmla="*/ 0 w 3246615"/>
              <a:gd name="connsiteY15" fmla="*/ 756057 h 1986341"/>
              <a:gd name="connsiteX16" fmla="*/ 0 w 3246615"/>
              <a:gd name="connsiteY16" fmla="*/ 0 h 1986341"/>
              <a:gd name="connsiteX0" fmla="*/ 0 w 3246615"/>
              <a:gd name="connsiteY0" fmla="*/ 0 h 1986341"/>
              <a:gd name="connsiteX1" fmla="*/ 1050117 w 3246615"/>
              <a:gd name="connsiteY1" fmla="*/ 0 h 1986341"/>
              <a:gd name="connsiteX2" fmla="*/ 1050117 w 3246615"/>
              <a:gd name="connsiteY2" fmla="*/ 0 h 1986341"/>
              <a:gd name="connsiteX3" fmla="*/ 1500167 w 3246615"/>
              <a:gd name="connsiteY3" fmla="*/ 0 h 1986341"/>
              <a:gd name="connsiteX4" fmla="*/ 1800200 w 3246615"/>
              <a:gd name="connsiteY4" fmla="*/ 0 h 1986341"/>
              <a:gd name="connsiteX5" fmla="*/ 1800200 w 3246615"/>
              <a:gd name="connsiteY5" fmla="*/ 440174 h 1986341"/>
              <a:gd name="connsiteX6" fmla="*/ 3246615 w 3246615"/>
              <a:gd name="connsiteY6" fmla="*/ 1986341 h 1986341"/>
              <a:gd name="connsiteX7" fmla="*/ 1833451 w 3246615"/>
              <a:gd name="connsiteY7" fmla="*/ 1312837 h 1986341"/>
              <a:gd name="connsiteX8" fmla="*/ 1800200 w 3246615"/>
              <a:gd name="connsiteY8" fmla="*/ 1296097 h 1986341"/>
              <a:gd name="connsiteX9" fmla="*/ 1500167 w 3246615"/>
              <a:gd name="connsiteY9" fmla="*/ 1296097 h 1986341"/>
              <a:gd name="connsiteX10" fmla="*/ 1327592 w 3246615"/>
              <a:gd name="connsiteY10" fmla="*/ 1298352 h 1986341"/>
              <a:gd name="connsiteX11" fmla="*/ 1050117 w 3246615"/>
              <a:gd name="connsiteY11" fmla="*/ 1296097 h 1986341"/>
              <a:gd name="connsiteX12" fmla="*/ 0 w 3246615"/>
              <a:gd name="connsiteY12" fmla="*/ 1296097 h 1986341"/>
              <a:gd name="connsiteX13" fmla="*/ 0 w 3246615"/>
              <a:gd name="connsiteY13" fmla="*/ 1080081 h 1986341"/>
              <a:gd name="connsiteX14" fmla="*/ 0 w 3246615"/>
              <a:gd name="connsiteY14" fmla="*/ 756057 h 1986341"/>
              <a:gd name="connsiteX15" fmla="*/ 0 w 3246615"/>
              <a:gd name="connsiteY15" fmla="*/ 756057 h 1986341"/>
              <a:gd name="connsiteX16" fmla="*/ 0 w 3246615"/>
              <a:gd name="connsiteY16" fmla="*/ 0 h 1986341"/>
              <a:gd name="connsiteX0" fmla="*/ 0 w 3246615"/>
              <a:gd name="connsiteY0" fmla="*/ 0 h 1986341"/>
              <a:gd name="connsiteX1" fmla="*/ 1050117 w 3246615"/>
              <a:gd name="connsiteY1" fmla="*/ 0 h 1986341"/>
              <a:gd name="connsiteX2" fmla="*/ 1050117 w 3246615"/>
              <a:gd name="connsiteY2" fmla="*/ 0 h 1986341"/>
              <a:gd name="connsiteX3" fmla="*/ 1500167 w 3246615"/>
              <a:gd name="connsiteY3" fmla="*/ 0 h 1986341"/>
              <a:gd name="connsiteX4" fmla="*/ 1800200 w 3246615"/>
              <a:gd name="connsiteY4" fmla="*/ 0 h 1986341"/>
              <a:gd name="connsiteX5" fmla="*/ 1800200 w 3246615"/>
              <a:gd name="connsiteY5" fmla="*/ 57789 h 1986341"/>
              <a:gd name="connsiteX6" fmla="*/ 3246615 w 3246615"/>
              <a:gd name="connsiteY6" fmla="*/ 1986341 h 1986341"/>
              <a:gd name="connsiteX7" fmla="*/ 1833451 w 3246615"/>
              <a:gd name="connsiteY7" fmla="*/ 1312837 h 1986341"/>
              <a:gd name="connsiteX8" fmla="*/ 1800200 w 3246615"/>
              <a:gd name="connsiteY8" fmla="*/ 1296097 h 1986341"/>
              <a:gd name="connsiteX9" fmla="*/ 1500167 w 3246615"/>
              <a:gd name="connsiteY9" fmla="*/ 1296097 h 1986341"/>
              <a:gd name="connsiteX10" fmla="*/ 1327592 w 3246615"/>
              <a:gd name="connsiteY10" fmla="*/ 1298352 h 1986341"/>
              <a:gd name="connsiteX11" fmla="*/ 1050117 w 3246615"/>
              <a:gd name="connsiteY11" fmla="*/ 1296097 h 1986341"/>
              <a:gd name="connsiteX12" fmla="*/ 0 w 3246615"/>
              <a:gd name="connsiteY12" fmla="*/ 1296097 h 1986341"/>
              <a:gd name="connsiteX13" fmla="*/ 0 w 3246615"/>
              <a:gd name="connsiteY13" fmla="*/ 1080081 h 1986341"/>
              <a:gd name="connsiteX14" fmla="*/ 0 w 3246615"/>
              <a:gd name="connsiteY14" fmla="*/ 756057 h 1986341"/>
              <a:gd name="connsiteX15" fmla="*/ 0 w 3246615"/>
              <a:gd name="connsiteY15" fmla="*/ 756057 h 1986341"/>
              <a:gd name="connsiteX16" fmla="*/ 0 w 3246615"/>
              <a:gd name="connsiteY16" fmla="*/ 0 h 1986341"/>
              <a:gd name="connsiteX0" fmla="*/ 0 w 3183623"/>
              <a:gd name="connsiteY0" fmla="*/ 806735 h 2119572"/>
              <a:gd name="connsiteX1" fmla="*/ 1050117 w 3183623"/>
              <a:gd name="connsiteY1" fmla="*/ 806735 h 2119572"/>
              <a:gd name="connsiteX2" fmla="*/ 1050117 w 3183623"/>
              <a:gd name="connsiteY2" fmla="*/ 806735 h 2119572"/>
              <a:gd name="connsiteX3" fmla="*/ 1500167 w 3183623"/>
              <a:gd name="connsiteY3" fmla="*/ 806735 h 2119572"/>
              <a:gd name="connsiteX4" fmla="*/ 1800200 w 3183623"/>
              <a:gd name="connsiteY4" fmla="*/ 806735 h 2119572"/>
              <a:gd name="connsiteX5" fmla="*/ 1800200 w 3183623"/>
              <a:gd name="connsiteY5" fmla="*/ 864524 h 2119572"/>
              <a:gd name="connsiteX6" fmla="*/ 3183623 w 3183623"/>
              <a:gd name="connsiteY6" fmla="*/ 0 h 2119572"/>
              <a:gd name="connsiteX7" fmla="*/ 1833451 w 3183623"/>
              <a:gd name="connsiteY7" fmla="*/ 2119572 h 2119572"/>
              <a:gd name="connsiteX8" fmla="*/ 1800200 w 3183623"/>
              <a:gd name="connsiteY8" fmla="*/ 2102832 h 2119572"/>
              <a:gd name="connsiteX9" fmla="*/ 1500167 w 3183623"/>
              <a:gd name="connsiteY9" fmla="*/ 2102832 h 2119572"/>
              <a:gd name="connsiteX10" fmla="*/ 1327592 w 3183623"/>
              <a:gd name="connsiteY10" fmla="*/ 2105087 h 2119572"/>
              <a:gd name="connsiteX11" fmla="*/ 1050117 w 3183623"/>
              <a:gd name="connsiteY11" fmla="*/ 2102832 h 2119572"/>
              <a:gd name="connsiteX12" fmla="*/ 0 w 3183623"/>
              <a:gd name="connsiteY12" fmla="*/ 2102832 h 2119572"/>
              <a:gd name="connsiteX13" fmla="*/ 0 w 3183623"/>
              <a:gd name="connsiteY13" fmla="*/ 1886816 h 2119572"/>
              <a:gd name="connsiteX14" fmla="*/ 0 w 3183623"/>
              <a:gd name="connsiteY14" fmla="*/ 1562792 h 2119572"/>
              <a:gd name="connsiteX15" fmla="*/ 0 w 3183623"/>
              <a:gd name="connsiteY15" fmla="*/ 1562792 h 2119572"/>
              <a:gd name="connsiteX16" fmla="*/ 0 w 3183623"/>
              <a:gd name="connsiteY16" fmla="*/ 806735 h 2119572"/>
              <a:gd name="connsiteX0" fmla="*/ 0 w 3183623"/>
              <a:gd name="connsiteY0" fmla="*/ 806735 h 2119572"/>
              <a:gd name="connsiteX1" fmla="*/ 1050117 w 3183623"/>
              <a:gd name="connsiteY1" fmla="*/ 806735 h 2119572"/>
              <a:gd name="connsiteX2" fmla="*/ 1050117 w 3183623"/>
              <a:gd name="connsiteY2" fmla="*/ 806735 h 2119572"/>
              <a:gd name="connsiteX3" fmla="*/ 1500167 w 3183623"/>
              <a:gd name="connsiteY3" fmla="*/ 806735 h 2119572"/>
              <a:gd name="connsiteX4" fmla="*/ 1800200 w 3183623"/>
              <a:gd name="connsiteY4" fmla="*/ 806735 h 2119572"/>
              <a:gd name="connsiteX5" fmla="*/ 1831696 w 3183623"/>
              <a:gd name="connsiteY5" fmla="*/ 798022 h 2119572"/>
              <a:gd name="connsiteX6" fmla="*/ 3183623 w 3183623"/>
              <a:gd name="connsiteY6" fmla="*/ 0 h 2119572"/>
              <a:gd name="connsiteX7" fmla="*/ 1833451 w 3183623"/>
              <a:gd name="connsiteY7" fmla="*/ 2119572 h 2119572"/>
              <a:gd name="connsiteX8" fmla="*/ 1800200 w 3183623"/>
              <a:gd name="connsiteY8" fmla="*/ 2102832 h 2119572"/>
              <a:gd name="connsiteX9" fmla="*/ 1500167 w 3183623"/>
              <a:gd name="connsiteY9" fmla="*/ 2102832 h 2119572"/>
              <a:gd name="connsiteX10" fmla="*/ 1327592 w 3183623"/>
              <a:gd name="connsiteY10" fmla="*/ 2105087 h 2119572"/>
              <a:gd name="connsiteX11" fmla="*/ 1050117 w 3183623"/>
              <a:gd name="connsiteY11" fmla="*/ 2102832 h 2119572"/>
              <a:gd name="connsiteX12" fmla="*/ 0 w 3183623"/>
              <a:gd name="connsiteY12" fmla="*/ 2102832 h 2119572"/>
              <a:gd name="connsiteX13" fmla="*/ 0 w 3183623"/>
              <a:gd name="connsiteY13" fmla="*/ 1886816 h 2119572"/>
              <a:gd name="connsiteX14" fmla="*/ 0 w 3183623"/>
              <a:gd name="connsiteY14" fmla="*/ 1562792 h 2119572"/>
              <a:gd name="connsiteX15" fmla="*/ 0 w 3183623"/>
              <a:gd name="connsiteY15" fmla="*/ 1562792 h 2119572"/>
              <a:gd name="connsiteX16" fmla="*/ 0 w 3183623"/>
              <a:gd name="connsiteY16" fmla="*/ 806735 h 2119572"/>
              <a:gd name="connsiteX0" fmla="*/ 0 w 3183623"/>
              <a:gd name="connsiteY0" fmla="*/ 806735 h 2119572"/>
              <a:gd name="connsiteX1" fmla="*/ 1050117 w 3183623"/>
              <a:gd name="connsiteY1" fmla="*/ 806735 h 2119572"/>
              <a:gd name="connsiteX2" fmla="*/ 1050117 w 3183623"/>
              <a:gd name="connsiteY2" fmla="*/ 806735 h 2119572"/>
              <a:gd name="connsiteX3" fmla="*/ 1500167 w 3183623"/>
              <a:gd name="connsiteY3" fmla="*/ 806735 h 2119572"/>
              <a:gd name="connsiteX4" fmla="*/ 1800200 w 3183623"/>
              <a:gd name="connsiteY4" fmla="*/ 806735 h 2119572"/>
              <a:gd name="connsiteX5" fmla="*/ 1831696 w 3183623"/>
              <a:gd name="connsiteY5" fmla="*/ 798022 h 2119572"/>
              <a:gd name="connsiteX6" fmla="*/ 3183623 w 3183623"/>
              <a:gd name="connsiteY6" fmla="*/ 0 h 2119572"/>
              <a:gd name="connsiteX7" fmla="*/ 1833451 w 3183623"/>
              <a:gd name="connsiteY7" fmla="*/ 2119572 h 2119572"/>
              <a:gd name="connsiteX8" fmla="*/ 1674216 w 3183623"/>
              <a:gd name="connsiteY8" fmla="*/ 2102832 h 2119572"/>
              <a:gd name="connsiteX9" fmla="*/ 1500167 w 3183623"/>
              <a:gd name="connsiteY9" fmla="*/ 2102832 h 2119572"/>
              <a:gd name="connsiteX10" fmla="*/ 1327592 w 3183623"/>
              <a:gd name="connsiteY10" fmla="*/ 2105087 h 2119572"/>
              <a:gd name="connsiteX11" fmla="*/ 1050117 w 3183623"/>
              <a:gd name="connsiteY11" fmla="*/ 2102832 h 2119572"/>
              <a:gd name="connsiteX12" fmla="*/ 0 w 3183623"/>
              <a:gd name="connsiteY12" fmla="*/ 2102832 h 2119572"/>
              <a:gd name="connsiteX13" fmla="*/ 0 w 3183623"/>
              <a:gd name="connsiteY13" fmla="*/ 1886816 h 2119572"/>
              <a:gd name="connsiteX14" fmla="*/ 0 w 3183623"/>
              <a:gd name="connsiteY14" fmla="*/ 1562792 h 2119572"/>
              <a:gd name="connsiteX15" fmla="*/ 0 w 3183623"/>
              <a:gd name="connsiteY15" fmla="*/ 1562792 h 2119572"/>
              <a:gd name="connsiteX16" fmla="*/ 0 w 3183623"/>
              <a:gd name="connsiteY16" fmla="*/ 806735 h 2119572"/>
              <a:gd name="connsiteX0" fmla="*/ 0 w 3183623"/>
              <a:gd name="connsiteY0" fmla="*/ 806735 h 2105087"/>
              <a:gd name="connsiteX1" fmla="*/ 1050117 w 3183623"/>
              <a:gd name="connsiteY1" fmla="*/ 806735 h 2105087"/>
              <a:gd name="connsiteX2" fmla="*/ 1050117 w 3183623"/>
              <a:gd name="connsiteY2" fmla="*/ 806735 h 2105087"/>
              <a:gd name="connsiteX3" fmla="*/ 1500167 w 3183623"/>
              <a:gd name="connsiteY3" fmla="*/ 806735 h 2105087"/>
              <a:gd name="connsiteX4" fmla="*/ 1800200 w 3183623"/>
              <a:gd name="connsiteY4" fmla="*/ 806735 h 2105087"/>
              <a:gd name="connsiteX5" fmla="*/ 1831696 w 3183623"/>
              <a:gd name="connsiteY5" fmla="*/ 798022 h 2105087"/>
              <a:gd name="connsiteX6" fmla="*/ 3183623 w 3183623"/>
              <a:gd name="connsiteY6" fmla="*/ 0 h 2105087"/>
              <a:gd name="connsiteX7" fmla="*/ 1845481 w 3183623"/>
              <a:gd name="connsiteY7" fmla="*/ 2081472 h 2105087"/>
              <a:gd name="connsiteX8" fmla="*/ 1674216 w 3183623"/>
              <a:gd name="connsiteY8" fmla="*/ 2102832 h 2105087"/>
              <a:gd name="connsiteX9" fmla="*/ 1500167 w 3183623"/>
              <a:gd name="connsiteY9" fmla="*/ 2102832 h 2105087"/>
              <a:gd name="connsiteX10" fmla="*/ 1327592 w 3183623"/>
              <a:gd name="connsiteY10" fmla="*/ 2105087 h 2105087"/>
              <a:gd name="connsiteX11" fmla="*/ 1050117 w 3183623"/>
              <a:gd name="connsiteY11" fmla="*/ 2102832 h 2105087"/>
              <a:gd name="connsiteX12" fmla="*/ 0 w 3183623"/>
              <a:gd name="connsiteY12" fmla="*/ 2102832 h 2105087"/>
              <a:gd name="connsiteX13" fmla="*/ 0 w 3183623"/>
              <a:gd name="connsiteY13" fmla="*/ 1886816 h 2105087"/>
              <a:gd name="connsiteX14" fmla="*/ 0 w 3183623"/>
              <a:gd name="connsiteY14" fmla="*/ 1562792 h 2105087"/>
              <a:gd name="connsiteX15" fmla="*/ 0 w 3183623"/>
              <a:gd name="connsiteY15" fmla="*/ 1562792 h 2105087"/>
              <a:gd name="connsiteX16" fmla="*/ 0 w 3183623"/>
              <a:gd name="connsiteY16" fmla="*/ 806735 h 2105087"/>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45481 w 3183623"/>
              <a:gd name="connsiteY7" fmla="*/ 2081472 h 2115532"/>
              <a:gd name="connsiteX8" fmla="*/ 1770454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69541 w 3183623"/>
              <a:gd name="connsiteY7" fmla="*/ 1929072 h 2115532"/>
              <a:gd name="connsiteX8" fmla="*/ 1770454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69541 w 3183623"/>
              <a:gd name="connsiteY7" fmla="*/ 1929072 h 2115532"/>
              <a:gd name="connsiteX8" fmla="*/ 1854662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458432"/>
              <a:gd name="connsiteX1" fmla="*/ 1050117 w 3183623"/>
              <a:gd name="connsiteY1" fmla="*/ 806735 h 2458432"/>
              <a:gd name="connsiteX2" fmla="*/ 1050117 w 3183623"/>
              <a:gd name="connsiteY2" fmla="*/ 806735 h 2458432"/>
              <a:gd name="connsiteX3" fmla="*/ 1500167 w 3183623"/>
              <a:gd name="connsiteY3" fmla="*/ 806735 h 2458432"/>
              <a:gd name="connsiteX4" fmla="*/ 1800200 w 3183623"/>
              <a:gd name="connsiteY4" fmla="*/ 806735 h 2458432"/>
              <a:gd name="connsiteX5" fmla="*/ 1831696 w 3183623"/>
              <a:gd name="connsiteY5" fmla="*/ 798022 h 2458432"/>
              <a:gd name="connsiteX6" fmla="*/ 3183623 w 3183623"/>
              <a:gd name="connsiteY6" fmla="*/ 0 h 2458432"/>
              <a:gd name="connsiteX7" fmla="*/ 1869541 w 3183623"/>
              <a:gd name="connsiteY7" fmla="*/ 1929072 h 2458432"/>
              <a:gd name="connsiteX8" fmla="*/ 1878721 w 3183623"/>
              <a:gd name="connsiteY8" fmla="*/ 2458432 h 2458432"/>
              <a:gd name="connsiteX9" fmla="*/ 1500167 w 3183623"/>
              <a:gd name="connsiteY9" fmla="*/ 2102832 h 2458432"/>
              <a:gd name="connsiteX10" fmla="*/ 1327592 w 3183623"/>
              <a:gd name="connsiteY10" fmla="*/ 2105087 h 2458432"/>
              <a:gd name="connsiteX11" fmla="*/ 1050117 w 3183623"/>
              <a:gd name="connsiteY11" fmla="*/ 2102832 h 2458432"/>
              <a:gd name="connsiteX12" fmla="*/ 0 w 3183623"/>
              <a:gd name="connsiteY12" fmla="*/ 2102832 h 2458432"/>
              <a:gd name="connsiteX13" fmla="*/ 0 w 3183623"/>
              <a:gd name="connsiteY13" fmla="*/ 1886816 h 2458432"/>
              <a:gd name="connsiteX14" fmla="*/ 0 w 3183623"/>
              <a:gd name="connsiteY14" fmla="*/ 1562792 h 2458432"/>
              <a:gd name="connsiteX15" fmla="*/ 0 w 3183623"/>
              <a:gd name="connsiteY15" fmla="*/ 1562792 h 2458432"/>
              <a:gd name="connsiteX16" fmla="*/ 0 w 3183623"/>
              <a:gd name="connsiteY16" fmla="*/ 806735 h 24584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69541 w 3183623"/>
              <a:gd name="connsiteY7" fmla="*/ 1929072 h 2115532"/>
              <a:gd name="connsiteX8" fmla="*/ 1878721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15532"/>
              <a:gd name="connsiteX1" fmla="*/ 1050117 w 3183623"/>
              <a:gd name="connsiteY1" fmla="*/ 806735 h 2115532"/>
              <a:gd name="connsiteX2" fmla="*/ 1050117 w 3183623"/>
              <a:gd name="connsiteY2" fmla="*/ 806735 h 2115532"/>
              <a:gd name="connsiteX3" fmla="*/ 1500167 w 3183623"/>
              <a:gd name="connsiteY3" fmla="*/ 806735 h 2115532"/>
              <a:gd name="connsiteX4" fmla="*/ 1800200 w 3183623"/>
              <a:gd name="connsiteY4" fmla="*/ 806735 h 2115532"/>
              <a:gd name="connsiteX5" fmla="*/ 1831696 w 3183623"/>
              <a:gd name="connsiteY5" fmla="*/ 798022 h 2115532"/>
              <a:gd name="connsiteX6" fmla="*/ 3183623 w 3183623"/>
              <a:gd name="connsiteY6" fmla="*/ 0 h 2115532"/>
              <a:gd name="connsiteX7" fmla="*/ 1857511 w 3183623"/>
              <a:gd name="connsiteY7" fmla="*/ 2017972 h 2115532"/>
              <a:gd name="connsiteX8" fmla="*/ 1878721 w 3183623"/>
              <a:gd name="connsiteY8" fmla="*/ 2115532 h 2115532"/>
              <a:gd name="connsiteX9" fmla="*/ 1500167 w 3183623"/>
              <a:gd name="connsiteY9" fmla="*/ 2102832 h 2115532"/>
              <a:gd name="connsiteX10" fmla="*/ 1327592 w 3183623"/>
              <a:gd name="connsiteY10" fmla="*/ 2105087 h 2115532"/>
              <a:gd name="connsiteX11" fmla="*/ 1050117 w 3183623"/>
              <a:gd name="connsiteY11" fmla="*/ 2102832 h 2115532"/>
              <a:gd name="connsiteX12" fmla="*/ 0 w 3183623"/>
              <a:gd name="connsiteY12" fmla="*/ 2102832 h 2115532"/>
              <a:gd name="connsiteX13" fmla="*/ 0 w 3183623"/>
              <a:gd name="connsiteY13" fmla="*/ 1886816 h 2115532"/>
              <a:gd name="connsiteX14" fmla="*/ 0 w 3183623"/>
              <a:gd name="connsiteY14" fmla="*/ 1562792 h 2115532"/>
              <a:gd name="connsiteX15" fmla="*/ 0 w 3183623"/>
              <a:gd name="connsiteY15" fmla="*/ 1562792 h 2115532"/>
              <a:gd name="connsiteX16" fmla="*/ 0 w 3183623"/>
              <a:gd name="connsiteY16" fmla="*/ 806735 h 2115532"/>
              <a:gd name="connsiteX0" fmla="*/ 0 w 3183623"/>
              <a:gd name="connsiteY0" fmla="*/ 806735 h 2105087"/>
              <a:gd name="connsiteX1" fmla="*/ 1050117 w 3183623"/>
              <a:gd name="connsiteY1" fmla="*/ 806735 h 2105087"/>
              <a:gd name="connsiteX2" fmla="*/ 1050117 w 3183623"/>
              <a:gd name="connsiteY2" fmla="*/ 806735 h 2105087"/>
              <a:gd name="connsiteX3" fmla="*/ 1500167 w 3183623"/>
              <a:gd name="connsiteY3" fmla="*/ 806735 h 2105087"/>
              <a:gd name="connsiteX4" fmla="*/ 1800200 w 3183623"/>
              <a:gd name="connsiteY4" fmla="*/ 806735 h 2105087"/>
              <a:gd name="connsiteX5" fmla="*/ 1831696 w 3183623"/>
              <a:gd name="connsiteY5" fmla="*/ 798022 h 2105087"/>
              <a:gd name="connsiteX6" fmla="*/ 3183623 w 3183623"/>
              <a:gd name="connsiteY6" fmla="*/ 0 h 2105087"/>
              <a:gd name="connsiteX7" fmla="*/ 1857511 w 3183623"/>
              <a:gd name="connsiteY7" fmla="*/ 2017972 h 2105087"/>
              <a:gd name="connsiteX8" fmla="*/ 1858421 w 3183623"/>
              <a:gd name="connsiteY8" fmla="*/ 2103626 h 2105087"/>
              <a:gd name="connsiteX9" fmla="*/ 1500167 w 3183623"/>
              <a:gd name="connsiteY9" fmla="*/ 2102832 h 2105087"/>
              <a:gd name="connsiteX10" fmla="*/ 1327592 w 3183623"/>
              <a:gd name="connsiteY10" fmla="*/ 2105087 h 2105087"/>
              <a:gd name="connsiteX11" fmla="*/ 1050117 w 3183623"/>
              <a:gd name="connsiteY11" fmla="*/ 2102832 h 2105087"/>
              <a:gd name="connsiteX12" fmla="*/ 0 w 3183623"/>
              <a:gd name="connsiteY12" fmla="*/ 2102832 h 2105087"/>
              <a:gd name="connsiteX13" fmla="*/ 0 w 3183623"/>
              <a:gd name="connsiteY13" fmla="*/ 1886816 h 2105087"/>
              <a:gd name="connsiteX14" fmla="*/ 0 w 3183623"/>
              <a:gd name="connsiteY14" fmla="*/ 1562792 h 2105087"/>
              <a:gd name="connsiteX15" fmla="*/ 0 w 3183623"/>
              <a:gd name="connsiteY15" fmla="*/ 1562792 h 2105087"/>
              <a:gd name="connsiteX16" fmla="*/ 0 w 3183623"/>
              <a:gd name="connsiteY16" fmla="*/ 806735 h 2105087"/>
              <a:gd name="connsiteX0" fmla="*/ 0 w 3183623"/>
              <a:gd name="connsiteY0" fmla="*/ 806735 h 2109643"/>
              <a:gd name="connsiteX1" fmla="*/ 1050117 w 3183623"/>
              <a:gd name="connsiteY1" fmla="*/ 806735 h 2109643"/>
              <a:gd name="connsiteX2" fmla="*/ 1050117 w 3183623"/>
              <a:gd name="connsiteY2" fmla="*/ 806735 h 2109643"/>
              <a:gd name="connsiteX3" fmla="*/ 1500167 w 3183623"/>
              <a:gd name="connsiteY3" fmla="*/ 806735 h 2109643"/>
              <a:gd name="connsiteX4" fmla="*/ 1800200 w 3183623"/>
              <a:gd name="connsiteY4" fmla="*/ 806735 h 2109643"/>
              <a:gd name="connsiteX5" fmla="*/ 1831696 w 3183623"/>
              <a:gd name="connsiteY5" fmla="*/ 798022 h 2109643"/>
              <a:gd name="connsiteX6" fmla="*/ 3183623 w 3183623"/>
              <a:gd name="connsiteY6" fmla="*/ 0 h 2109643"/>
              <a:gd name="connsiteX7" fmla="*/ 1846544 w 3183623"/>
              <a:gd name="connsiteY7" fmla="*/ 2101099 h 2109643"/>
              <a:gd name="connsiteX8" fmla="*/ 1858421 w 3183623"/>
              <a:gd name="connsiteY8" fmla="*/ 2103626 h 2109643"/>
              <a:gd name="connsiteX9" fmla="*/ 1500167 w 3183623"/>
              <a:gd name="connsiteY9" fmla="*/ 2102832 h 2109643"/>
              <a:gd name="connsiteX10" fmla="*/ 1327592 w 3183623"/>
              <a:gd name="connsiteY10" fmla="*/ 2105087 h 2109643"/>
              <a:gd name="connsiteX11" fmla="*/ 1050117 w 3183623"/>
              <a:gd name="connsiteY11" fmla="*/ 2102832 h 2109643"/>
              <a:gd name="connsiteX12" fmla="*/ 0 w 3183623"/>
              <a:gd name="connsiteY12" fmla="*/ 2102832 h 2109643"/>
              <a:gd name="connsiteX13" fmla="*/ 0 w 3183623"/>
              <a:gd name="connsiteY13" fmla="*/ 1886816 h 2109643"/>
              <a:gd name="connsiteX14" fmla="*/ 0 w 3183623"/>
              <a:gd name="connsiteY14" fmla="*/ 1562792 h 2109643"/>
              <a:gd name="connsiteX15" fmla="*/ 0 w 3183623"/>
              <a:gd name="connsiteY15" fmla="*/ 1562792 h 2109643"/>
              <a:gd name="connsiteX16" fmla="*/ 0 w 3183623"/>
              <a:gd name="connsiteY16" fmla="*/ 806735 h 2109643"/>
              <a:gd name="connsiteX0" fmla="*/ 0 w 3183623"/>
              <a:gd name="connsiteY0" fmla="*/ 735483 h 2038391"/>
              <a:gd name="connsiteX1" fmla="*/ 1050117 w 3183623"/>
              <a:gd name="connsiteY1" fmla="*/ 735483 h 2038391"/>
              <a:gd name="connsiteX2" fmla="*/ 1050117 w 3183623"/>
              <a:gd name="connsiteY2" fmla="*/ 735483 h 2038391"/>
              <a:gd name="connsiteX3" fmla="*/ 1500167 w 3183623"/>
              <a:gd name="connsiteY3" fmla="*/ 735483 h 2038391"/>
              <a:gd name="connsiteX4" fmla="*/ 1800200 w 3183623"/>
              <a:gd name="connsiteY4" fmla="*/ 735483 h 2038391"/>
              <a:gd name="connsiteX5" fmla="*/ 1831696 w 3183623"/>
              <a:gd name="connsiteY5" fmla="*/ 726770 h 2038391"/>
              <a:gd name="connsiteX6" fmla="*/ 3183623 w 3183623"/>
              <a:gd name="connsiteY6" fmla="*/ 0 h 2038391"/>
              <a:gd name="connsiteX7" fmla="*/ 1846544 w 3183623"/>
              <a:gd name="connsiteY7" fmla="*/ 2029847 h 2038391"/>
              <a:gd name="connsiteX8" fmla="*/ 1858421 w 3183623"/>
              <a:gd name="connsiteY8" fmla="*/ 2032374 h 2038391"/>
              <a:gd name="connsiteX9" fmla="*/ 1500167 w 3183623"/>
              <a:gd name="connsiteY9" fmla="*/ 2031580 h 2038391"/>
              <a:gd name="connsiteX10" fmla="*/ 1327592 w 3183623"/>
              <a:gd name="connsiteY10" fmla="*/ 2033835 h 2038391"/>
              <a:gd name="connsiteX11" fmla="*/ 1050117 w 3183623"/>
              <a:gd name="connsiteY11" fmla="*/ 2031580 h 2038391"/>
              <a:gd name="connsiteX12" fmla="*/ 0 w 3183623"/>
              <a:gd name="connsiteY12" fmla="*/ 2031580 h 2038391"/>
              <a:gd name="connsiteX13" fmla="*/ 0 w 3183623"/>
              <a:gd name="connsiteY13" fmla="*/ 1815564 h 2038391"/>
              <a:gd name="connsiteX14" fmla="*/ 0 w 3183623"/>
              <a:gd name="connsiteY14" fmla="*/ 1491540 h 2038391"/>
              <a:gd name="connsiteX15" fmla="*/ 0 w 3183623"/>
              <a:gd name="connsiteY15" fmla="*/ 1491540 h 2038391"/>
              <a:gd name="connsiteX16" fmla="*/ 0 w 3183623"/>
              <a:gd name="connsiteY16" fmla="*/ 735483 h 2038391"/>
              <a:gd name="connsiteX0" fmla="*/ 0 w 3238460"/>
              <a:gd name="connsiteY0" fmla="*/ 771109 h 2074017"/>
              <a:gd name="connsiteX1" fmla="*/ 1050117 w 3238460"/>
              <a:gd name="connsiteY1" fmla="*/ 771109 h 2074017"/>
              <a:gd name="connsiteX2" fmla="*/ 1050117 w 3238460"/>
              <a:gd name="connsiteY2" fmla="*/ 771109 h 2074017"/>
              <a:gd name="connsiteX3" fmla="*/ 1500167 w 3238460"/>
              <a:gd name="connsiteY3" fmla="*/ 771109 h 2074017"/>
              <a:gd name="connsiteX4" fmla="*/ 1800200 w 3238460"/>
              <a:gd name="connsiteY4" fmla="*/ 771109 h 2074017"/>
              <a:gd name="connsiteX5" fmla="*/ 1831696 w 3238460"/>
              <a:gd name="connsiteY5" fmla="*/ 762396 h 2074017"/>
              <a:gd name="connsiteX6" fmla="*/ 3238460 w 3238460"/>
              <a:gd name="connsiteY6" fmla="*/ 0 h 2074017"/>
              <a:gd name="connsiteX7" fmla="*/ 1846544 w 3238460"/>
              <a:gd name="connsiteY7" fmla="*/ 2065473 h 2074017"/>
              <a:gd name="connsiteX8" fmla="*/ 1858421 w 3238460"/>
              <a:gd name="connsiteY8" fmla="*/ 2068000 h 2074017"/>
              <a:gd name="connsiteX9" fmla="*/ 1500167 w 3238460"/>
              <a:gd name="connsiteY9" fmla="*/ 2067206 h 2074017"/>
              <a:gd name="connsiteX10" fmla="*/ 1327592 w 3238460"/>
              <a:gd name="connsiteY10" fmla="*/ 2069461 h 2074017"/>
              <a:gd name="connsiteX11" fmla="*/ 1050117 w 3238460"/>
              <a:gd name="connsiteY11" fmla="*/ 2067206 h 2074017"/>
              <a:gd name="connsiteX12" fmla="*/ 0 w 3238460"/>
              <a:gd name="connsiteY12" fmla="*/ 2067206 h 2074017"/>
              <a:gd name="connsiteX13" fmla="*/ 0 w 3238460"/>
              <a:gd name="connsiteY13" fmla="*/ 1851190 h 2074017"/>
              <a:gd name="connsiteX14" fmla="*/ 0 w 3238460"/>
              <a:gd name="connsiteY14" fmla="*/ 1527166 h 2074017"/>
              <a:gd name="connsiteX15" fmla="*/ 0 w 3238460"/>
              <a:gd name="connsiteY15" fmla="*/ 1527166 h 2074017"/>
              <a:gd name="connsiteX16" fmla="*/ 0 w 3238460"/>
              <a:gd name="connsiteY16" fmla="*/ 771109 h 2074017"/>
              <a:gd name="connsiteX0" fmla="*/ 0 w 3194590"/>
              <a:gd name="connsiteY0" fmla="*/ 735483 h 2038391"/>
              <a:gd name="connsiteX1" fmla="*/ 1050117 w 3194590"/>
              <a:gd name="connsiteY1" fmla="*/ 735483 h 2038391"/>
              <a:gd name="connsiteX2" fmla="*/ 1050117 w 3194590"/>
              <a:gd name="connsiteY2" fmla="*/ 735483 h 2038391"/>
              <a:gd name="connsiteX3" fmla="*/ 1500167 w 3194590"/>
              <a:gd name="connsiteY3" fmla="*/ 735483 h 2038391"/>
              <a:gd name="connsiteX4" fmla="*/ 1800200 w 3194590"/>
              <a:gd name="connsiteY4" fmla="*/ 735483 h 2038391"/>
              <a:gd name="connsiteX5" fmla="*/ 1831696 w 3194590"/>
              <a:gd name="connsiteY5" fmla="*/ 726770 h 2038391"/>
              <a:gd name="connsiteX6" fmla="*/ 3194590 w 3194590"/>
              <a:gd name="connsiteY6" fmla="*/ 0 h 2038391"/>
              <a:gd name="connsiteX7" fmla="*/ 1846544 w 3194590"/>
              <a:gd name="connsiteY7" fmla="*/ 2029847 h 2038391"/>
              <a:gd name="connsiteX8" fmla="*/ 1858421 w 3194590"/>
              <a:gd name="connsiteY8" fmla="*/ 2032374 h 2038391"/>
              <a:gd name="connsiteX9" fmla="*/ 1500167 w 3194590"/>
              <a:gd name="connsiteY9" fmla="*/ 2031580 h 2038391"/>
              <a:gd name="connsiteX10" fmla="*/ 1327592 w 3194590"/>
              <a:gd name="connsiteY10" fmla="*/ 2033835 h 2038391"/>
              <a:gd name="connsiteX11" fmla="*/ 1050117 w 3194590"/>
              <a:gd name="connsiteY11" fmla="*/ 2031580 h 2038391"/>
              <a:gd name="connsiteX12" fmla="*/ 0 w 3194590"/>
              <a:gd name="connsiteY12" fmla="*/ 2031580 h 2038391"/>
              <a:gd name="connsiteX13" fmla="*/ 0 w 3194590"/>
              <a:gd name="connsiteY13" fmla="*/ 1815564 h 2038391"/>
              <a:gd name="connsiteX14" fmla="*/ 0 w 3194590"/>
              <a:gd name="connsiteY14" fmla="*/ 1491540 h 2038391"/>
              <a:gd name="connsiteX15" fmla="*/ 0 w 3194590"/>
              <a:gd name="connsiteY15" fmla="*/ 1491540 h 2038391"/>
              <a:gd name="connsiteX16" fmla="*/ 0 w 3194590"/>
              <a:gd name="connsiteY16" fmla="*/ 735483 h 2038391"/>
              <a:gd name="connsiteX0" fmla="*/ 0 w 3194590"/>
              <a:gd name="connsiteY0" fmla="*/ 735483 h 2056125"/>
              <a:gd name="connsiteX1" fmla="*/ 1050117 w 3194590"/>
              <a:gd name="connsiteY1" fmla="*/ 735483 h 2056125"/>
              <a:gd name="connsiteX2" fmla="*/ 1050117 w 3194590"/>
              <a:gd name="connsiteY2" fmla="*/ 735483 h 2056125"/>
              <a:gd name="connsiteX3" fmla="*/ 1500167 w 3194590"/>
              <a:gd name="connsiteY3" fmla="*/ 735483 h 2056125"/>
              <a:gd name="connsiteX4" fmla="*/ 1800200 w 3194590"/>
              <a:gd name="connsiteY4" fmla="*/ 735483 h 2056125"/>
              <a:gd name="connsiteX5" fmla="*/ 1831696 w 3194590"/>
              <a:gd name="connsiteY5" fmla="*/ 726770 h 2056125"/>
              <a:gd name="connsiteX6" fmla="*/ 3194590 w 3194590"/>
              <a:gd name="connsiteY6" fmla="*/ 0 h 2056125"/>
              <a:gd name="connsiteX7" fmla="*/ 1846544 w 3194590"/>
              <a:gd name="connsiteY7" fmla="*/ 2029847 h 2056125"/>
              <a:gd name="connsiteX8" fmla="*/ 1946160 w 3194590"/>
              <a:gd name="connsiteY8" fmla="*/ 2056125 h 2056125"/>
              <a:gd name="connsiteX9" fmla="*/ 1500167 w 3194590"/>
              <a:gd name="connsiteY9" fmla="*/ 2031580 h 2056125"/>
              <a:gd name="connsiteX10" fmla="*/ 1327592 w 3194590"/>
              <a:gd name="connsiteY10" fmla="*/ 2033835 h 2056125"/>
              <a:gd name="connsiteX11" fmla="*/ 1050117 w 3194590"/>
              <a:gd name="connsiteY11" fmla="*/ 2031580 h 2056125"/>
              <a:gd name="connsiteX12" fmla="*/ 0 w 3194590"/>
              <a:gd name="connsiteY12" fmla="*/ 2031580 h 2056125"/>
              <a:gd name="connsiteX13" fmla="*/ 0 w 3194590"/>
              <a:gd name="connsiteY13" fmla="*/ 1815564 h 2056125"/>
              <a:gd name="connsiteX14" fmla="*/ 0 w 3194590"/>
              <a:gd name="connsiteY14" fmla="*/ 1491540 h 2056125"/>
              <a:gd name="connsiteX15" fmla="*/ 0 w 3194590"/>
              <a:gd name="connsiteY15" fmla="*/ 1491540 h 2056125"/>
              <a:gd name="connsiteX16" fmla="*/ 0 w 3194590"/>
              <a:gd name="connsiteY16" fmla="*/ 735483 h 2056125"/>
              <a:gd name="connsiteX0" fmla="*/ 0 w 3194590"/>
              <a:gd name="connsiteY0" fmla="*/ 735483 h 2072767"/>
              <a:gd name="connsiteX1" fmla="*/ 1050117 w 3194590"/>
              <a:gd name="connsiteY1" fmla="*/ 735483 h 2072767"/>
              <a:gd name="connsiteX2" fmla="*/ 1050117 w 3194590"/>
              <a:gd name="connsiteY2" fmla="*/ 735483 h 2072767"/>
              <a:gd name="connsiteX3" fmla="*/ 1500167 w 3194590"/>
              <a:gd name="connsiteY3" fmla="*/ 735483 h 2072767"/>
              <a:gd name="connsiteX4" fmla="*/ 1800200 w 3194590"/>
              <a:gd name="connsiteY4" fmla="*/ 735483 h 2072767"/>
              <a:gd name="connsiteX5" fmla="*/ 1831696 w 3194590"/>
              <a:gd name="connsiteY5" fmla="*/ 726770 h 2072767"/>
              <a:gd name="connsiteX6" fmla="*/ 3194590 w 3194590"/>
              <a:gd name="connsiteY6" fmla="*/ 0 h 2072767"/>
              <a:gd name="connsiteX7" fmla="*/ 1923317 w 3194590"/>
              <a:gd name="connsiteY7" fmla="*/ 2065473 h 2072767"/>
              <a:gd name="connsiteX8" fmla="*/ 1946160 w 3194590"/>
              <a:gd name="connsiteY8" fmla="*/ 2056125 h 2072767"/>
              <a:gd name="connsiteX9" fmla="*/ 1500167 w 3194590"/>
              <a:gd name="connsiteY9" fmla="*/ 2031580 h 2072767"/>
              <a:gd name="connsiteX10" fmla="*/ 1327592 w 3194590"/>
              <a:gd name="connsiteY10" fmla="*/ 2033835 h 2072767"/>
              <a:gd name="connsiteX11" fmla="*/ 1050117 w 3194590"/>
              <a:gd name="connsiteY11" fmla="*/ 2031580 h 2072767"/>
              <a:gd name="connsiteX12" fmla="*/ 0 w 3194590"/>
              <a:gd name="connsiteY12" fmla="*/ 2031580 h 2072767"/>
              <a:gd name="connsiteX13" fmla="*/ 0 w 3194590"/>
              <a:gd name="connsiteY13" fmla="*/ 1815564 h 2072767"/>
              <a:gd name="connsiteX14" fmla="*/ 0 w 3194590"/>
              <a:gd name="connsiteY14" fmla="*/ 1491540 h 2072767"/>
              <a:gd name="connsiteX15" fmla="*/ 0 w 3194590"/>
              <a:gd name="connsiteY15" fmla="*/ 1491540 h 2072767"/>
              <a:gd name="connsiteX16" fmla="*/ 0 w 3194590"/>
              <a:gd name="connsiteY16" fmla="*/ 735483 h 2072767"/>
              <a:gd name="connsiteX0" fmla="*/ 0 w 3194590"/>
              <a:gd name="connsiteY0" fmla="*/ 735483 h 2070566"/>
              <a:gd name="connsiteX1" fmla="*/ 1050117 w 3194590"/>
              <a:gd name="connsiteY1" fmla="*/ 735483 h 2070566"/>
              <a:gd name="connsiteX2" fmla="*/ 1050117 w 3194590"/>
              <a:gd name="connsiteY2" fmla="*/ 735483 h 2070566"/>
              <a:gd name="connsiteX3" fmla="*/ 1500167 w 3194590"/>
              <a:gd name="connsiteY3" fmla="*/ 735483 h 2070566"/>
              <a:gd name="connsiteX4" fmla="*/ 1800200 w 3194590"/>
              <a:gd name="connsiteY4" fmla="*/ 735483 h 2070566"/>
              <a:gd name="connsiteX5" fmla="*/ 1831696 w 3194590"/>
              <a:gd name="connsiteY5" fmla="*/ 726770 h 2070566"/>
              <a:gd name="connsiteX6" fmla="*/ 3194590 w 3194590"/>
              <a:gd name="connsiteY6" fmla="*/ 0 h 2070566"/>
              <a:gd name="connsiteX7" fmla="*/ 1923317 w 3194590"/>
              <a:gd name="connsiteY7" fmla="*/ 2065473 h 2070566"/>
              <a:gd name="connsiteX8" fmla="*/ 1946160 w 3194590"/>
              <a:gd name="connsiteY8" fmla="*/ 2020499 h 2070566"/>
              <a:gd name="connsiteX9" fmla="*/ 1500167 w 3194590"/>
              <a:gd name="connsiteY9" fmla="*/ 2031580 h 2070566"/>
              <a:gd name="connsiteX10" fmla="*/ 1327592 w 3194590"/>
              <a:gd name="connsiteY10" fmla="*/ 2033835 h 2070566"/>
              <a:gd name="connsiteX11" fmla="*/ 1050117 w 3194590"/>
              <a:gd name="connsiteY11" fmla="*/ 2031580 h 2070566"/>
              <a:gd name="connsiteX12" fmla="*/ 0 w 3194590"/>
              <a:gd name="connsiteY12" fmla="*/ 2031580 h 2070566"/>
              <a:gd name="connsiteX13" fmla="*/ 0 w 3194590"/>
              <a:gd name="connsiteY13" fmla="*/ 1815564 h 2070566"/>
              <a:gd name="connsiteX14" fmla="*/ 0 w 3194590"/>
              <a:gd name="connsiteY14" fmla="*/ 1491540 h 2070566"/>
              <a:gd name="connsiteX15" fmla="*/ 0 w 3194590"/>
              <a:gd name="connsiteY15" fmla="*/ 1491540 h 2070566"/>
              <a:gd name="connsiteX16" fmla="*/ 0 w 3194590"/>
              <a:gd name="connsiteY16" fmla="*/ 735483 h 2070566"/>
              <a:gd name="connsiteX0" fmla="*/ 0 w 3194590"/>
              <a:gd name="connsiteY0" fmla="*/ 735483 h 2033835"/>
              <a:gd name="connsiteX1" fmla="*/ 1050117 w 3194590"/>
              <a:gd name="connsiteY1" fmla="*/ 735483 h 2033835"/>
              <a:gd name="connsiteX2" fmla="*/ 1050117 w 3194590"/>
              <a:gd name="connsiteY2" fmla="*/ 735483 h 2033835"/>
              <a:gd name="connsiteX3" fmla="*/ 1500167 w 3194590"/>
              <a:gd name="connsiteY3" fmla="*/ 735483 h 2033835"/>
              <a:gd name="connsiteX4" fmla="*/ 1800200 w 3194590"/>
              <a:gd name="connsiteY4" fmla="*/ 735483 h 2033835"/>
              <a:gd name="connsiteX5" fmla="*/ 1831696 w 3194590"/>
              <a:gd name="connsiteY5" fmla="*/ 726770 h 2033835"/>
              <a:gd name="connsiteX6" fmla="*/ 3194590 w 3194590"/>
              <a:gd name="connsiteY6" fmla="*/ 0 h 2033835"/>
              <a:gd name="connsiteX7" fmla="*/ 1934285 w 3194590"/>
              <a:gd name="connsiteY7" fmla="*/ 2017972 h 2033835"/>
              <a:gd name="connsiteX8" fmla="*/ 1946160 w 3194590"/>
              <a:gd name="connsiteY8" fmla="*/ 2020499 h 2033835"/>
              <a:gd name="connsiteX9" fmla="*/ 1500167 w 3194590"/>
              <a:gd name="connsiteY9" fmla="*/ 2031580 h 2033835"/>
              <a:gd name="connsiteX10" fmla="*/ 1327592 w 3194590"/>
              <a:gd name="connsiteY10" fmla="*/ 2033835 h 2033835"/>
              <a:gd name="connsiteX11" fmla="*/ 1050117 w 3194590"/>
              <a:gd name="connsiteY11" fmla="*/ 2031580 h 2033835"/>
              <a:gd name="connsiteX12" fmla="*/ 0 w 3194590"/>
              <a:gd name="connsiteY12" fmla="*/ 2031580 h 2033835"/>
              <a:gd name="connsiteX13" fmla="*/ 0 w 3194590"/>
              <a:gd name="connsiteY13" fmla="*/ 1815564 h 2033835"/>
              <a:gd name="connsiteX14" fmla="*/ 0 w 3194590"/>
              <a:gd name="connsiteY14" fmla="*/ 1491540 h 2033835"/>
              <a:gd name="connsiteX15" fmla="*/ 0 w 3194590"/>
              <a:gd name="connsiteY15" fmla="*/ 1491540 h 2033835"/>
              <a:gd name="connsiteX16" fmla="*/ 0 w 3194590"/>
              <a:gd name="connsiteY16" fmla="*/ 735483 h 2033835"/>
              <a:gd name="connsiteX0" fmla="*/ 0 w 3194590"/>
              <a:gd name="connsiteY0" fmla="*/ 735483 h 2033835"/>
              <a:gd name="connsiteX1" fmla="*/ 1050117 w 3194590"/>
              <a:gd name="connsiteY1" fmla="*/ 735483 h 2033835"/>
              <a:gd name="connsiteX2" fmla="*/ 1050117 w 3194590"/>
              <a:gd name="connsiteY2" fmla="*/ 735483 h 2033835"/>
              <a:gd name="connsiteX3" fmla="*/ 1500167 w 3194590"/>
              <a:gd name="connsiteY3" fmla="*/ 735483 h 2033835"/>
              <a:gd name="connsiteX4" fmla="*/ 1800200 w 3194590"/>
              <a:gd name="connsiteY4" fmla="*/ 735483 h 2033835"/>
              <a:gd name="connsiteX5" fmla="*/ 1831696 w 3194590"/>
              <a:gd name="connsiteY5" fmla="*/ 726770 h 2033835"/>
              <a:gd name="connsiteX6" fmla="*/ 3194590 w 3194590"/>
              <a:gd name="connsiteY6" fmla="*/ 0 h 2033835"/>
              <a:gd name="connsiteX7" fmla="*/ 1934285 w 3194590"/>
              <a:gd name="connsiteY7" fmla="*/ 2017972 h 2033835"/>
              <a:gd name="connsiteX8" fmla="*/ 1913258 w 3194590"/>
              <a:gd name="connsiteY8" fmla="*/ 2031984 h 2033835"/>
              <a:gd name="connsiteX9" fmla="*/ 1500167 w 3194590"/>
              <a:gd name="connsiteY9" fmla="*/ 2031580 h 2033835"/>
              <a:gd name="connsiteX10" fmla="*/ 1327592 w 3194590"/>
              <a:gd name="connsiteY10" fmla="*/ 2033835 h 2033835"/>
              <a:gd name="connsiteX11" fmla="*/ 1050117 w 3194590"/>
              <a:gd name="connsiteY11" fmla="*/ 2031580 h 2033835"/>
              <a:gd name="connsiteX12" fmla="*/ 0 w 3194590"/>
              <a:gd name="connsiteY12" fmla="*/ 2031580 h 2033835"/>
              <a:gd name="connsiteX13" fmla="*/ 0 w 3194590"/>
              <a:gd name="connsiteY13" fmla="*/ 1815564 h 2033835"/>
              <a:gd name="connsiteX14" fmla="*/ 0 w 3194590"/>
              <a:gd name="connsiteY14" fmla="*/ 1491540 h 2033835"/>
              <a:gd name="connsiteX15" fmla="*/ 0 w 3194590"/>
              <a:gd name="connsiteY15" fmla="*/ 1491540 h 2033835"/>
              <a:gd name="connsiteX16" fmla="*/ 0 w 3194590"/>
              <a:gd name="connsiteY16" fmla="*/ 735483 h 2033835"/>
              <a:gd name="connsiteX0" fmla="*/ 0 w 3227798"/>
              <a:gd name="connsiteY0" fmla="*/ 723774 h 2022126"/>
              <a:gd name="connsiteX1" fmla="*/ 1050117 w 3227798"/>
              <a:gd name="connsiteY1" fmla="*/ 723774 h 2022126"/>
              <a:gd name="connsiteX2" fmla="*/ 1050117 w 3227798"/>
              <a:gd name="connsiteY2" fmla="*/ 723774 h 2022126"/>
              <a:gd name="connsiteX3" fmla="*/ 1500167 w 3227798"/>
              <a:gd name="connsiteY3" fmla="*/ 723774 h 2022126"/>
              <a:gd name="connsiteX4" fmla="*/ 1800200 w 3227798"/>
              <a:gd name="connsiteY4" fmla="*/ 723774 h 2022126"/>
              <a:gd name="connsiteX5" fmla="*/ 1831696 w 3227798"/>
              <a:gd name="connsiteY5" fmla="*/ 715061 h 2022126"/>
              <a:gd name="connsiteX6" fmla="*/ 3227798 w 3227798"/>
              <a:gd name="connsiteY6" fmla="*/ 0 h 2022126"/>
              <a:gd name="connsiteX7" fmla="*/ 1934285 w 3227798"/>
              <a:gd name="connsiteY7" fmla="*/ 2006263 h 2022126"/>
              <a:gd name="connsiteX8" fmla="*/ 1913258 w 3227798"/>
              <a:gd name="connsiteY8" fmla="*/ 2020275 h 2022126"/>
              <a:gd name="connsiteX9" fmla="*/ 1500167 w 3227798"/>
              <a:gd name="connsiteY9" fmla="*/ 2019871 h 2022126"/>
              <a:gd name="connsiteX10" fmla="*/ 1327592 w 3227798"/>
              <a:gd name="connsiteY10" fmla="*/ 2022126 h 2022126"/>
              <a:gd name="connsiteX11" fmla="*/ 1050117 w 3227798"/>
              <a:gd name="connsiteY11" fmla="*/ 2019871 h 2022126"/>
              <a:gd name="connsiteX12" fmla="*/ 0 w 3227798"/>
              <a:gd name="connsiteY12" fmla="*/ 2019871 h 2022126"/>
              <a:gd name="connsiteX13" fmla="*/ 0 w 3227798"/>
              <a:gd name="connsiteY13" fmla="*/ 1803855 h 2022126"/>
              <a:gd name="connsiteX14" fmla="*/ 0 w 3227798"/>
              <a:gd name="connsiteY14" fmla="*/ 1479831 h 2022126"/>
              <a:gd name="connsiteX15" fmla="*/ 0 w 3227798"/>
              <a:gd name="connsiteY15" fmla="*/ 1479831 h 2022126"/>
              <a:gd name="connsiteX16" fmla="*/ 0 w 3227798"/>
              <a:gd name="connsiteY16" fmla="*/ 723774 h 2022126"/>
              <a:gd name="connsiteX0" fmla="*/ 0 w 3249937"/>
              <a:gd name="connsiteY0" fmla="*/ 676940 h 1975292"/>
              <a:gd name="connsiteX1" fmla="*/ 1050117 w 3249937"/>
              <a:gd name="connsiteY1" fmla="*/ 676940 h 1975292"/>
              <a:gd name="connsiteX2" fmla="*/ 1050117 w 3249937"/>
              <a:gd name="connsiteY2" fmla="*/ 676940 h 1975292"/>
              <a:gd name="connsiteX3" fmla="*/ 1500167 w 3249937"/>
              <a:gd name="connsiteY3" fmla="*/ 676940 h 1975292"/>
              <a:gd name="connsiteX4" fmla="*/ 1800200 w 3249937"/>
              <a:gd name="connsiteY4" fmla="*/ 676940 h 1975292"/>
              <a:gd name="connsiteX5" fmla="*/ 1831696 w 3249937"/>
              <a:gd name="connsiteY5" fmla="*/ 668227 h 1975292"/>
              <a:gd name="connsiteX6" fmla="*/ 3249937 w 3249937"/>
              <a:gd name="connsiteY6" fmla="*/ 0 h 1975292"/>
              <a:gd name="connsiteX7" fmla="*/ 1934285 w 3249937"/>
              <a:gd name="connsiteY7" fmla="*/ 1959429 h 1975292"/>
              <a:gd name="connsiteX8" fmla="*/ 1913258 w 3249937"/>
              <a:gd name="connsiteY8" fmla="*/ 1973441 h 1975292"/>
              <a:gd name="connsiteX9" fmla="*/ 1500167 w 3249937"/>
              <a:gd name="connsiteY9" fmla="*/ 1973037 h 1975292"/>
              <a:gd name="connsiteX10" fmla="*/ 1327592 w 3249937"/>
              <a:gd name="connsiteY10" fmla="*/ 1975292 h 1975292"/>
              <a:gd name="connsiteX11" fmla="*/ 1050117 w 3249937"/>
              <a:gd name="connsiteY11" fmla="*/ 1973037 h 1975292"/>
              <a:gd name="connsiteX12" fmla="*/ 0 w 3249937"/>
              <a:gd name="connsiteY12" fmla="*/ 1973037 h 1975292"/>
              <a:gd name="connsiteX13" fmla="*/ 0 w 3249937"/>
              <a:gd name="connsiteY13" fmla="*/ 1757021 h 1975292"/>
              <a:gd name="connsiteX14" fmla="*/ 0 w 3249937"/>
              <a:gd name="connsiteY14" fmla="*/ 1432997 h 1975292"/>
              <a:gd name="connsiteX15" fmla="*/ 0 w 3249937"/>
              <a:gd name="connsiteY15" fmla="*/ 1432997 h 1975292"/>
              <a:gd name="connsiteX16" fmla="*/ 0 w 3249937"/>
              <a:gd name="connsiteY16" fmla="*/ 676940 h 1975292"/>
              <a:gd name="connsiteX0" fmla="*/ 0 w 3249937"/>
              <a:gd name="connsiteY0" fmla="*/ 676940 h 1975292"/>
              <a:gd name="connsiteX1" fmla="*/ 1050117 w 3249937"/>
              <a:gd name="connsiteY1" fmla="*/ 676940 h 1975292"/>
              <a:gd name="connsiteX2" fmla="*/ 1050117 w 3249937"/>
              <a:gd name="connsiteY2" fmla="*/ 676940 h 1975292"/>
              <a:gd name="connsiteX3" fmla="*/ 1500167 w 3249937"/>
              <a:gd name="connsiteY3" fmla="*/ 676940 h 1975292"/>
              <a:gd name="connsiteX4" fmla="*/ 1800200 w 3249937"/>
              <a:gd name="connsiteY4" fmla="*/ 676940 h 1975292"/>
              <a:gd name="connsiteX5" fmla="*/ 1831696 w 3249937"/>
              <a:gd name="connsiteY5" fmla="*/ 668227 h 1975292"/>
              <a:gd name="connsiteX6" fmla="*/ 3249937 w 3249937"/>
              <a:gd name="connsiteY6" fmla="*/ 0 h 1975292"/>
              <a:gd name="connsiteX7" fmla="*/ 1934285 w 3249937"/>
              <a:gd name="connsiteY7" fmla="*/ 1959429 h 1975292"/>
              <a:gd name="connsiteX8" fmla="*/ 1835774 w 3249937"/>
              <a:gd name="connsiteY8" fmla="*/ 1973441 h 1975292"/>
              <a:gd name="connsiteX9" fmla="*/ 1500167 w 3249937"/>
              <a:gd name="connsiteY9" fmla="*/ 1973037 h 1975292"/>
              <a:gd name="connsiteX10" fmla="*/ 1327592 w 3249937"/>
              <a:gd name="connsiteY10" fmla="*/ 1975292 h 1975292"/>
              <a:gd name="connsiteX11" fmla="*/ 1050117 w 3249937"/>
              <a:gd name="connsiteY11" fmla="*/ 1973037 h 1975292"/>
              <a:gd name="connsiteX12" fmla="*/ 0 w 3249937"/>
              <a:gd name="connsiteY12" fmla="*/ 1973037 h 1975292"/>
              <a:gd name="connsiteX13" fmla="*/ 0 w 3249937"/>
              <a:gd name="connsiteY13" fmla="*/ 1757021 h 1975292"/>
              <a:gd name="connsiteX14" fmla="*/ 0 w 3249937"/>
              <a:gd name="connsiteY14" fmla="*/ 1432997 h 1975292"/>
              <a:gd name="connsiteX15" fmla="*/ 0 w 3249937"/>
              <a:gd name="connsiteY15" fmla="*/ 1432997 h 1975292"/>
              <a:gd name="connsiteX16" fmla="*/ 0 w 3249937"/>
              <a:gd name="connsiteY16" fmla="*/ 676940 h 1975292"/>
              <a:gd name="connsiteX0" fmla="*/ 0 w 3249937"/>
              <a:gd name="connsiteY0" fmla="*/ 676940 h 2000934"/>
              <a:gd name="connsiteX1" fmla="*/ 1050117 w 3249937"/>
              <a:gd name="connsiteY1" fmla="*/ 676940 h 2000934"/>
              <a:gd name="connsiteX2" fmla="*/ 1050117 w 3249937"/>
              <a:gd name="connsiteY2" fmla="*/ 676940 h 2000934"/>
              <a:gd name="connsiteX3" fmla="*/ 1500167 w 3249937"/>
              <a:gd name="connsiteY3" fmla="*/ 676940 h 2000934"/>
              <a:gd name="connsiteX4" fmla="*/ 1800200 w 3249937"/>
              <a:gd name="connsiteY4" fmla="*/ 676940 h 2000934"/>
              <a:gd name="connsiteX5" fmla="*/ 1831696 w 3249937"/>
              <a:gd name="connsiteY5" fmla="*/ 668227 h 2000934"/>
              <a:gd name="connsiteX6" fmla="*/ 3249937 w 3249937"/>
              <a:gd name="connsiteY6" fmla="*/ 0 h 2000934"/>
              <a:gd name="connsiteX7" fmla="*/ 1867869 w 3249937"/>
              <a:gd name="connsiteY7" fmla="*/ 1994555 h 2000934"/>
              <a:gd name="connsiteX8" fmla="*/ 1835774 w 3249937"/>
              <a:gd name="connsiteY8" fmla="*/ 1973441 h 2000934"/>
              <a:gd name="connsiteX9" fmla="*/ 1500167 w 3249937"/>
              <a:gd name="connsiteY9" fmla="*/ 1973037 h 2000934"/>
              <a:gd name="connsiteX10" fmla="*/ 1327592 w 3249937"/>
              <a:gd name="connsiteY10" fmla="*/ 1975292 h 2000934"/>
              <a:gd name="connsiteX11" fmla="*/ 1050117 w 3249937"/>
              <a:gd name="connsiteY11" fmla="*/ 1973037 h 2000934"/>
              <a:gd name="connsiteX12" fmla="*/ 0 w 3249937"/>
              <a:gd name="connsiteY12" fmla="*/ 1973037 h 2000934"/>
              <a:gd name="connsiteX13" fmla="*/ 0 w 3249937"/>
              <a:gd name="connsiteY13" fmla="*/ 1757021 h 2000934"/>
              <a:gd name="connsiteX14" fmla="*/ 0 w 3249937"/>
              <a:gd name="connsiteY14" fmla="*/ 1432997 h 2000934"/>
              <a:gd name="connsiteX15" fmla="*/ 0 w 3249937"/>
              <a:gd name="connsiteY15" fmla="*/ 1432997 h 2000934"/>
              <a:gd name="connsiteX16" fmla="*/ 0 w 3249937"/>
              <a:gd name="connsiteY16" fmla="*/ 676940 h 2000934"/>
              <a:gd name="connsiteX0" fmla="*/ 0 w 3249937"/>
              <a:gd name="connsiteY0" fmla="*/ 676940 h 2000934"/>
              <a:gd name="connsiteX1" fmla="*/ 1050117 w 3249937"/>
              <a:gd name="connsiteY1" fmla="*/ 676940 h 2000934"/>
              <a:gd name="connsiteX2" fmla="*/ 1050117 w 3249937"/>
              <a:gd name="connsiteY2" fmla="*/ 676940 h 2000934"/>
              <a:gd name="connsiteX3" fmla="*/ 1500167 w 3249937"/>
              <a:gd name="connsiteY3" fmla="*/ 676940 h 2000934"/>
              <a:gd name="connsiteX4" fmla="*/ 1800200 w 3249937"/>
              <a:gd name="connsiteY4" fmla="*/ 676940 h 2000934"/>
              <a:gd name="connsiteX5" fmla="*/ 1831696 w 3249937"/>
              <a:gd name="connsiteY5" fmla="*/ 668227 h 2000934"/>
              <a:gd name="connsiteX6" fmla="*/ 3249937 w 3249937"/>
              <a:gd name="connsiteY6" fmla="*/ 0 h 2000934"/>
              <a:gd name="connsiteX7" fmla="*/ 1867869 w 3249937"/>
              <a:gd name="connsiteY7" fmla="*/ 1994555 h 2000934"/>
              <a:gd name="connsiteX8" fmla="*/ 1835774 w 3249937"/>
              <a:gd name="connsiteY8" fmla="*/ 1973442 h 2000934"/>
              <a:gd name="connsiteX9" fmla="*/ 1500167 w 3249937"/>
              <a:gd name="connsiteY9" fmla="*/ 1973037 h 2000934"/>
              <a:gd name="connsiteX10" fmla="*/ 1327592 w 3249937"/>
              <a:gd name="connsiteY10" fmla="*/ 1975292 h 2000934"/>
              <a:gd name="connsiteX11" fmla="*/ 1050117 w 3249937"/>
              <a:gd name="connsiteY11" fmla="*/ 1973037 h 2000934"/>
              <a:gd name="connsiteX12" fmla="*/ 0 w 3249937"/>
              <a:gd name="connsiteY12" fmla="*/ 1973037 h 2000934"/>
              <a:gd name="connsiteX13" fmla="*/ 0 w 3249937"/>
              <a:gd name="connsiteY13" fmla="*/ 1757021 h 2000934"/>
              <a:gd name="connsiteX14" fmla="*/ 0 w 3249937"/>
              <a:gd name="connsiteY14" fmla="*/ 1432997 h 2000934"/>
              <a:gd name="connsiteX15" fmla="*/ 0 w 3249937"/>
              <a:gd name="connsiteY15" fmla="*/ 1432997 h 2000934"/>
              <a:gd name="connsiteX16" fmla="*/ 0 w 3249937"/>
              <a:gd name="connsiteY16" fmla="*/ 676940 h 2000934"/>
              <a:gd name="connsiteX0" fmla="*/ 0 w 3249937"/>
              <a:gd name="connsiteY0" fmla="*/ 676940 h 1975292"/>
              <a:gd name="connsiteX1" fmla="*/ 1050117 w 3249937"/>
              <a:gd name="connsiteY1" fmla="*/ 676940 h 1975292"/>
              <a:gd name="connsiteX2" fmla="*/ 1050117 w 3249937"/>
              <a:gd name="connsiteY2" fmla="*/ 676940 h 1975292"/>
              <a:gd name="connsiteX3" fmla="*/ 1500167 w 3249937"/>
              <a:gd name="connsiteY3" fmla="*/ 676940 h 1975292"/>
              <a:gd name="connsiteX4" fmla="*/ 1800200 w 3249937"/>
              <a:gd name="connsiteY4" fmla="*/ 676940 h 1975292"/>
              <a:gd name="connsiteX5" fmla="*/ 1831696 w 3249937"/>
              <a:gd name="connsiteY5" fmla="*/ 668227 h 1975292"/>
              <a:gd name="connsiteX6" fmla="*/ 3249937 w 3249937"/>
              <a:gd name="connsiteY6" fmla="*/ 0 h 1975292"/>
              <a:gd name="connsiteX7" fmla="*/ 1845730 w 3249937"/>
              <a:gd name="connsiteY7" fmla="*/ 1947720 h 1975292"/>
              <a:gd name="connsiteX8" fmla="*/ 1835774 w 3249937"/>
              <a:gd name="connsiteY8" fmla="*/ 1973442 h 1975292"/>
              <a:gd name="connsiteX9" fmla="*/ 1500167 w 3249937"/>
              <a:gd name="connsiteY9" fmla="*/ 1973037 h 1975292"/>
              <a:gd name="connsiteX10" fmla="*/ 1327592 w 3249937"/>
              <a:gd name="connsiteY10" fmla="*/ 1975292 h 1975292"/>
              <a:gd name="connsiteX11" fmla="*/ 1050117 w 3249937"/>
              <a:gd name="connsiteY11" fmla="*/ 1973037 h 1975292"/>
              <a:gd name="connsiteX12" fmla="*/ 0 w 3249937"/>
              <a:gd name="connsiteY12" fmla="*/ 1973037 h 1975292"/>
              <a:gd name="connsiteX13" fmla="*/ 0 w 3249937"/>
              <a:gd name="connsiteY13" fmla="*/ 1757021 h 1975292"/>
              <a:gd name="connsiteX14" fmla="*/ 0 w 3249937"/>
              <a:gd name="connsiteY14" fmla="*/ 1432997 h 1975292"/>
              <a:gd name="connsiteX15" fmla="*/ 0 w 3249937"/>
              <a:gd name="connsiteY15" fmla="*/ 1432997 h 1975292"/>
              <a:gd name="connsiteX16" fmla="*/ 0 w 3249937"/>
              <a:gd name="connsiteY16" fmla="*/ 676940 h 197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49937" h="1975292">
                <a:moveTo>
                  <a:pt x="0" y="676940"/>
                </a:moveTo>
                <a:lnTo>
                  <a:pt x="1050117" y="676940"/>
                </a:lnTo>
                <a:lnTo>
                  <a:pt x="1050117" y="676940"/>
                </a:lnTo>
                <a:lnTo>
                  <a:pt x="1500167" y="676940"/>
                </a:lnTo>
                <a:lnTo>
                  <a:pt x="1800200" y="676940"/>
                </a:lnTo>
                <a:lnTo>
                  <a:pt x="1831696" y="668227"/>
                </a:lnTo>
                <a:lnTo>
                  <a:pt x="3249937" y="0"/>
                </a:lnTo>
                <a:lnTo>
                  <a:pt x="1845730" y="1947720"/>
                </a:lnTo>
                <a:cubicBezTo>
                  <a:pt x="1846033" y="1976271"/>
                  <a:pt x="1835471" y="1944891"/>
                  <a:pt x="1835774" y="1973442"/>
                </a:cubicBezTo>
                <a:lnTo>
                  <a:pt x="1500167" y="1973037"/>
                </a:lnTo>
                <a:lnTo>
                  <a:pt x="1327592" y="1975292"/>
                </a:lnTo>
                <a:lnTo>
                  <a:pt x="1050117" y="1973037"/>
                </a:lnTo>
                <a:lnTo>
                  <a:pt x="0" y="1973037"/>
                </a:lnTo>
                <a:lnTo>
                  <a:pt x="0" y="1757021"/>
                </a:lnTo>
                <a:lnTo>
                  <a:pt x="0" y="1432997"/>
                </a:lnTo>
                <a:lnTo>
                  <a:pt x="0" y="1432997"/>
                </a:lnTo>
                <a:lnTo>
                  <a:pt x="0" y="676940"/>
                </a:lnTo>
                <a:close/>
              </a:path>
            </a:pathLst>
          </a:custGeom>
          <a:solidFill>
            <a:schemeClr val="accent2"/>
          </a:solidFill>
        </p:spPr>
        <p:txBody>
          <a:bodyPr anchor="b" anchorCtr="0">
            <a:noAutofit/>
          </a:bodyPr>
          <a:lstStyle>
            <a:lvl1pPr marL="0" indent="0" algn="r">
              <a:buFontTx/>
              <a:buNone/>
              <a:defRPr>
                <a:solidFill>
                  <a:schemeClr val="bg1"/>
                </a:solidFill>
              </a:defRPr>
            </a:lvl1pPr>
          </a:lstStyle>
          <a:p>
            <a:pPr lvl="0"/>
            <a:r>
              <a:rPr lang="en-US" dirty="0" smtClean="0"/>
              <a:t>Insert text</a:t>
            </a:r>
          </a:p>
        </p:txBody>
      </p:sp>
    </p:spTree>
    <p:extLst>
      <p:ext uri="{BB962C8B-B14F-4D97-AF65-F5344CB8AC3E}">
        <p14:creationId xmlns:p14="http://schemas.microsoft.com/office/powerpoint/2010/main" val="10827734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stimonial">
    <p:spTree>
      <p:nvGrpSpPr>
        <p:cNvPr id="1" name=""/>
        <p:cNvGrpSpPr/>
        <p:nvPr/>
      </p:nvGrpSpPr>
      <p:grpSpPr>
        <a:xfrm>
          <a:off x="0" y="0"/>
          <a:ext cx="0" cy="0"/>
          <a:chOff x="0" y="0"/>
          <a:chExt cx="0" cy="0"/>
        </a:xfrm>
      </p:grpSpPr>
      <p:sp>
        <p:nvSpPr>
          <p:cNvPr id="4" name="Rectangle 3"/>
          <p:cNvSpPr/>
          <p:nvPr userDrawn="1"/>
        </p:nvSpPr>
        <p:spPr>
          <a:xfrm>
            <a:off x="-3" y="3861048"/>
            <a:ext cx="12192003" cy="2996952"/>
          </a:xfrm>
          <a:prstGeom prst="rect">
            <a:avLst/>
          </a:prstGeom>
          <a:pattFill prst="pct90">
            <a:fgClr>
              <a:srgbClr val="F8971D"/>
            </a:fgClr>
            <a:bgClr>
              <a:srgbClr val="FAAB4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Subtitle 2"/>
          <p:cNvSpPr txBox="1">
            <a:spLocks/>
          </p:cNvSpPr>
          <p:nvPr/>
        </p:nvSpPr>
        <p:spPr>
          <a:xfrm>
            <a:off x="1391477" y="3855878"/>
            <a:ext cx="967280" cy="603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500" spc="-150" dirty="0" smtClean="0">
                <a:solidFill>
                  <a:prstClr val="white"/>
                </a:solidFill>
                <a:ea typeface="Franchise" pitchFamily="49" charset="0"/>
              </a:rPr>
              <a:t>“</a:t>
            </a:r>
          </a:p>
        </p:txBody>
      </p:sp>
      <p:grpSp>
        <p:nvGrpSpPr>
          <p:cNvPr id="11" name="Group 10"/>
          <p:cNvGrpSpPr/>
          <p:nvPr userDrawn="1"/>
        </p:nvGrpSpPr>
        <p:grpSpPr>
          <a:xfrm>
            <a:off x="1659859" y="1942467"/>
            <a:ext cx="2035875" cy="1526905"/>
            <a:chOff x="1125605" y="2835541"/>
            <a:chExt cx="1728192" cy="1728192"/>
          </a:xfrm>
        </p:grpSpPr>
        <p:sp>
          <p:nvSpPr>
            <p:cNvPr id="12" name="Oval 11"/>
            <p:cNvSpPr/>
            <p:nvPr/>
          </p:nvSpPr>
          <p:spPr>
            <a:xfrm>
              <a:off x="1125605" y="2835541"/>
              <a:ext cx="1728192" cy="1728192"/>
            </a:xfrm>
            <a:prstGeom prst="ellipse">
              <a:avLst/>
            </a:prstGeom>
            <a:noFill/>
            <a:ln w="28575">
              <a:solidFill>
                <a:schemeClr val="bg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Oval 12"/>
            <p:cNvSpPr/>
            <p:nvPr/>
          </p:nvSpPr>
          <p:spPr>
            <a:xfrm>
              <a:off x="1187624" y="2897560"/>
              <a:ext cx="1604154" cy="1604154"/>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16" name="Text Placeholder 27"/>
          <p:cNvSpPr>
            <a:spLocks noGrp="1"/>
          </p:cNvSpPr>
          <p:nvPr userDrawn="1">
            <p:ph type="body" sz="quarter" idx="10" hasCustomPrompt="1"/>
          </p:nvPr>
        </p:nvSpPr>
        <p:spPr>
          <a:xfrm>
            <a:off x="1391477" y="692696"/>
            <a:ext cx="9601067" cy="648072"/>
          </a:xfrm>
        </p:spPr>
        <p:txBody>
          <a:bodyPr>
            <a:noAutofit/>
          </a:bodyPr>
          <a:lstStyle>
            <a:lvl1pPr algn="ctr">
              <a:buNone/>
              <a:defRPr sz="3600" b="0" baseline="0">
                <a:solidFill>
                  <a:schemeClr val="tx1"/>
                </a:solidFill>
              </a:defRPr>
            </a:lvl1pPr>
          </a:lstStyle>
          <a:p>
            <a:pPr lvl="0"/>
            <a:r>
              <a:rPr lang="en-US" dirty="0" smtClean="0"/>
              <a:t>Testimonial</a:t>
            </a:r>
            <a:endParaRPr lang="en-US" dirty="0"/>
          </a:p>
        </p:txBody>
      </p:sp>
      <p:sp>
        <p:nvSpPr>
          <p:cNvPr id="17" name="Text Placeholder 27"/>
          <p:cNvSpPr>
            <a:spLocks noGrp="1"/>
          </p:cNvSpPr>
          <p:nvPr userDrawn="1">
            <p:ph type="body" sz="quarter" idx="13" hasCustomPrompt="1"/>
          </p:nvPr>
        </p:nvSpPr>
        <p:spPr>
          <a:xfrm>
            <a:off x="1871531" y="1412776"/>
            <a:ext cx="9121013" cy="432048"/>
          </a:xfrm>
        </p:spPr>
        <p:txBody>
          <a:bodyPr>
            <a:noAutofit/>
          </a:bodyPr>
          <a:lstStyle>
            <a:lvl1pPr algn="l">
              <a:buNone/>
              <a:defRPr sz="1200" b="1" baseline="0">
                <a:solidFill>
                  <a:schemeClr val="tx1"/>
                </a:solidFill>
              </a:defRPr>
            </a:lvl1pPr>
          </a:lstStyle>
          <a:p>
            <a:pPr lvl="0"/>
            <a:r>
              <a:rPr lang="en-US" dirty="0" smtClean="0"/>
              <a:t>Insert Text</a:t>
            </a:r>
            <a:endParaRPr lang="en-US" dirty="0"/>
          </a:p>
        </p:txBody>
      </p:sp>
      <p:sp>
        <p:nvSpPr>
          <p:cNvPr id="18" name="Text Placeholder 27"/>
          <p:cNvSpPr>
            <a:spLocks noGrp="1"/>
          </p:cNvSpPr>
          <p:nvPr userDrawn="1">
            <p:ph type="body" sz="quarter" idx="14" hasCustomPrompt="1"/>
          </p:nvPr>
        </p:nvSpPr>
        <p:spPr>
          <a:xfrm>
            <a:off x="4175787" y="2132856"/>
            <a:ext cx="2677120" cy="432048"/>
          </a:xfrm>
        </p:spPr>
        <p:txBody>
          <a:bodyPr>
            <a:noAutofit/>
          </a:bodyPr>
          <a:lstStyle>
            <a:lvl1pPr algn="l">
              <a:buNone/>
              <a:defRPr sz="1800" b="1" baseline="0">
                <a:solidFill>
                  <a:schemeClr val="tx1"/>
                </a:solidFill>
              </a:defRPr>
            </a:lvl1pPr>
          </a:lstStyle>
          <a:p>
            <a:pPr lvl="0"/>
            <a:r>
              <a:rPr lang="en-US" dirty="0" smtClean="0"/>
              <a:t>Customer Name</a:t>
            </a:r>
            <a:endParaRPr lang="en-US" dirty="0"/>
          </a:p>
        </p:txBody>
      </p:sp>
      <p:sp>
        <p:nvSpPr>
          <p:cNvPr id="19" name="Text Placeholder 27"/>
          <p:cNvSpPr>
            <a:spLocks noGrp="1"/>
          </p:cNvSpPr>
          <p:nvPr userDrawn="1">
            <p:ph type="body" sz="quarter" idx="15" hasCustomPrompt="1"/>
          </p:nvPr>
        </p:nvSpPr>
        <p:spPr>
          <a:xfrm>
            <a:off x="4175787" y="2564904"/>
            <a:ext cx="6240693" cy="936104"/>
          </a:xfrm>
        </p:spPr>
        <p:txBody>
          <a:bodyPr>
            <a:noAutofit/>
          </a:bodyPr>
          <a:lstStyle>
            <a:lvl1pPr algn="l">
              <a:buNone/>
              <a:defRPr sz="1400" b="0" baseline="0">
                <a:solidFill>
                  <a:schemeClr val="tx1"/>
                </a:solidFill>
              </a:defRPr>
            </a:lvl1pPr>
          </a:lstStyle>
          <a:p>
            <a:pPr lvl="0"/>
            <a:r>
              <a:rPr lang="en-US" dirty="0" smtClean="0"/>
              <a:t>Insert Text</a:t>
            </a:r>
            <a:endParaRPr lang="en-US" dirty="0"/>
          </a:p>
        </p:txBody>
      </p:sp>
      <p:sp>
        <p:nvSpPr>
          <p:cNvPr id="20" name="Text Placeholder 27"/>
          <p:cNvSpPr>
            <a:spLocks noGrp="1"/>
          </p:cNvSpPr>
          <p:nvPr>
            <p:ph type="body" sz="quarter" idx="16" hasCustomPrompt="1"/>
          </p:nvPr>
        </p:nvSpPr>
        <p:spPr>
          <a:xfrm>
            <a:off x="2735627" y="4005064"/>
            <a:ext cx="6912768" cy="432048"/>
          </a:xfrm>
        </p:spPr>
        <p:txBody>
          <a:bodyPr>
            <a:noAutofit/>
          </a:bodyPr>
          <a:lstStyle>
            <a:lvl1pPr algn="l">
              <a:buNone/>
              <a:defRPr sz="1800" b="1" baseline="0">
                <a:solidFill>
                  <a:schemeClr val="bg1"/>
                </a:solidFill>
              </a:defRPr>
            </a:lvl1pPr>
          </a:lstStyle>
          <a:p>
            <a:pPr lvl="0"/>
            <a:r>
              <a:rPr lang="en-US" dirty="0" smtClean="0"/>
              <a:t>Insert Text</a:t>
            </a:r>
            <a:endParaRPr lang="en-US" dirty="0"/>
          </a:p>
        </p:txBody>
      </p:sp>
      <p:sp>
        <p:nvSpPr>
          <p:cNvPr id="21" name="Text Placeholder 27"/>
          <p:cNvSpPr>
            <a:spLocks noGrp="1"/>
          </p:cNvSpPr>
          <p:nvPr>
            <p:ph type="body" sz="quarter" idx="17" hasCustomPrompt="1"/>
          </p:nvPr>
        </p:nvSpPr>
        <p:spPr>
          <a:xfrm>
            <a:off x="2735627" y="4293096"/>
            <a:ext cx="7104789" cy="432048"/>
          </a:xfrm>
        </p:spPr>
        <p:txBody>
          <a:bodyPr>
            <a:noAutofit/>
          </a:bodyPr>
          <a:lstStyle>
            <a:lvl1pPr algn="l">
              <a:buNone/>
              <a:defRPr sz="1400" b="0" baseline="0">
                <a:solidFill>
                  <a:schemeClr val="bg1"/>
                </a:solidFill>
              </a:defRPr>
            </a:lvl1pPr>
          </a:lstStyle>
          <a:p>
            <a:pPr lvl="0"/>
            <a:r>
              <a:rPr lang="en-US" dirty="0" smtClean="0"/>
              <a:t>Insert Text</a:t>
            </a:r>
            <a:endParaRPr lang="en-US" dirty="0"/>
          </a:p>
        </p:txBody>
      </p:sp>
      <p:sp>
        <p:nvSpPr>
          <p:cNvPr id="25" name="Picture Placeholder 24"/>
          <p:cNvSpPr>
            <a:spLocks noGrp="1"/>
          </p:cNvSpPr>
          <p:nvPr>
            <p:ph type="pic" sz="quarter" idx="19"/>
          </p:nvPr>
        </p:nvSpPr>
        <p:spPr>
          <a:xfrm>
            <a:off x="1755869" y="1988840"/>
            <a:ext cx="1824203" cy="1440160"/>
          </a:xfrm>
          <a:prstGeom prst="ellipse">
            <a:avLst/>
          </a:prstGeom>
        </p:spPr>
        <p:txBody>
          <a:bodyPr>
            <a:normAutofit/>
          </a:bodyPr>
          <a:lstStyle>
            <a:lvl1pPr>
              <a:defRPr sz="1100"/>
            </a:lvl1pPr>
          </a:lstStyle>
          <a:p>
            <a:r>
              <a:rPr lang="fr-FR" smtClean="0"/>
              <a:t>Cliquez sur l'icône pour ajouter une image</a:t>
            </a:r>
            <a:endParaRPr lang="en-US"/>
          </a:p>
        </p:txBody>
      </p:sp>
      <p:sp>
        <p:nvSpPr>
          <p:cNvPr id="15" name="TextBox 14"/>
          <p:cNvSpPr txBox="1"/>
          <p:nvPr userDrawn="1"/>
        </p:nvSpPr>
        <p:spPr>
          <a:xfrm>
            <a:off x="0" y="6525344"/>
            <a:ext cx="4751851" cy="230832"/>
          </a:xfrm>
          <a:prstGeom prst="rect">
            <a:avLst/>
          </a:prstGeom>
          <a:noFill/>
        </p:spPr>
        <p:txBody>
          <a:bodyPr wrap="square" rtlCol="0">
            <a:spAutoFit/>
          </a:bodyPr>
          <a:lstStyle/>
          <a:p>
            <a:r>
              <a:rPr lang="en-US" sz="900" dirty="0">
                <a:solidFill>
                  <a:prstClr val="white"/>
                </a:solidFill>
              </a:rPr>
              <a:t>2020 Company Confidential </a:t>
            </a:r>
          </a:p>
        </p:txBody>
      </p:sp>
      <p:sp>
        <p:nvSpPr>
          <p:cNvPr id="22"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5816220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Trio">
    <p:spTree>
      <p:nvGrpSpPr>
        <p:cNvPr id="1" name=""/>
        <p:cNvGrpSpPr/>
        <p:nvPr/>
      </p:nvGrpSpPr>
      <p:grpSpPr>
        <a:xfrm>
          <a:off x="0" y="0"/>
          <a:ext cx="0" cy="0"/>
          <a:chOff x="0" y="0"/>
          <a:chExt cx="0" cy="0"/>
        </a:xfrm>
      </p:grpSpPr>
      <p:sp>
        <p:nvSpPr>
          <p:cNvPr id="3" name="Rectangle 2"/>
          <p:cNvSpPr/>
          <p:nvPr userDrawn="1"/>
        </p:nvSpPr>
        <p:spPr>
          <a:xfrm>
            <a:off x="0" y="-14033"/>
            <a:ext cx="12192003" cy="3230217"/>
          </a:xfrm>
          <a:prstGeom prst="rect">
            <a:avLst/>
          </a:prstGeom>
          <a:pattFill prst="pct90">
            <a:fgClr>
              <a:srgbClr val="F8971D"/>
            </a:fgClr>
            <a:bgClr>
              <a:srgbClr val="FAAB4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4" name="Title 1"/>
          <p:cNvSpPr>
            <a:spLocks noGrp="1"/>
          </p:cNvSpPr>
          <p:nvPr>
            <p:ph type="title" hasCustomPrompt="1"/>
          </p:nvPr>
        </p:nvSpPr>
        <p:spPr>
          <a:xfrm>
            <a:off x="609600" y="116632"/>
            <a:ext cx="10972800" cy="1143000"/>
          </a:xfrm>
        </p:spPr>
        <p:txBody>
          <a:bodyPr>
            <a:normAutofit/>
          </a:bodyPr>
          <a:lstStyle>
            <a:lvl1pPr>
              <a:defRPr/>
            </a:lvl1pPr>
          </a:lstStyle>
          <a:p>
            <a:pPr algn="ctr"/>
            <a:r>
              <a:rPr lang="en-US" sz="4800" dirty="0" smtClean="0">
                <a:solidFill>
                  <a:schemeClr val="bg1"/>
                </a:solidFill>
              </a:rPr>
              <a:t>Picture Trio</a:t>
            </a:r>
            <a:endParaRPr lang="en-US" sz="4800" dirty="0">
              <a:solidFill>
                <a:schemeClr val="bg1"/>
              </a:solidFill>
            </a:endParaRPr>
          </a:p>
        </p:txBody>
      </p:sp>
      <p:sp>
        <p:nvSpPr>
          <p:cNvPr id="9" name="Picture Placeholder 8"/>
          <p:cNvSpPr>
            <a:spLocks noGrp="1"/>
          </p:cNvSpPr>
          <p:nvPr>
            <p:ph type="pic" sz="quarter" idx="10"/>
          </p:nvPr>
        </p:nvSpPr>
        <p:spPr>
          <a:xfrm rot="21359401">
            <a:off x="542882" y="1525955"/>
            <a:ext cx="5294299" cy="2596208"/>
          </a:xfrm>
          <a:ln w="101600">
            <a:solidFill>
              <a:schemeClr val="bg1"/>
            </a:solidFill>
            <a:miter lim="800000"/>
          </a:ln>
          <a:effectLst>
            <a:outerShdw blurRad="292100" dist="139700" dir="2700000" algn="l" rotWithShape="0">
              <a:schemeClr val="tx2">
                <a:alpha val="65000"/>
              </a:schemeClr>
            </a:outerShdw>
          </a:effectLst>
        </p:spPr>
        <p:txBody>
          <a:bodyPr/>
          <a:lstStyle/>
          <a:p>
            <a:r>
              <a:rPr lang="fr-FR" smtClean="0"/>
              <a:t>Cliquez sur l'icône pour ajouter une image</a:t>
            </a:r>
            <a:endParaRPr lang="en-US" dirty="0"/>
          </a:p>
        </p:txBody>
      </p:sp>
      <p:sp>
        <p:nvSpPr>
          <p:cNvPr id="10" name="Picture Placeholder 8"/>
          <p:cNvSpPr>
            <a:spLocks noGrp="1"/>
          </p:cNvSpPr>
          <p:nvPr>
            <p:ph type="pic" sz="quarter" idx="11"/>
          </p:nvPr>
        </p:nvSpPr>
        <p:spPr>
          <a:xfrm rot="920473">
            <a:off x="5924512" y="1893279"/>
            <a:ext cx="5294299" cy="2596208"/>
          </a:xfrm>
          <a:ln w="101600">
            <a:solidFill>
              <a:schemeClr val="bg1"/>
            </a:solidFill>
            <a:miter lim="800000"/>
          </a:ln>
          <a:effectLst>
            <a:outerShdw blurRad="292100" dist="139700" dir="2700000" algn="l" rotWithShape="0">
              <a:schemeClr val="tx2">
                <a:alpha val="65000"/>
              </a:schemeClr>
            </a:outerShdw>
          </a:effectLst>
        </p:spPr>
        <p:txBody>
          <a:bodyPr/>
          <a:lstStyle/>
          <a:p>
            <a:r>
              <a:rPr lang="fr-FR" smtClean="0"/>
              <a:t>Cliquez sur l'icône pour ajouter une image</a:t>
            </a:r>
            <a:endParaRPr lang="en-US" dirty="0"/>
          </a:p>
        </p:txBody>
      </p:sp>
      <p:sp>
        <p:nvSpPr>
          <p:cNvPr id="11" name="Picture Placeholder 8"/>
          <p:cNvSpPr>
            <a:spLocks noGrp="1"/>
          </p:cNvSpPr>
          <p:nvPr>
            <p:ph type="pic" sz="quarter" idx="12"/>
          </p:nvPr>
        </p:nvSpPr>
        <p:spPr>
          <a:xfrm rot="21322583">
            <a:off x="3189267" y="3504835"/>
            <a:ext cx="5294299" cy="2596208"/>
          </a:xfrm>
          <a:ln w="101600">
            <a:solidFill>
              <a:schemeClr val="bg1"/>
            </a:solidFill>
            <a:miter lim="800000"/>
          </a:ln>
          <a:effectLst>
            <a:outerShdw blurRad="292100" dist="139700" dir="2700000" algn="l" rotWithShape="0">
              <a:schemeClr val="tx2">
                <a:alpha val="65000"/>
              </a:schemeClr>
            </a:outerShdw>
          </a:effectLst>
        </p:spPr>
        <p:txBody>
          <a:bodyPr/>
          <a:lstStyle/>
          <a:p>
            <a:r>
              <a:rPr lang="fr-FR" smtClean="0"/>
              <a:t>Cliquez sur l'icône pour ajouter une image</a:t>
            </a:r>
            <a:endParaRPr lang="en-US" dirty="0"/>
          </a:p>
        </p:txBody>
      </p:sp>
      <p:sp>
        <p:nvSpPr>
          <p:cNvPr id="8" name="TextBox 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2"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315496952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ient List">
    <p:spTree>
      <p:nvGrpSpPr>
        <p:cNvPr id="1" name=""/>
        <p:cNvGrpSpPr/>
        <p:nvPr/>
      </p:nvGrpSpPr>
      <p:grpSpPr>
        <a:xfrm>
          <a:off x="0" y="0"/>
          <a:ext cx="0" cy="0"/>
          <a:chOff x="0" y="0"/>
          <a:chExt cx="0" cy="0"/>
        </a:xfrm>
      </p:grpSpPr>
      <p:sp>
        <p:nvSpPr>
          <p:cNvPr id="22" name="Text Placeholder 27"/>
          <p:cNvSpPr>
            <a:spLocks noGrp="1"/>
          </p:cNvSpPr>
          <p:nvPr userDrawn="1">
            <p:ph type="body" sz="quarter" idx="10" hasCustomPrompt="1"/>
          </p:nvPr>
        </p:nvSpPr>
        <p:spPr>
          <a:xfrm>
            <a:off x="1391477" y="692696"/>
            <a:ext cx="8928992" cy="648072"/>
          </a:xfrm>
        </p:spPr>
        <p:txBody>
          <a:bodyPr>
            <a:noAutofit/>
          </a:bodyPr>
          <a:lstStyle>
            <a:lvl1pPr algn="ctr">
              <a:buNone/>
              <a:defRPr sz="3600" b="0" baseline="0">
                <a:solidFill>
                  <a:schemeClr val="tx1"/>
                </a:solidFill>
              </a:defRPr>
            </a:lvl1pPr>
          </a:lstStyle>
          <a:p>
            <a:pPr lvl="0"/>
            <a:r>
              <a:rPr lang="en-US" dirty="0" smtClean="0"/>
              <a:t>Client List</a:t>
            </a:r>
            <a:endParaRPr lang="en-US" dirty="0"/>
          </a:p>
        </p:txBody>
      </p:sp>
      <p:sp>
        <p:nvSpPr>
          <p:cNvPr id="23" name="Text Placeholder 27"/>
          <p:cNvSpPr>
            <a:spLocks noGrp="1"/>
          </p:cNvSpPr>
          <p:nvPr userDrawn="1">
            <p:ph type="body" sz="quarter" idx="13" hasCustomPrompt="1"/>
          </p:nvPr>
        </p:nvSpPr>
        <p:spPr>
          <a:xfrm>
            <a:off x="1871531" y="1412776"/>
            <a:ext cx="8832981" cy="432048"/>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28" name="Picture Placeholder 27"/>
          <p:cNvSpPr>
            <a:spLocks noGrp="1"/>
          </p:cNvSpPr>
          <p:nvPr>
            <p:ph type="pic" sz="quarter" idx="17" hasCustomPrompt="1"/>
          </p:nvPr>
        </p:nvSpPr>
        <p:spPr>
          <a:xfrm>
            <a:off x="1871531" y="2204864"/>
            <a:ext cx="2302933" cy="864468"/>
          </a:xfrm>
          <a:prstGeom prst="roundRect">
            <a:avLst/>
          </a:prstGeom>
        </p:spPr>
        <p:txBody>
          <a:bodyPr>
            <a:normAutofit/>
          </a:bodyPr>
          <a:lstStyle>
            <a:lvl1pPr>
              <a:defRPr sz="1200" baseline="0"/>
            </a:lvl1pPr>
          </a:lstStyle>
          <a:p>
            <a:r>
              <a:rPr lang="en-US" dirty="0" smtClean="0"/>
              <a:t>Click icon to insert logo</a:t>
            </a:r>
            <a:endParaRPr lang="en-US" dirty="0"/>
          </a:p>
        </p:txBody>
      </p:sp>
      <p:sp>
        <p:nvSpPr>
          <p:cNvPr id="30" name="Picture Placeholder 27"/>
          <p:cNvSpPr>
            <a:spLocks noGrp="1"/>
          </p:cNvSpPr>
          <p:nvPr>
            <p:ph type="pic" sz="quarter" idx="18" hasCustomPrompt="1"/>
          </p:nvPr>
        </p:nvSpPr>
        <p:spPr>
          <a:xfrm>
            <a:off x="1871531" y="3429372"/>
            <a:ext cx="2302933" cy="791716"/>
          </a:xfrm>
          <a:prstGeom prst="roundRect">
            <a:avLst/>
          </a:prstGeom>
        </p:spPr>
        <p:txBody>
          <a:bodyPr>
            <a:normAutofit/>
          </a:bodyPr>
          <a:lstStyle>
            <a:lvl1pPr>
              <a:defRPr sz="1200"/>
            </a:lvl1pPr>
          </a:lstStyle>
          <a:p>
            <a:r>
              <a:rPr lang="en-US" dirty="0" smtClean="0"/>
              <a:t>Click icon to insert logo</a:t>
            </a:r>
            <a:endParaRPr lang="en-US" dirty="0"/>
          </a:p>
        </p:txBody>
      </p:sp>
      <p:sp>
        <p:nvSpPr>
          <p:cNvPr id="31" name="Picture Placeholder 27"/>
          <p:cNvSpPr>
            <a:spLocks noGrp="1"/>
          </p:cNvSpPr>
          <p:nvPr>
            <p:ph type="pic" sz="quarter" idx="19" hasCustomPrompt="1"/>
          </p:nvPr>
        </p:nvSpPr>
        <p:spPr>
          <a:xfrm>
            <a:off x="4945195" y="2205236"/>
            <a:ext cx="2302933" cy="864096"/>
          </a:xfrm>
          <a:prstGeom prst="roundRect">
            <a:avLst/>
          </a:prstGeom>
        </p:spPr>
        <p:txBody>
          <a:bodyPr>
            <a:normAutofit/>
          </a:bodyPr>
          <a:lstStyle>
            <a:lvl1pPr>
              <a:defRPr sz="1200"/>
            </a:lvl1pPr>
          </a:lstStyle>
          <a:p>
            <a:r>
              <a:rPr lang="en-US" dirty="0" smtClean="0"/>
              <a:t>Click icon to insert logo</a:t>
            </a:r>
            <a:endParaRPr lang="en-US" dirty="0"/>
          </a:p>
        </p:txBody>
      </p:sp>
      <p:sp>
        <p:nvSpPr>
          <p:cNvPr id="32" name="Picture Placeholder 27"/>
          <p:cNvSpPr>
            <a:spLocks noGrp="1"/>
          </p:cNvSpPr>
          <p:nvPr>
            <p:ph type="pic" sz="quarter" idx="20" hasCustomPrompt="1"/>
          </p:nvPr>
        </p:nvSpPr>
        <p:spPr>
          <a:xfrm>
            <a:off x="4945195" y="3429372"/>
            <a:ext cx="2302933" cy="792088"/>
          </a:xfrm>
          <a:prstGeom prst="roundRect">
            <a:avLst/>
          </a:prstGeom>
        </p:spPr>
        <p:txBody>
          <a:bodyPr>
            <a:normAutofit/>
          </a:bodyPr>
          <a:lstStyle>
            <a:lvl1pPr>
              <a:defRPr sz="1200"/>
            </a:lvl1pPr>
          </a:lstStyle>
          <a:p>
            <a:r>
              <a:rPr lang="en-US" dirty="0" smtClean="0"/>
              <a:t>Click icon to insert logo</a:t>
            </a:r>
            <a:endParaRPr lang="en-US" dirty="0"/>
          </a:p>
        </p:txBody>
      </p:sp>
      <p:sp>
        <p:nvSpPr>
          <p:cNvPr id="33" name="Picture Placeholder 27"/>
          <p:cNvSpPr>
            <a:spLocks noGrp="1"/>
          </p:cNvSpPr>
          <p:nvPr>
            <p:ph type="pic" sz="quarter" idx="21" hasCustomPrompt="1"/>
          </p:nvPr>
        </p:nvSpPr>
        <p:spPr>
          <a:xfrm>
            <a:off x="8016214" y="2204864"/>
            <a:ext cx="2302933" cy="864468"/>
          </a:xfrm>
          <a:prstGeom prst="round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200"/>
            </a:lvl1pPr>
          </a:lstStyle>
          <a:p>
            <a:r>
              <a:rPr lang="en-US" dirty="0" smtClean="0"/>
              <a:t>Click icon to insert logo</a:t>
            </a:r>
          </a:p>
          <a:p>
            <a:endParaRPr lang="en-US" dirty="0"/>
          </a:p>
        </p:txBody>
      </p:sp>
      <p:sp>
        <p:nvSpPr>
          <p:cNvPr id="34" name="Picture Placeholder 27"/>
          <p:cNvSpPr>
            <a:spLocks noGrp="1"/>
          </p:cNvSpPr>
          <p:nvPr>
            <p:ph type="pic" sz="quarter" idx="22" hasCustomPrompt="1"/>
          </p:nvPr>
        </p:nvSpPr>
        <p:spPr>
          <a:xfrm>
            <a:off x="8016214" y="3429372"/>
            <a:ext cx="2302933" cy="791716"/>
          </a:xfrm>
          <a:prstGeom prst="round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200"/>
            </a:lvl1pPr>
          </a:lstStyle>
          <a:p>
            <a:r>
              <a:rPr lang="en-US" dirty="0" smtClean="0"/>
              <a:t>Click icon to insert logo</a:t>
            </a:r>
          </a:p>
          <a:p>
            <a:endParaRPr lang="en-US" dirty="0"/>
          </a:p>
        </p:txBody>
      </p:sp>
      <p:sp>
        <p:nvSpPr>
          <p:cNvPr id="15" name="Picture Placeholder 27"/>
          <p:cNvSpPr>
            <a:spLocks noGrp="1"/>
          </p:cNvSpPr>
          <p:nvPr>
            <p:ph type="pic" sz="quarter" idx="23" hasCustomPrompt="1"/>
          </p:nvPr>
        </p:nvSpPr>
        <p:spPr>
          <a:xfrm>
            <a:off x="1871531" y="4509120"/>
            <a:ext cx="2302933" cy="864096"/>
          </a:xfrm>
          <a:prstGeom prst="round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sz="1200"/>
            </a:lvl1pPr>
          </a:lstStyle>
          <a:p>
            <a:r>
              <a:rPr lang="en-US" dirty="0" smtClean="0"/>
              <a:t>Click icon to insert logo</a:t>
            </a:r>
          </a:p>
          <a:p>
            <a:endParaRPr lang="en-US" dirty="0"/>
          </a:p>
        </p:txBody>
      </p:sp>
      <p:sp>
        <p:nvSpPr>
          <p:cNvPr id="17" name="Picture Placeholder 27"/>
          <p:cNvSpPr>
            <a:spLocks noGrp="1"/>
          </p:cNvSpPr>
          <p:nvPr>
            <p:ph type="pic" sz="quarter" idx="24" hasCustomPrompt="1"/>
          </p:nvPr>
        </p:nvSpPr>
        <p:spPr>
          <a:xfrm>
            <a:off x="4945195" y="4509492"/>
            <a:ext cx="2302933" cy="863724"/>
          </a:xfrm>
          <a:prstGeom prst="roundRect">
            <a:avLst/>
          </a:prstGeom>
        </p:spPr>
        <p:txBody>
          <a:bodyPr>
            <a:normAutofit/>
          </a:bodyPr>
          <a:lstStyle>
            <a:lvl1pPr>
              <a:defRPr sz="1200"/>
            </a:lvl1pPr>
          </a:lstStyle>
          <a:p>
            <a:r>
              <a:rPr lang="en-US" dirty="0" smtClean="0"/>
              <a:t>Click icon to insert logo</a:t>
            </a:r>
            <a:endParaRPr lang="en-US" dirty="0"/>
          </a:p>
        </p:txBody>
      </p:sp>
      <p:sp>
        <p:nvSpPr>
          <p:cNvPr id="18" name="Picture Placeholder 27"/>
          <p:cNvSpPr>
            <a:spLocks noGrp="1"/>
          </p:cNvSpPr>
          <p:nvPr>
            <p:ph type="pic" sz="quarter" idx="25" hasCustomPrompt="1"/>
          </p:nvPr>
        </p:nvSpPr>
        <p:spPr>
          <a:xfrm>
            <a:off x="8016214" y="4509120"/>
            <a:ext cx="2302933" cy="864096"/>
          </a:xfrm>
          <a:prstGeom prst="roundRect">
            <a:avLst/>
          </a:prstGeom>
        </p:spPr>
        <p:txBody>
          <a:bodyPr>
            <a:normAutofit/>
          </a:bodyPr>
          <a:lstStyle>
            <a:lvl1pPr>
              <a:defRPr sz="1200"/>
            </a:lvl1pPr>
          </a:lstStyle>
          <a:p>
            <a:r>
              <a:rPr lang="en-US" dirty="0" smtClean="0"/>
              <a:t>Click icon to insert logo</a:t>
            </a:r>
            <a:endParaRPr lang="en-US" dirty="0"/>
          </a:p>
        </p:txBody>
      </p:sp>
      <p:sp>
        <p:nvSpPr>
          <p:cNvPr id="14" name="TextBox 1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6"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20835497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ighlight Statistics">
    <p:spTree>
      <p:nvGrpSpPr>
        <p:cNvPr id="1" name=""/>
        <p:cNvGrpSpPr/>
        <p:nvPr/>
      </p:nvGrpSpPr>
      <p:grpSpPr>
        <a:xfrm>
          <a:off x="0" y="0"/>
          <a:ext cx="0" cy="0"/>
          <a:chOff x="0" y="0"/>
          <a:chExt cx="0" cy="0"/>
        </a:xfrm>
      </p:grpSpPr>
      <p:sp>
        <p:nvSpPr>
          <p:cNvPr id="3" name="Rectangle 2"/>
          <p:cNvSpPr/>
          <p:nvPr userDrawn="1"/>
        </p:nvSpPr>
        <p:spPr>
          <a:xfrm>
            <a:off x="5755850" y="2348880"/>
            <a:ext cx="6416935" cy="123168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nvGrpSpPr>
          <p:cNvPr id="9" name="Group 8"/>
          <p:cNvGrpSpPr/>
          <p:nvPr userDrawn="1"/>
        </p:nvGrpSpPr>
        <p:grpSpPr>
          <a:xfrm>
            <a:off x="0" y="2348879"/>
            <a:ext cx="5775067" cy="1231688"/>
            <a:chOff x="0" y="2348879"/>
            <a:chExt cx="4331300" cy="1231688"/>
          </a:xfrm>
        </p:grpSpPr>
        <p:sp>
          <p:nvSpPr>
            <p:cNvPr id="10" name="Rectangle 9"/>
            <p:cNvSpPr/>
            <p:nvPr/>
          </p:nvSpPr>
          <p:spPr>
            <a:xfrm>
              <a:off x="1475656" y="2348879"/>
              <a:ext cx="1231687" cy="1231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2707344" y="2796028"/>
              <a:ext cx="784538" cy="7845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Rectangle 11"/>
            <p:cNvSpPr/>
            <p:nvPr/>
          </p:nvSpPr>
          <p:spPr>
            <a:xfrm>
              <a:off x="3491882" y="2348880"/>
              <a:ext cx="839417" cy="8394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Rectangle 12"/>
            <p:cNvSpPr/>
            <p:nvPr/>
          </p:nvSpPr>
          <p:spPr>
            <a:xfrm>
              <a:off x="2707344" y="2348880"/>
              <a:ext cx="784538" cy="44714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p:nvSpPr>
          <p:spPr>
            <a:xfrm>
              <a:off x="3491882" y="3188297"/>
              <a:ext cx="839418" cy="392270"/>
            </a:xfrm>
            <a:prstGeom prst="rect">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Rectangle 14"/>
            <p:cNvSpPr/>
            <p:nvPr/>
          </p:nvSpPr>
          <p:spPr>
            <a:xfrm>
              <a:off x="0" y="2348880"/>
              <a:ext cx="1475656" cy="1231686"/>
            </a:xfrm>
            <a:prstGeom prst="rect">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sp>
        <p:nvSpPr>
          <p:cNvPr id="26" name="Text Placeholder 27"/>
          <p:cNvSpPr>
            <a:spLocks noGrp="1"/>
          </p:cNvSpPr>
          <p:nvPr userDrawn="1">
            <p:ph type="body" sz="quarter" idx="10" hasCustomPrompt="1"/>
          </p:nvPr>
        </p:nvSpPr>
        <p:spPr>
          <a:xfrm>
            <a:off x="1391477" y="692696"/>
            <a:ext cx="9217024" cy="648072"/>
          </a:xfrm>
        </p:spPr>
        <p:txBody>
          <a:bodyPr>
            <a:noAutofit/>
          </a:bodyPr>
          <a:lstStyle>
            <a:lvl1pPr algn="ctr">
              <a:buNone/>
              <a:defRPr sz="3600" b="0" baseline="0">
                <a:solidFill>
                  <a:schemeClr val="tx1"/>
                </a:solidFill>
              </a:defRPr>
            </a:lvl1pPr>
          </a:lstStyle>
          <a:p>
            <a:pPr lvl="0"/>
            <a:r>
              <a:rPr lang="en-US" dirty="0" smtClean="0"/>
              <a:t>Highlight Statistics</a:t>
            </a:r>
            <a:endParaRPr lang="en-US" dirty="0"/>
          </a:p>
        </p:txBody>
      </p:sp>
      <p:sp>
        <p:nvSpPr>
          <p:cNvPr id="27" name="Text Placeholder 27"/>
          <p:cNvSpPr>
            <a:spLocks noGrp="1"/>
          </p:cNvSpPr>
          <p:nvPr userDrawn="1">
            <p:ph type="body" sz="quarter" idx="13" hasCustomPrompt="1"/>
          </p:nvPr>
        </p:nvSpPr>
        <p:spPr>
          <a:xfrm>
            <a:off x="1871531" y="1412776"/>
            <a:ext cx="8064896" cy="432048"/>
          </a:xfrm>
        </p:spPr>
        <p:txBody>
          <a:bodyPr>
            <a:noAutofit/>
          </a:bodyPr>
          <a:lstStyle>
            <a:lvl1pPr algn="l">
              <a:buNone/>
              <a:defRPr sz="1400" b="1" baseline="0">
                <a:solidFill>
                  <a:schemeClr val="tx1"/>
                </a:solidFill>
              </a:defRPr>
            </a:lvl1pPr>
          </a:lstStyle>
          <a:p>
            <a:pPr lvl="0"/>
            <a:r>
              <a:rPr lang="en-US" dirty="0" smtClean="0"/>
              <a:t>Insert Text</a:t>
            </a:r>
            <a:endParaRPr lang="en-US" dirty="0"/>
          </a:p>
        </p:txBody>
      </p:sp>
      <p:sp>
        <p:nvSpPr>
          <p:cNvPr id="28" name="Text Placeholder 27"/>
          <p:cNvSpPr>
            <a:spLocks noGrp="1"/>
          </p:cNvSpPr>
          <p:nvPr userDrawn="1">
            <p:ph type="body" sz="quarter" idx="14" hasCustomPrompt="1"/>
          </p:nvPr>
        </p:nvSpPr>
        <p:spPr>
          <a:xfrm>
            <a:off x="6192011" y="2492896"/>
            <a:ext cx="3168352" cy="432048"/>
          </a:xfrm>
        </p:spPr>
        <p:txBody>
          <a:bodyPr>
            <a:noAutofit/>
          </a:bodyPr>
          <a:lstStyle>
            <a:lvl1pPr algn="l">
              <a:buNone/>
              <a:defRPr sz="2400" b="1" baseline="0">
                <a:solidFill>
                  <a:schemeClr val="bg1"/>
                </a:solidFill>
              </a:defRPr>
            </a:lvl1pPr>
          </a:lstStyle>
          <a:p>
            <a:pPr lvl="0"/>
            <a:r>
              <a:rPr lang="en-US" dirty="0" smtClean="0"/>
              <a:t>Highlight</a:t>
            </a:r>
            <a:endParaRPr lang="en-US" dirty="0"/>
          </a:p>
        </p:txBody>
      </p:sp>
      <p:sp>
        <p:nvSpPr>
          <p:cNvPr id="29" name="Text Placeholder 27"/>
          <p:cNvSpPr>
            <a:spLocks noGrp="1"/>
          </p:cNvSpPr>
          <p:nvPr userDrawn="1">
            <p:ph type="body" sz="quarter" idx="15" hasCustomPrompt="1"/>
          </p:nvPr>
        </p:nvSpPr>
        <p:spPr>
          <a:xfrm>
            <a:off x="6192011" y="2852936"/>
            <a:ext cx="4224469" cy="432048"/>
          </a:xfrm>
        </p:spPr>
        <p:txBody>
          <a:bodyPr>
            <a:noAutofit/>
          </a:bodyPr>
          <a:lstStyle>
            <a:lvl1pPr algn="l">
              <a:buNone/>
              <a:defRPr sz="1400" b="0" baseline="0">
                <a:solidFill>
                  <a:schemeClr val="bg1"/>
                </a:solidFill>
              </a:defRPr>
            </a:lvl1pPr>
          </a:lstStyle>
          <a:p>
            <a:pPr lvl="0"/>
            <a:r>
              <a:rPr lang="en-US" dirty="0" smtClean="0"/>
              <a:t>Insert Text</a:t>
            </a:r>
            <a:endParaRPr lang="en-US" dirty="0"/>
          </a:p>
        </p:txBody>
      </p:sp>
      <p:sp>
        <p:nvSpPr>
          <p:cNvPr id="30" name="Text Placeholder 27"/>
          <p:cNvSpPr>
            <a:spLocks noGrp="1"/>
          </p:cNvSpPr>
          <p:nvPr userDrawn="1">
            <p:ph type="body" sz="quarter" idx="16" hasCustomPrompt="1"/>
          </p:nvPr>
        </p:nvSpPr>
        <p:spPr>
          <a:xfrm>
            <a:off x="6864086" y="4077072"/>
            <a:ext cx="2784309" cy="432048"/>
          </a:xfrm>
        </p:spPr>
        <p:txBody>
          <a:bodyPr>
            <a:noAutofit/>
          </a:bodyPr>
          <a:lstStyle>
            <a:lvl1pPr algn="l">
              <a:buNone/>
              <a:defRPr sz="2400" b="1" baseline="0">
                <a:solidFill>
                  <a:schemeClr val="accent1"/>
                </a:solidFill>
              </a:defRPr>
            </a:lvl1pPr>
          </a:lstStyle>
          <a:p>
            <a:pPr lvl="0"/>
            <a:r>
              <a:rPr lang="en-US" dirty="0" smtClean="0"/>
              <a:t>Statistic</a:t>
            </a:r>
            <a:endParaRPr lang="en-US" dirty="0"/>
          </a:p>
        </p:txBody>
      </p:sp>
      <p:sp>
        <p:nvSpPr>
          <p:cNvPr id="31" name="Text Placeholder 27"/>
          <p:cNvSpPr>
            <a:spLocks noGrp="1"/>
          </p:cNvSpPr>
          <p:nvPr>
            <p:ph type="body" sz="quarter" idx="17" hasCustomPrompt="1"/>
          </p:nvPr>
        </p:nvSpPr>
        <p:spPr>
          <a:xfrm>
            <a:off x="2639616" y="4077072"/>
            <a:ext cx="2976331" cy="432048"/>
          </a:xfrm>
        </p:spPr>
        <p:txBody>
          <a:bodyPr>
            <a:noAutofit/>
          </a:bodyPr>
          <a:lstStyle>
            <a:lvl1pPr algn="l">
              <a:buNone/>
              <a:defRPr sz="2400" b="1" baseline="0">
                <a:solidFill>
                  <a:schemeClr val="accent1"/>
                </a:solidFill>
              </a:defRPr>
            </a:lvl1pPr>
          </a:lstStyle>
          <a:p>
            <a:pPr lvl="0"/>
            <a:r>
              <a:rPr lang="en-US" dirty="0" smtClean="0"/>
              <a:t>Statistic</a:t>
            </a:r>
            <a:endParaRPr lang="en-US" dirty="0"/>
          </a:p>
        </p:txBody>
      </p:sp>
      <p:sp>
        <p:nvSpPr>
          <p:cNvPr id="32" name="Picture Placeholder 24"/>
          <p:cNvSpPr>
            <a:spLocks noGrp="1"/>
          </p:cNvSpPr>
          <p:nvPr>
            <p:ph type="pic" sz="quarter" idx="19"/>
          </p:nvPr>
        </p:nvSpPr>
        <p:spPr>
          <a:xfrm>
            <a:off x="1909936" y="4005064"/>
            <a:ext cx="729681" cy="576064"/>
          </a:xfrm>
          <a:prstGeom prst="ellipse">
            <a:avLst/>
          </a:prstGeom>
        </p:spPr>
        <p:txBody>
          <a:bodyPr>
            <a:normAutofit/>
          </a:bodyPr>
          <a:lstStyle>
            <a:lvl1pPr>
              <a:defRPr sz="1100"/>
            </a:lvl1pPr>
          </a:lstStyle>
          <a:p>
            <a:r>
              <a:rPr lang="fr-FR" smtClean="0"/>
              <a:t>Cliquez sur l'icône pour ajouter une image</a:t>
            </a:r>
            <a:endParaRPr lang="en-US" dirty="0"/>
          </a:p>
        </p:txBody>
      </p:sp>
      <p:sp>
        <p:nvSpPr>
          <p:cNvPr id="34" name="Picture Placeholder 24"/>
          <p:cNvSpPr>
            <a:spLocks noGrp="1"/>
          </p:cNvSpPr>
          <p:nvPr>
            <p:ph type="pic" sz="quarter" idx="20"/>
          </p:nvPr>
        </p:nvSpPr>
        <p:spPr>
          <a:xfrm>
            <a:off x="6096001" y="4005064"/>
            <a:ext cx="729681" cy="576064"/>
          </a:xfrm>
          <a:prstGeom prst="ellipse">
            <a:avLst/>
          </a:prstGeom>
        </p:spPr>
        <p:txBody>
          <a:bodyPr>
            <a:normAutofit/>
          </a:bodyPr>
          <a:lstStyle>
            <a:lvl1pPr>
              <a:defRPr sz="1100"/>
            </a:lvl1pPr>
          </a:lstStyle>
          <a:p>
            <a:r>
              <a:rPr lang="fr-FR" smtClean="0"/>
              <a:t>Cliquez sur l'icône pour ajouter une image</a:t>
            </a:r>
            <a:endParaRPr lang="en-US" dirty="0"/>
          </a:p>
        </p:txBody>
      </p:sp>
      <p:sp>
        <p:nvSpPr>
          <p:cNvPr id="35" name="Text Placeholder 27"/>
          <p:cNvSpPr>
            <a:spLocks noGrp="1"/>
          </p:cNvSpPr>
          <p:nvPr>
            <p:ph type="body" sz="quarter" idx="21" hasCustomPrompt="1"/>
          </p:nvPr>
        </p:nvSpPr>
        <p:spPr>
          <a:xfrm>
            <a:off x="1882710" y="4653136"/>
            <a:ext cx="3733237" cy="1152128"/>
          </a:xfrm>
        </p:spPr>
        <p:txBody>
          <a:bodyPr>
            <a:noAutofit/>
          </a:bodyPr>
          <a:lstStyle>
            <a:lvl1pPr algn="l">
              <a:buNone/>
              <a:defRPr sz="2000" b="0" baseline="0">
                <a:solidFill>
                  <a:schemeClr val="tx1"/>
                </a:solidFill>
              </a:defRPr>
            </a:lvl1pPr>
          </a:lstStyle>
          <a:p>
            <a:pPr lvl="0"/>
            <a:r>
              <a:rPr lang="en-US" dirty="0" smtClean="0"/>
              <a:t>Insert Text</a:t>
            </a:r>
            <a:endParaRPr lang="en-US" dirty="0"/>
          </a:p>
        </p:txBody>
      </p:sp>
      <p:sp>
        <p:nvSpPr>
          <p:cNvPr id="36" name="Text Placeholder 27"/>
          <p:cNvSpPr>
            <a:spLocks noGrp="1"/>
          </p:cNvSpPr>
          <p:nvPr>
            <p:ph type="body" sz="quarter" idx="22" hasCustomPrompt="1"/>
          </p:nvPr>
        </p:nvSpPr>
        <p:spPr>
          <a:xfrm>
            <a:off x="6107179" y="4653136"/>
            <a:ext cx="3733237" cy="1152128"/>
          </a:xfrm>
        </p:spPr>
        <p:txBody>
          <a:bodyPr>
            <a:noAutofit/>
          </a:bodyPr>
          <a:lstStyle>
            <a:lvl1pPr algn="l">
              <a:buNone/>
              <a:defRPr sz="2000" b="0" baseline="0">
                <a:solidFill>
                  <a:schemeClr val="tx1"/>
                </a:solidFill>
              </a:defRPr>
            </a:lvl1pPr>
          </a:lstStyle>
          <a:p>
            <a:pPr lvl="0"/>
            <a:r>
              <a:rPr lang="en-US" dirty="0" smtClean="0"/>
              <a:t>Insert Text</a:t>
            </a:r>
            <a:endParaRPr lang="en-US" dirty="0"/>
          </a:p>
        </p:txBody>
      </p:sp>
      <p:sp>
        <p:nvSpPr>
          <p:cNvPr id="21" name="TextBox 20"/>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22"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104346907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etitive Advantage">
    <p:spTree>
      <p:nvGrpSpPr>
        <p:cNvPr id="1" name=""/>
        <p:cNvGrpSpPr/>
        <p:nvPr/>
      </p:nvGrpSpPr>
      <p:grpSpPr>
        <a:xfrm>
          <a:off x="0" y="0"/>
          <a:ext cx="0" cy="0"/>
          <a:chOff x="0" y="0"/>
          <a:chExt cx="0" cy="0"/>
        </a:xfrm>
      </p:grpSpPr>
      <p:sp>
        <p:nvSpPr>
          <p:cNvPr id="8" name="Text Placeholder 27"/>
          <p:cNvSpPr>
            <a:spLocks noGrp="1"/>
          </p:cNvSpPr>
          <p:nvPr>
            <p:ph type="body" sz="quarter" idx="10" hasCustomPrompt="1"/>
          </p:nvPr>
        </p:nvSpPr>
        <p:spPr>
          <a:xfrm>
            <a:off x="2447595" y="2204864"/>
            <a:ext cx="7200800" cy="648072"/>
          </a:xfrm>
        </p:spPr>
        <p:txBody>
          <a:bodyPr>
            <a:noAutofit/>
          </a:bodyPr>
          <a:lstStyle>
            <a:lvl1pPr algn="ctr">
              <a:buNone/>
              <a:defRPr sz="3600" b="0" baseline="0">
                <a:solidFill>
                  <a:schemeClr val="tx1"/>
                </a:solidFill>
              </a:defRPr>
            </a:lvl1pPr>
          </a:lstStyle>
          <a:p>
            <a:pPr lvl="0"/>
            <a:r>
              <a:rPr lang="en-US" dirty="0" smtClean="0"/>
              <a:t>Competitive Advantages</a:t>
            </a:r>
            <a:endParaRPr lang="en-US" dirty="0"/>
          </a:p>
        </p:txBody>
      </p:sp>
      <p:sp>
        <p:nvSpPr>
          <p:cNvPr id="9" name="Text Placeholder 27"/>
          <p:cNvSpPr>
            <a:spLocks noGrp="1"/>
          </p:cNvSpPr>
          <p:nvPr>
            <p:ph type="body" sz="quarter" idx="11" hasCustomPrompt="1"/>
          </p:nvPr>
        </p:nvSpPr>
        <p:spPr>
          <a:xfrm>
            <a:off x="2543605" y="3068960"/>
            <a:ext cx="7200800" cy="2304256"/>
          </a:xfrm>
        </p:spPr>
        <p:txBody>
          <a:bodyPr>
            <a:noAutofit/>
          </a:bodyPr>
          <a:lstStyle>
            <a:lvl1pPr algn="ctr">
              <a:lnSpc>
                <a:spcPct val="100000"/>
              </a:lnSpc>
              <a:buNone/>
              <a:defRPr sz="2400" b="0" baseline="0">
                <a:solidFill>
                  <a:schemeClr val="tx1"/>
                </a:solidFill>
              </a:defRPr>
            </a:lvl1pPr>
          </a:lstStyle>
          <a:p>
            <a:pPr lvl="0"/>
            <a:r>
              <a:rPr lang="en-US" dirty="0" smtClean="0"/>
              <a:t>Insert Text</a:t>
            </a:r>
          </a:p>
          <a:p>
            <a:pPr lvl="0"/>
            <a:r>
              <a:rPr lang="en-US" dirty="0" smtClean="0"/>
              <a:t>Insert Text</a:t>
            </a:r>
          </a:p>
          <a:p>
            <a:pPr lvl="0"/>
            <a:r>
              <a:rPr lang="en-US" dirty="0" smtClean="0"/>
              <a:t>Insert Text</a:t>
            </a:r>
          </a:p>
          <a:p>
            <a:pPr lvl="0"/>
            <a:r>
              <a:rPr lang="en-US" dirty="0" smtClean="0"/>
              <a:t>Insert Text</a:t>
            </a:r>
            <a:endParaRPr lang="en-US" dirty="0"/>
          </a:p>
        </p:txBody>
      </p:sp>
      <p:sp>
        <p:nvSpPr>
          <p:cNvPr id="10" name="Picture Placeholder 24"/>
          <p:cNvSpPr>
            <a:spLocks noGrp="1"/>
          </p:cNvSpPr>
          <p:nvPr>
            <p:ph type="pic" sz="quarter" idx="19"/>
          </p:nvPr>
        </p:nvSpPr>
        <p:spPr>
          <a:xfrm>
            <a:off x="5519936" y="1196752"/>
            <a:ext cx="960107" cy="720080"/>
          </a:xfrm>
          <a:prstGeom prst="ellipse">
            <a:avLst/>
          </a:prstGeom>
        </p:spPr>
        <p:txBody>
          <a:bodyPr>
            <a:normAutofit/>
          </a:bodyPr>
          <a:lstStyle>
            <a:lvl1pPr>
              <a:defRPr sz="1100"/>
            </a:lvl1pPr>
          </a:lstStyle>
          <a:p>
            <a:r>
              <a:rPr lang="fr-FR" smtClean="0"/>
              <a:t>Cliquez sur l'icône pour ajouter une image</a:t>
            </a:r>
            <a:endParaRPr lang="en-US"/>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314470209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im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Chart Simple</a:t>
            </a:r>
            <a:endParaRPr lang="en-US" dirty="0"/>
          </a:p>
        </p:txBody>
      </p:sp>
      <p:sp>
        <p:nvSpPr>
          <p:cNvPr id="4" name="Chart Placeholder 3"/>
          <p:cNvSpPr>
            <a:spLocks noGrp="1"/>
          </p:cNvSpPr>
          <p:nvPr>
            <p:ph type="chart" sz="quarter" idx="10"/>
          </p:nvPr>
        </p:nvSpPr>
        <p:spPr>
          <a:xfrm>
            <a:off x="1102784" y="1844675"/>
            <a:ext cx="10479616" cy="4032250"/>
          </a:xfrm>
        </p:spPr>
        <p:txBody>
          <a:bodyPr/>
          <a:lstStyle/>
          <a:p>
            <a:r>
              <a:rPr lang="fr-FR" smtClean="0"/>
              <a:t>Cliquez sur l'icône pour ajouter un graphique</a:t>
            </a:r>
            <a:endParaRPr lang="en-US"/>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5"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38386074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entered Grey">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1424" y="2492897"/>
            <a:ext cx="10363200" cy="1470025"/>
          </a:xfrm>
        </p:spPr>
        <p:txBody>
          <a:bodyPr>
            <a:normAutofit/>
          </a:bodyPr>
          <a:lstStyle>
            <a:lvl1pPr algn="ctr">
              <a:defRPr sz="6600">
                <a:solidFill>
                  <a:schemeClr val="tx1"/>
                </a:solidFill>
                <a:latin typeface="Calibri" panose="020F0502020204030204" pitchFamily="34" charset="0"/>
              </a:defRPr>
            </a:lvl1pPr>
          </a:lstStyle>
          <a:p>
            <a:r>
              <a:rPr lang="en-US" dirty="0" smtClean="0"/>
              <a:t>Title Centered</a:t>
            </a:r>
            <a:endParaRPr lang="en-US" dirty="0"/>
          </a:p>
        </p:txBody>
      </p:sp>
      <p:sp>
        <p:nvSpPr>
          <p:cNvPr id="4" name="TextBox 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Tree>
    <p:extLst>
      <p:ext uri="{BB962C8B-B14F-4D97-AF65-F5344CB8AC3E}">
        <p14:creationId xmlns:p14="http://schemas.microsoft.com/office/powerpoint/2010/main" val="402003227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with Text Boxes">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1295467" y="1844825"/>
            <a:ext cx="9218084" cy="3024336"/>
          </a:xfrm>
        </p:spPr>
        <p:txBody>
          <a:bodyPr/>
          <a:lstStyle/>
          <a:p>
            <a:r>
              <a:rPr lang="fr-FR" smtClean="0"/>
              <a:t>Cliquez sur l'icône pour ajouter un graphique</a:t>
            </a:r>
            <a:endParaRPr lang="en-US" dirty="0"/>
          </a:p>
        </p:txBody>
      </p:sp>
      <p:grpSp>
        <p:nvGrpSpPr>
          <p:cNvPr id="11" name="Group 10"/>
          <p:cNvGrpSpPr/>
          <p:nvPr/>
        </p:nvGrpSpPr>
        <p:grpSpPr>
          <a:xfrm>
            <a:off x="2654462" y="5085184"/>
            <a:ext cx="7455516" cy="306372"/>
            <a:chOff x="1646183" y="4437112"/>
            <a:chExt cx="5016054" cy="278520"/>
          </a:xfrm>
        </p:grpSpPr>
        <p:cxnSp>
          <p:nvCxnSpPr>
            <p:cNvPr id="13" name="Straight Connector 12"/>
            <p:cNvCxnSpPr/>
            <p:nvPr/>
          </p:nvCxnSpPr>
          <p:spPr>
            <a:xfrm>
              <a:off x="1646183" y="4437112"/>
              <a:ext cx="501605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46183" y="4715632"/>
              <a:ext cx="501605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 name="Oval 11"/>
          <p:cNvSpPr/>
          <p:nvPr/>
        </p:nvSpPr>
        <p:spPr>
          <a:xfrm>
            <a:off x="1956608" y="5013175"/>
            <a:ext cx="557841" cy="418381"/>
          </a:xfrm>
          <a:prstGeom prst="ellipse">
            <a:avLst/>
          </a:prstGeom>
          <a:solidFill>
            <a:srgbClr val="F8971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dirty="0">
              <a:solidFill>
                <a:prstClr val="white"/>
              </a:solidFill>
            </a:endParaRPr>
          </a:p>
        </p:txBody>
      </p:sp>
      <p:sp>
        <p:nvSpPr>
          <p:cNvPr id="15" name="Text Placeholder 27"/>
          <p:cNvSpPr>
            <a:spLocks noGrp="1"/>
          </p:cNvSpPr>
          <p:nvPr>
            <p:ph type="body" sz="quarter" idx="11" hasCustomPrompt="1"/>
          </p:nvPr>
        </p:nvSpPr>
        <p:spPr>
          <a:xfrm>
            <a:off x="1391477" y="764704"/>
            <a:ext cx="9313035" cy="648072"/>
          </a:xfrm>
        </p:spPr>
        <p:txBody>
          <a:bodyPr>
            <a:noAutofit/>
          </a:bodyPr>
          <a:lstStyle>
            <a:lvl1pPr algn="ctr">
              <a:buNone/>
              <a:defRPr sz="3600" b="0" baseline="0">
                <a:solidFill>
                  <a:schemeClr val="tx1"/>
                </a:solidFill>
              </a:defRPr>
            </a:lvl1pPr>
          </a:lstStyle>
          <a:p>
            <a:pPr lvl="0"/>
            <a:r>
              <a:rPr lang="en-US" dirty="0" smtClean="0"/>
              <a:t>Chart With Text Boxes</a:t>
            </a:r>
            <a:endParaRPr lang="en-US" dirty="0"/>
          </a:p>
        </p:txBody>
      </p:sp>
      <p:sp>
        <p:nvSpPr>
          <p:cNvPr id="16" name="Text Placeholder 27"/>
          <p:cNvSpPr>
            <a:spLocks noGrp="1"/>
          </p:cNvSpPr>
          <p:nvPr>
            <p:ph type="body" sz="quarter" idx="13" hasCustomPrompt="1"/>
          </p:nvPr>
        </p:nvSpPr>
        <p:spPr>
          <a:xfrm>
            <a:off x="1871531" y="1412776"/>
            <a:ext cx="7584843" cy="432048"/>
          </a:xfrm>
        </p:spPr>
        <p:txBody>
          <a:bodyPr>
            <a:noAutofit/>
          </a:bodyPr>
          <a:lstStyle>
            <a:lvl1pPr algn="l">
              <a:buNone/>
              <a:defRPr sz="1600" b="1" baseline="0">
                <a:solidFill>
                  <a:schemeClr val="tx1"/>
                </a:solidFill>
              </a:defRPr>
            </a:lvl1pPr>
          </a:lstStyle>
          <a:p>
            <a:pPr lvl="0"/>
            <a:r>
              <a:rPr lang="en-US" dirty="0" smtClean="0"/>
              <a:t>Insert Text</a:t>
            </a:r>
            <a:endParaRPr lang="en-US" dirty="0"/>
          </a:p>
        </p:txBody>
      </p:sp>
      <p:sp>
        <p:nvSpPr>
          <p:cNvPr id="17" name="Text Placeholder 27"/>
          <p:cNvSpPr>
            <a:spLocks noGrp="1"/>
          </p:cNvSpPr>
          <p:nvPr>
            <p:ph type="body" sz="quarter" idx="14" hasCustomPrompt="1"/>
          </p:nvPr>
        </p:nvSpPr>
        <p:spPr>
          <a:xfrm>
            <a:off x="2639616" y="5085184"/>
            <a:ext cx="7584843" cy="432048"/>
          </a:xfrm>
        </p:spPr>
        <p:txBody>
          <a:bodyPr>
            <a:noAutofit/>
          </a:bodyPr>
          <a:lstStyle>
            <a:lvl1pPr algn="l">
              <a:buNone/>
              <a:defRPr sz="1600" b="1" baseline="0">
                <a:solidFill>
                  <a:schemeClr val="tx1"/>
                </a:solidFill>
              </a:defRPr>
            </a:lvl1pPr>
          </a:lstStyle>
          <a:p>
            <a:pPr lvl="0"/>
            <a:r>
              <a:rPr lang="en-US" dirty="0" smtClean="0"/>
              <a:t>Insert Title</a:t>
            </a:r>
            <a:endParaRPr lang="en-US" dirty="0"/>
          </a:p>
        </p:txBody>
      </p:sp>
      <p:sp>
        <p:nvSpPr>
          <p:cNvPr id="18" name="Text Placeholder 27"/>
          <p:cNvSpPr>
            <a:spLocks noGrp="1"/>
          </p:cNvSpPr>
          <p:nvPr>
            <p:ph type="body" sz="quarter" idx="15" hasCustomPrompt="1"/>
          </p:nvPr>
        </p:nvSpPr>
        <p:spPr>
          <a:xfrm>
            <a:off x="1871531" y="5445224"/>
            <a:ext cx="7584843" cy="1008112"/>
          </a:xfrm>
        </p:spPr>
        <p:txBody>
          <a:bodyPr>
            <a:noAutofit/>
          </a:bodyPr>
          <a:lstStyle>
            <a:lvl1pPr algn="l">
              <a:buNone/>
              <a:defRPr sz="1600" b="0" baseline="0">
                <a:solidFill>
                  <a:schemeClr val="tx1"/>
                </a:solidFill>
              </a:defRPr>
            </a:lvl1pPr>
          </a:lstStyle>
          <a:p>
            <a:pPr lvl="0"/>
            <a:r>
              <a:rPr lang="en-US" dirty="0" smtClean="0"/>
              <a:t>Insert Text</a:t>
            </a:r>
            <a:endParaRPr lang="en-US" dirty="0"/>
          </a:p>
        </p:txBody>
      </p:sp>
      <p:sp>
        <p:nvSpPr>
          <p:cNvPr id="20" name="TextBox 19"/>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203192851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1295467" y="1844824"/>
            <a:ext cx="9217024" cy="3024336"/>
          </a:xfrm>
        </p:spPr>
        <p:txBody>
          <a:bodyPr/>
          <a:lstStyle/>
          <a:p>
            <a:r>
              <a:rPr lang="fr-FR" smtClean="0"/>
              <a:t>Cliquez sur l'icône pour ajouter un tableau</a:t>
            </a:r>
            <a:endParaRPr lang="en-US" dirty="0"/>
          </a:p>
        </p:txBody>
      </p:sp>
      <p:grpSp>
        <p:nvGrpSpPr>
          <p:cNvPr id="6" name="Group 5"/>
          <p:cNvGrpSpPr/>
          <p:nvPr userDrawn="1"/>
        </p:nvGrpSpPr>
        <p:grpSpPr>
          <a:xfrm>
            <a:off x="2654462" y="5085184"/>
            <a:ext cx="7455516" cy="306372"/>
            <a:chOff x="1646183" y="4437112"/>
            <a:chExt cx="5016054" cy="278520"/>
          </a:xfrm>
        </p:grpSpPr>
        <p:cxnSp>
          <p:nvCxnSpPr>
            <p:cNvPr id="7" name="Straight Connector 6"/>
            <p:cNvCxnSpPr/>
            <p:nvPr/>
          </p:nvCxnSpPr>
          <p:spPr>
            <a:xfrm>
              <a:off x="1646183" y="4437112"/>
              <a:ext cx="501605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46183" y="4715632"/>
              <a:ext cx="501605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 name="Oval 8"/>
          <p:cNvSpPr/>
          <p:nvPr userDrawn="1"/>
        </p:nvSpPr>
        <p:spPr>
          <a:xfrm>
            <a:off x="1956608" y="5013175"/>
            <a:ext cx="557841" cy="418381"/>
          </a:xfrm>
          <a:prstGeom prst="ellipse">
            <a:avLst/>
          </a:prstGeom>
          <a:solidFill>
            <a:srgbClr val="F8971D"/>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dirty="0">
              <a:solidFill>
                <a:prstClr val="white"/>
              </a:solidFill>
            </a:endParaRPr>
          </a:p>
        </p:txBody>
      </p:sp>
      <p:sp>
        <p:nvSpPr>
          <p:cNvPr id="10" name="Text Placeholder 27"/>
          <p:cNvSpPr>
            <a:spLocks noGrp="1"/>
          </p:cNvSpPr>
          <p:nvPr>
            <p:ph type="body" sz="quarter" idx="12" hasCustomPrompt="1"/>
          </p:nvPr>
        </p:nvSpPr>
        <p:spPr>
          <a:xfrm>
            <a:off x="1391477" y="764704"/>
            <a:ext cx="9505056" cy="648072"/>
          </a:xfrm>
        </p:spPr>
        <p:txBody>
          <a:bodyPr>
            <a:noAutofit/>
          </a:bodyPr>
          <a:lstStyle>
            <a:lvl1pPr algn="ctr">
              <a:buNone/>
              <a:defRPr sz="3600" b="0" baseline="0">
                <a:solidFill>
                  <a:schemeClr val="tx1"/>
                </a:solidFill>
              </a:defRPr>
            </a:lvl1pPr>
          </a:lstStyle>
          <a:p>
            <a:pPr lvl="0"/>
            <a:r>
              <a:rPr lang="en-US" dirty="0" smtClean="0"/>
              <a:t>Table Title</a:t>
            </a:r>
            <a:endParaRPr lang="en-US" dirty="0"/>
          </a:p>
        </p:txBody>
      </p:sp>
      <p:sp>
        <p:nvSpPr>
          <p:cNvPr id="11" name="Text Placeholder 27"/>
          <p:cNvSpPr>
            <a:spLocks noGrp="1"/>
          </p:cNvSpPr>
          <p:nvPr>
            <p:ph type="body" sz="quarter" idx="13" hasCustomPrompt="1"/>
          </p:nvPr>
        </p:nvSpPr>
        <p:spPr>
          <a:xfrm>
            <a:off x="1871531" y="1412776"/>
            <a:ext cx="7584843" cy="432048"/>
          </a:xfrm>
        </p:spPr>
        <p:txBody>
          <a:bodyPr>
            <a:noAutofit/>
          </a:bodyPr>
          <a:lstStyle>
            <a:lvl1pPr algn="l">
              <a:buNone/>
              <a:defRPr sz="1600" b="1" baseline="0">
                <a:solidFill>
                  <a:schemeClr val="tx1"/>
                </a:solidFill>
              </a:defRPr>
            </a:lvl1pPr>
          </a:lstStyle>
          <a:p>
            <a:pPr lvl="0"/>
            <a:r>
              <a:rPr lang="en-US" dirty="0" smtClean="0"/>
              <a:t>Insert Text</a:t>
            </a:r>
            <a:endParaRPr lang="en-US" dirty="0"/>
          </a:p>
        </p:txBody>
      </p:sp>
      <p:sp>
        <p:nvSpPr>
          <p:cNvPr id="12" name="Text Placeholder 27"/>
          <p:cNvSpPr>
            <a:spLocks noGrp="1"/>
          </p:cNvSpPr>
          <p:nvPr>
            <p:ph type="body" sz="quarter" idx="14" hasCustomPrompt="1"/>
          </p:nvPr>
        </p:nvSpPr>
        <p:spPr>
          <a:xfrm>
            <a:off x="2639616" y="5085184"/>
            <a:ext cx="7584843" cy="432048"/>
          </a:xfrm>
        </p:spPr>
        <p:txBody>
          <a:bodyPr>
            <a:noAutofit/>
          </a:bodyPr>
          <a:lstStyle>
            <a:lvl1pPr algn="l">
              <a:buNone/>
              <a:defRPr sz="1600" b="1" baseline="0">
                <a:solidFill>
                  <a:schemeClr val="tx1"/>
                </a:solidFill>
              </a:defRPr>
            </a:lvl1pPr>
          </a:lstStyle>
          <a:p>
            <a:pPr lvl="0"/>
            <a:r>
              <a:rPr lang="en-US" dirty="0" smtClean="0"/>
              <a:t>Observation Title</a:t>
            </a:r>
            <a:endParaRPr lang="en-US" dirty="0"/>
          </a:p>
        </p:txBody>
      </p:sp>
      <p:sp>
        <p:nvSpPr>
          <p:cNvPr id="13" name="Text Placeholder 27"/>
          <p:cNvSpPr>
            <a:spLocks noGrp="1"/>
          </p:cNvSpPr>
          <p:nvPr>
            <p:ph type="body" sz="quarter" idx="15" hasCustomPrompt="1"/>
          </p:nvPr>
        </p:nvSpPr>
        <p:spPr>
          <a:xfrm>
            <a:off x="1871531" y="5445224"/>
            <a:ext cx="7584843" cy="1008112"/>
          </a:xfrm>
        </p:spPr>
        <p:txBody>
          <a:bodyPr>
            <a:noAutofit/>
          </a:bodyPr>
          <a:lstStyle>
            <a:lvl1pPr algn="l">
              <a:buNone/>
              <a:defRPr sz="1800" b="0" baseline="0">
                <a:solidFill>
                  <a:schemeClr val="tx1"/>
                </a:solidFill>
              </a:defRPr>
            </a:lvl1pPr>
          </a:lstStyle>
          <a:p>
            <a:pPr lvl="0"/>
            <a:r>
              <a:rPr lang="en-US" dirty="0" smtClean="0"/>
              <a:t>Insert Text</a:t>
            </a:r>
            <a:endParaRPr lang="en-US" dirty="0"/>
          </a:p>
        </p:txBody>
      </p:sp>
      <p:sp>
        <p:nvSpPr>
          <p:cNvPr id="16" name="TextBox 1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4"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191922213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295467" y="1844872"/>
            <a:ext cx="9473853" cy="3850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 name="Text Placeholder 27"/>
          <p:cNvSpPr>
            <a:spLocks noGrp="1"/>
          </p:cNvSpPr>
          <p:nvPr userDrawn="1">
            <p:ph type="body" sz="quarter" idx="10" hasCustomPrompt="1"/>
          </p:nvPr>
        </p:nvSpPr>
        <p:spPr>
          <a:xfrm>
            <a:off x="1302376" y="548680"/>
            <a:ext cx="9466944" cy="648072"/>
          </a:xfrm>
        </p:spPr>
        <p:txBody>
          <a:bodyPr>
            <a:noAutofit/>
          </a:bodyPr>
          <a:lstStyle>
            <a:lvl1pPr algn="ctr">
              <a:buNone/>
              <a:defRPr sz="4400" b="0" baseline="0">
                <a:solidFill>
                  <a:schemeClr val="tx1"/>
                </a:solidFill>
              </a:defRPr>
            </a:lvl1pPr>
          </a:lstStyle>
          <a:p>
            <a:pPr lvl="0"/>
            <a:r>
              <a:rPr lang="en-US" dirty="0" smtClean="0"/>
              <a:t>World Map</a:t>
            </a:r>
            <a:endParaRPr lang="en-US" dirty="0"/>
          </a:p>
        </p:txBody>
      </p:sp>
      <p:sp>
        <p:nvSpPr>
          <p:cNvPr id="10" name="Text Placeholder 9"/>
          <p:cNvSpPr>
            <a:spLocks noGrp="1"/>
          </p:cNvSpPr>
          <p:nvPr>
            <p:ph type="body" sz="quarter" idx="12" hasCustomPrompt="1"/>
          </p:nvPr>
        </p:nvSpPr>
        <p:spPr>
          <a:xfrm>
            <a:off x="719403" y="1869653"/>
            <a:ext cx="2400267" cy="1296097"/>
          </a:xfrm>
          <a:prstGeom prst="wedgeRectCallout">
            <a:avLst>
              <a:gd name="adj1" fmla="val 53300"/>
              <a:gd name="adj2" fmla="val 102766"/>
            </a:avLst>
          </a:prstGeom>
          <a:solidFill>
            <a:schemeClr val="accent1">
              <a:alpha val="68000"/>
            </a:schemeClr>
          </a:solidFill>
        </p:spPr>
        <p:txBody>
          <a:bodyPr>
            <a:noAutofit/>
          </a:bodyPr>
          <a:lstStyle>
            <a:lvl1pPr marL="0" indent="0">
              <a:buFontTx/>
              <a:buNone/>
              <a:defRPr>
                <a:solidFill>
                  <a:schemeClr val="bg1"/>
                </a:solidFill>
              </a:defRPr>
            </a:lvl1pPr>
          </a:lstStyle>
          <a:p>
            <a:pPr lvl="0"/>
            <a:r>
              <a:rPr lang="en-US" dirty="0" smtClean="0"/>
              <a:t>Insert text</a:t>
            </a:r>
          </a:p>
        </p:txBody>
      </p:sp>
      <p:sp>
        <p:nvSpPr>
          <p:cNvPr id="12" name="Text Placeholder 9"/>
          <p:cNvSpPr>
            <a:spLocks noGrp="1"/>
          </p:cNvSpPr>
          <p:nvPr>
            <p:ph type="body" sz="quarter" idx="13" hasCustomPrompt="1"/>
          </p:nvPr>
        </p:nvSpPr>
        <p:spPr>
          <a:xfrm>
            <a:off x="9168341" y="1484785"/>
            <a:ext cx="2400267" cy="1296097"/>
          </a:xfrm>
          <a:prstGeom prst="wedgeRectCallout">
            <a:avLst>
              <a:gd name="adj1" fmla="val -41234"/>
              <a:gd name="adj2" fmla="val 98847"/>
            </a:avLst>
          </a:prstGeom>
          <a:solidFill>
            <a:schemeClr val="accent1">
              <a:alpha val="68000"/>
            </a:schemeClr>
          </a:solidFill>
        </p:spPr>
        <p:txBody>
          <a:bodyPr>
            <a:noAutofit/>
          </a:bodyPr>
          <a:lstStyle>
            <a:lvl1pPr marL="0" indent="0">
              <a:buFontTx/>
              <a:buNone/>
              <a:defRPr>
                <a:solidFill>
                  <a:schemeClr val="bg1"/>
                </a:solidFill>
              </a:defRPr>
            </a:lvl1pPr>
          </a:lstStyle>
          <a:p>
            <a:pPr lvl="0"/>
            <a:r>
              <a:rPr lang="en-US" dirty="0" smtClean="0"/>
              <a:t>Insert text</a:t>
            </a:r>
          </a:p>
        </p:txBody>
      </p:sp>
      <p:sp>
        <p:nvSpPr>
          <p:cNvPr id="13" name="Text Placeholder 9"/>
          <p:cNvSpPr>
            <a:spLocks noGrp="1"/>
          </p:cNvSpPr>
          <p:nvPr>
            <p:ph type="body" sz="quarter" idx="14" hasCustomPrompt="1"/>
          </p:nvPr>
        </p:nvSpPr>
        <p:spPr>
          <a:xfrm>
            <a:off x="4832260" y="4726287"/>
            <a:ext cx="2400267" cy="1296097"/>
          </a:xfrm>
          <a:prstGeom prst="wedgeRectCallout">
            <a:avLst>
              <a:gd name="adj1" fmla="val 31430"/>
              <a:gd name="adj2" fmla="val -78509"/>
            </a:avLst>
          </a:prstGeom>
          <a:solidFill>
            <a:schemeClr val="accent1">
              <a:alpha val="68000"/>
            </a:schemeClr>
          </a:solidFill>
        </p:spPr>
        <p:txBody>
          <a:bodyPr>
            <a:noAutofit/>
          </a:bodyPr>
          <a:lstStyle>
            <a:lvl1pPr marL="0" indent="0">
              <a:buFontTx/>
              <a:buNone/>
              <a:defRPr>
                <a:solidFill>
                  <a:schemeClr val="bg1"/>
                </a:solidFill>
              </a:defRPr>
            </a:lvl1pPr>
          </a:lstStyle>
          <a:p>
            <a:pPr lvl="0"/>
            <a:r>
              <a:rPr lang="en-US" dirty="0" smtClean="0"/>
              <a:t>Insert text</a:t>
            </a:r>
          </a:p>
        </p:txBody>
      </p:sp>
      <p:sp>
        <p:nvSpPr>
          <p:cNvPr id="8" name="TextBox 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9"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400587902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t's Talk">
    <p:spTree>
      <p:nvGrpSpPr>
        <p:cNvPr id="1" name=""/>
        <p:cNvGrpSpPr/>
        <p:nvPr/>
      </p:nvGrpSpPr>
      <p:grpSpPr>
        <a:xfrm>
          <a:off x="0" y="0"/>
          <a:ext cx="0" cy="0"/>
          <a:chOff x="0" y="0"/>
          <a:chExt cx="0" cy="0"/>
        </a:xfrm>
      </p:grpSpPr>
      <p:sp>
        <p:nvSpPr>
          <p:cNvPr id="3" name="Rectangle 2"/>
          <p:cNvSpPr/>
          <p:nvPr userDrawn="1"/>
        </p:nvSpPr>
        <p:spPr>
          <a:xfrm>
            <a:off x="-3" y="4382236"/>
            <a:ext cx="12192003" cy="368868"/>
          </a:xfrm>
          <a:prstGeom prst="rect">
            <a:avLst/>
          </a:prstGeom>
          <a:pattFill prst="pct90">
            <a:fgClr>
              <a:srgbClr val="F8971D"/>
            </a:fgClr>
            <a:bgClr>
              <a:srgbClr val="FAAB4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6" name="Picture 2"/>
          <p:cNvPicPr>
            <a:picLocks noChangeAspect="1" noChangeArrowheads="1"/>
          </p:cNvPicPr>
          <p:nvPr/>
        </p:nvPicPr>
        <p:blipFill>
          <a:blip r:embed="rId2" cstate="screen">
            <a:grayscl/>
            <a:extLst>
              <a:ext uri="{28A0092B-C50C-407E-A947-70E740481C1C}">
                <a14:useLocalDpi xmlns:a14="http://schemas.microsoft.com/office/drawing/2010/main"/>
              </a:ext>
            </a:extLst>
          </a:blip>
          <a:srcRect/>
          <a:stretch>
            <a:fillRect/>
          </a:stretch>
        </p:blipFill>
        <p:spPr bwMode="auto">
          <a:xfrm>
            <a:off x="1904120" y="5625315"/>
            <a:ext cx="169040" cy="943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1892672" y="5373216"/>
            <a:ext cx="190224" cy="142668"/>
          </a:xfrm>
          <a:prstGeom prst="rect">
            <a:avLst/>
          </a:prstGeom>
        </p:spPr>
      </p:pic>
      <p:pic>
        <p:nvPicPr>
          <p:cNvPr id="11" name="Picture 10" descr="http://cdn.androidpolice.com/wp-content/uploads/2013/04/nexusae0_facebook.png"/>
          <p:cNvPicPr>
            <a:picLocks noChangeAspect="1" noChangeArrowheads="1"/>
          </p:cNvPicPr>
          <p:nvPr/>
        </p:nvPicPr>
        <p:blipFill rotWithShape="1">
          <a:blip r:embed="rId4" cstate="screen">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bwMode="auto">
          <a:xfrm>
            <a:off x="6785080" y="5585620"/>
            <a:ext cx="189755" cy="147637"/>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4" descr="https://twitter.com/images/resources/twitter-bird-light-bgs.png"/>
          <p:cNvPicPr>
            <a:picLocks noChangeAspect="1" noChangeArrowheads="1"/>
          </p:cNvPicPr>
          <p:nvPr/>
        </p:nvPicPr>
        <p:blipFill>
          <a:blip r:embed="rId6" cstate="screen">
            <a:duotone>
              <a:schemeClr val="bg2">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741513" y="5330913"/>
            <a:ext cx="295047" cy="221285"/>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 Placeholder 27"/>
          <p:cNvSpPr>
            <a:spLocks noGrp="1"/>
          </p:cNvSpPr>
          <p:nvPr userDrawn="1">
            <p:ph type="body" sz="quarter" idx="12" hasCustomPrompt="1"/>
          </p:nvPr>
        </p:nvSpPr>
        <p:spPr>
          <a:xfrm>
            <a:off x="1391477" y="692696"/>
            <a:ext cx="9217024" cy="648072"/>
          </a:xfrm>
        </p:spPr>
        <p:txBody>
          <a:bodyPr>
            <a:noAutofit/>
          </a:bodyPr>
          <a:lstStyle>
            <a:lvl1pPr algn="ctr">
              <a:buNone/>
              <a:defRPr sz="3600" b="0" baseline="0">
                <a:solidFill>
                  <a:schemeClr val="tx1"/>
                </a:solidFill>
              </a:defRPr>
            </a:lvl1pPr>
          </a:lstStyle>
          <a:p>
            <a:pPr lvl="0"/>
            <a:r>
              <a:rPr lang="en-US" dirty="0" smtClean="0"/>
              <a:t>Let’s talk</a:t>
            </a:r>
            <a:endParaRPr lang="en-US" dirty="0"/>
          </a:p>
        </p:txBody>
      </p:sp>
      <p:sp>
        <p:nvSpPr>
          <p:cNvPr id="18" name="Text Placeholder 27"/>
          <p:cNvSpPr>
            <a:spLocks noGrp="1"/>
          </p:cNvSpPr>
          <p:nvPr userDrawn="1">
            <p:ph type="body" sz="quarter" idx="13" hasCustomPrompt="1"/>
          </p:nvPr>
        </p:nvSpPr>
        <p:spPr>
          <a:xfrm>
            <a:off x="1871531" y="1412776"/>
            <a:ext cx="7968885" cy="432048"/>
          </a:xfrm>
        </p:spPr>
        <p:txBody>
          <a:bodyPr>
            <a:noAutofit/>
          </a:bodyPr>
          <a:lstStyle>
            <a:lvl1pPr algn="l">
              <a:buNone/>
              <a:defRPr sz="1600" b="1" baseline="0">
                <a:solidFill>
                  <a:schemeClr val="tx1"/>
                </a:solidFill>
              </a:defRPr>
            </a:lvl1pPr>
          </a:lstStyle>
          <a:p>
            <a:pPr lvl="0"/>
            <a:r>
              <a:rPr lang="en-US" dirty="0" smtClean="0"/>
              <a:t>Insert Text</a:t>
            </a:r>
            <a:endParaRPr lang="en-US" dirty="0"/>
          </a:p>
        </p:txBody>
      </p:sp>
      <p:sp>
        <p:nvSpPr>
          <p:cNvPr id="20" name="Picture Placeholder 19"/>
          <p:cNvSpPr>
            <a:spLocks noGrp="1"/>
          </p:cNvSpPr>
          <p:nvPr userDrawn="1">
            <p:ph type="pic" sz="quarter" idx="14"/>
          </p:nvPr>
        </p:nvSpPr>
        <p:spPr>
          <a:xfrm>
            <a:off x="0" y="2133774"/>
            <a:ext cx="12192000" cy="2231331"/>
          </a:xfrm>
        </p:spPr>
        <p:txBody>
          <a:bodyPr/>
          <a:lstStyle/>
          <a:p>
            <a:r>
              <a:rPr lang="fr-FR" smtClean="0"/>
              <a:t>Cliquez sur l'icône pour ajouter une image</a:t>
            </a:r>
            <a:endParaRPr lang="en-US"/>
          </a:p>
        </p:txBody>
      </p:sp>
      <p:sp>
        <p:nvSpPr>
          <p:cNvPr id="21" name="Text Placeholder 27"/>
          <p:cNvSpPr>
            <a:spLocks noGrp="1"/>
          </p:cNvSpPr>
          <p:nvPr userDrawn="1">
            <p:ph type="body" sz="quarter" idx="15" hasCustomPrompt="1"/>
          </p:nvPr>
        </p:nvSpPr>
        <p:spPr>
          <a:xfrm>
            <a:off x="1775520" y="5013176"/>
            <a:ext cx="3456384" cy="288032"/>
          </a:xfrm>
        </p:spPr>
        <p:txBody>
          <a:bodyPr>
            <a:noAutofit/>
          </a:bodyPr>
          <a:lstStyle>
            <a:lvl1pPr algn="l">
              <a:buNone/>
              <a:defRPr sz="1600" b="1" baseline="0">
                <a:solidFill>
                  <a:schemeClr val="tx1"/>
                </a:solidFill>
              </a:defRPr>
            </a:lvl1pPr>
          </a:lstStyle>
          <a:p>
            <a:pPr lvl="0"/>
            <a:r>
              <a:rPr lang="en-US" dirty="0" smtClean="0"/>
              <a:t>Name, Title</a:t>
            </a:r>
            <a:endParaRPr lang="en-US" dirty="0"/>
          </a:p>
        </p:txBody>
      </p:sp>
      <p:sp>
        <p:nvSpPr>
          <p:cNvPr id="22" name="Text Placeholder 27"/>
          <p:cNvSpPr>
            <a:spLocks noGrp="1"/>
          </p:cNvSpPr>
          <p:nvPr userDrawn="1">
            <p:ph type="body" sz="quarter" idx="16" hasCustomPrompt="1"/>
          </p:nvPr>
        </p:nvSpPr>
        <p:spPr>
          <a:xfrm>
            <a:off x="6672064" y="5013176"/>
            <a:ext cx="2929003" cy="288032"/>
          </a:xfrm>
        </p:spPr>
        <p:txBody>
          <a:bodyPr>
            <a:noAutofit/>
          </a:bodyPr>
          <a:lstStyle>
            <a:lvl1pPr algn="l">
              <a:buNone/>
              <a:defRPr sz="1600" b="1" baseline="0">
                <a:solidFill>
                  <a:schemeClr val="tx1"/>
                </a:solidFill>
              </a:defRPr>
            </a:lvl1pPr>
          </a:lstStyle>
          <a:p>
            <a:pPr lvl="0"/>
            <a:r>
              <a:rPr lang="en-US" dirty="0" smtClean="0"/>
              <a:t>Find us at:</a:t>
            </a:r>
            <a:endParaRPr lang="en-US" dirty="0"/>
          </a:p>
        </p:txBody>
      </p:sp>
      <p:sp>
        <p:nvSpPr>
          <p:cNvPr id="23" name="Text Placeholder 27"/>
          <p:cNvSpPr>
            <a:spLocks noGrp="1"/>
          </p:cNvSpPr>
          <p:nvPr>
            <p:ph type="body" sz="quarter" idx="17" hasCustomPrompt="1"/>
          </p:nvPr>
        </p:nvSpPr>
        <p:spPr>
          <a:xfrm>
            <a:off x="2063552" y="5301208"/>
            <a:ext cx="3456384" cy="648072"/>
          </a:xfrm>
        </p:spPr>
        <p:txBody>
          <a:bodyPr>
            <a:noAutofit/>
          </a:bodyPr>
          <a:lstStyle>
            <a:lvl1pPr algn="l">
              <a:buNone/>
              <a:defRPr sz="1200" b="1" baseline="0">
                <a:solidFill>
                  <a:schemeClr val="tx1"/>
                </a:solidFill>
              </a:defRPr>
            </a:lvl1pPr>
          </a:lstStyle>
          <a:p>
            <a:pPr lvl="0"/>
            <a:r>
              <a:rPr lang="en-US" dirty="0" smtClean="0"/>
              <a:t>123.456.7890</a:t>
            </a:r>
          </a:p>
          <a:p>
            <a:pPr lvl="0"/>
            <a:r>
              <a:rPr lang="en-US" dirty="0" smtClean="0"/>
              <a:t>First.last@2020spaces.com</a:t>
            </a:r>
          </a:p>
          <a:p>
            <a:pPr lvl="0"/>
            <a:endParaRPr lang="en-US" dirty="0"/>
          </a:p>
        </p:txBody>
      </p:sp>
      <p:sp>
        <p:nvSpPr>
          <p:cNvPr id="25" name="Text Placeholder 27"/>
          <p:cNvSpPr>
            <a:spLocks noGrp="1"/>
          </p:cNvSpPr>
          <p:nvPr>
            <p:ph type="body" sz="quarter" idx="18" hasCustomPrompt="1"/>
          </p:nvPr>
        </p:nvSpPr>
        <p:spPr>
          <a:xfrm>
            <a:off x="6960096" y="5301208"/>
            <a:ext cx="3456384" cy="648072"/>
          </a:xfrm>
        </p:spPr>
        <p:txBody>
          <a:bodyPr>
            <a:noAutofit/>
          </a:bodyPr>
          <a:lstStyle>
            <a:lvl1pPr algn="l">
              <a:buNone/>
              <a:defRPr sz="1200" b="1" baseline="0">
                <a:solidFill>
                  <a:schemeClr val="tx1"/>
                </a:solidFill>
              </a:defRPr>
            </a:lvl1pPr>
          </a:lstStyle>
          <a:p>
            <a:pPr lvl="0"/>
            <a:r>
              <a:rPr lang="en-US" dirty="0" smtClean="0"/>
              <a:t>twitter.com/2020</a:t>
            </a:r>
          </a:p>
          <a:p>
            <a:pPr lvl="0"/>
            <a:r>
              <a:rPr lang="en-US" dirty="0" smtClean="0"/>
              <a:t>facebook.com/2020</a:t>
            </a:r>
          </a:p>
          <a:p>
            <a:pPr lvl="0"/>
            <a:endParaRPr lang="en-US" dirty="0"/>
          </a:p>
        </p:txBody>
      </p:sp>
      <p:sp>
        <p:nvSpPr>
          <p:cNvPr id="2" name="TextBox 1"/>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15"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a:solidFill>
                <a:srgbClr val="5E5E5E">
                  <a:tint val="75000"/>
                </a:srgbClr>
              </a:solidFill>
            </a:endParaRPr>
          </a:p>
        </p:txBody>
      </p:sp>
    </p:spTree>
    <p:extLst>
      <p:ext uri="{BB962C8B-B14F-4D97-AF65-F5344CB8AC3E}">
        <p14:creationId xmlns:p14="http://schemas.microsoft.com/office/powerpoint/2010/main" val="60570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entered Oran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1424" y="2492897"/>
            <a:ext cx="10363200" cy="1470025"/>
          </a:xfrm>
        </p:spPr>
        <p:txBody>
          <a:bodyPr>
            <a:normAutofit/>
          </a:bodyPr>
          <a:lstStyle>
            <a:lvl1pPr algn="ctr">
              <a:defRPr sz="6600">
                <a:solidFill>
                  <a:schemeClr val="accent1"/>
                </a:solidFill>
                <a:latin typeface="Calibri" panose="020F0502020204030204" pitchFamily="34" charset="0"/>
              </a:defRPr>
            </a:lvl1pPr>
          </a:lstStyle>
          <a:p>
            <a:r>
              <a:rPr lang="en-US" dirty="0" smtClean="0"/>
              <a:t>Title Centered</a:t>
            </a:r>
            <a:endParaRPr lang="en-US" dirty="0"/>
          </a:p>
        </p:txBody>
      </p:sp>
      <p:sp>
        <p:nvSpPr>
          <p:cNvPr id="4" name="TextBox 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Tree>
    <p:extLst>
      <p:ext uri="{BB962C8B-B14F-4D97-AF65-F5344CB8AC3E}">
        <p14:creationId xmlns:p14="http://schemas.microsoft.com/office/powerpoint/2010/main" val="42570598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ag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Calibri" panose="020F0502020204030204" pitchFamily="34" charset="0"/>
              </a:defRPr>
            </a:lvl1pPr>
          </a:lstStyle>
          <a:p>
            <a:r>
              <a:rPr lang="en-US" dirty="0" smtClean="0"/>
              <a:t>Page Title</a:t>
            </a:r>
            <a:endParaRPr lang="en-US" dirty="0"/>
          </a:p>
        </p:txBody>
      </p:sp>
      <p:sp>
        <p:nvSpPr>
          <p:cNvPr id="4" name="TextBox 3"/>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5"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42134229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274639"/>
            <a:ext cx="10972800" cy="1143000"/>
          </a:xfrm>
        </p:spPr>
        <p:txBody>
          <a:bodyPr>
            <a:normAutofit/>
          </a:bodyPr>
          <a:lstStyle>
            <a:lvl1pPr algn="ctr">
              <a:defRPr sz="3800">
                <a:solidFill>
                  <a:schemeClr val="tx1"/>
                </a:solidFill>
                <a:latin typeface="Calibri" panose="020F0502020204030204" pitchFamily="34" charset="0"/>
              </a:defRPr>
            </a:lvl1pPr>
          </a:lstStyle>
          <a:p>
            <a:r>
              <a:rPr lang="en-US" dirty="0" smtClean="0"/>
              <a:t>Insert Text</a:t>
            </a:r>
            <a:endParaRPr lang="en-US" dirty="0"/>
          </a:p>
        </p:txBody>
      </p:sp>
      <p:sp>
        <p:nvSpPr>
          <p:cNvPr id="8" name="Content Placeholder 2"/>
          <p:cNvSpPr>
            <a:spLocks noGrp="1"/>
          </p:cNvSpPr>
          <p:nvPr>
            <p:ph idx="1" hasCustomPrompt="1"/>
          </p:nvPr>
        </p:nvSpPr>
        <p:spPr>
          <a:xfrm>
            <a:off x="609600" y="1600202"/>
            <a:ext cx="10972800" cy="4525963"/>
          </a:xfrm>
        </p:spPr>
        <p:txBody>
          <a:bodyPr/>
          <a:lstStyle>
            <a:lvl1pPr>
              <a:buClr>
                <a:schemeClr val="accent1"/>
              </a:buClr>
              <a:defRPr>
                <a:solidFill>
                  <a:schemeClr val="tx1"/>
                </a:solidFill>
                <a:latin typeface="Calibri" panose="020F0502020204030204" pitchFamily="34" charset="0"/>
              </a:defRPr>
            </a:lvl1pPr>
            <a:lvl2pPr marL="742950" indent="-285750">
              <a:buClr>
                <a:schemeClr val="accent1"/>
              </a:buClr>
              <a:buFont typeface="Arial" panose="020B0604020202020204" pitchFamily="34" charset="0"/>
              <a:buChar char="•"/>
              <a:defRPr>
                <a:solidFill>
                  <a:schemeClr val="tx1"/>
                </a:solidFill>
                <a:latin typeface="Calibri" panose="020F0502020204030204" pitchFamily="34" charset="0"/>
              </a:defRPr>
            </a:lvl2pPr>
            <a:lvl3pPr>
              <a:buClr>
                <a:schemeClr val="accent1"/>
              </a:buClr>
              <a:defRPr>
                <a:solidFill>
                  <a:schemeClr val="tx1"/>
                </a:solidFill>
                <a:latin typeface="Calibri" panose="020F0502020204030204" pitchFamily="34" charset="0"/>
              </a:defRPr>
            </a:lvl3pPr>
            <a:lvl4pPr>
              <a:buClr>
                <a:schemeClr val="accent1"/>
              </a:buClr>
              <a:defRPr>
                <a:solidFill>
                  <a:schemeClr val="tx1"/>
                </a:solidFill>
                <a:latin typeface="Calibri" panose="020F0502020204030204" pitchFamily="34" charset="0"/>
              </a:defRPr>
            </a:lvl4pPr>
            <a:lvl5pPr>
              <a:buClr>
                <a:schemeClr val="accent1"/>
              </a:buClr>
              <a:defRPr>
                <a:solidFill>
                  <a:schemeClr val="tx1"/>
                </a:solidFill>
                <a:latin typeface="Calibri" panose="020F0502020204030204" pitchFamily="34" charset="0"/>
              </a:defRPr>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6"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7212303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Calibri" panose="020F0502020204030204" pitchFamily="34" charset="0"/>
              </a:defRPr>
            </a:lvl1pPr>
          </a:lstStyle>
          <a:p>
            <a:r>
              <a:rPr lang="en-US" dirty="0" smtClean="0"/>
              <a:t>Insert Text</a:t>
            </a:r>
            <a:endParaRPr lang="en-US" dirty="0"/>
          </a:p>
        </p:txBody>
      </p:sp>
      <p:sp>
        <p:nvSpPr>
          <p:cNvPr id="3" name="Content Placeholder 2"/>
          <p:cNvSpPr>
            <a:spLocks noGrp="1"/>
          </p:cNvSpPr>
          <p:nvPr>
            <p:ph sz="half" idx="1" hasCustomPrompt="1"/>
          </p:nvPr>
        </p:nvSpPr>
        <p:spPr>
          <a:xfrm>
            <a:off x="609600" y="1600202"/>
            <a:ext cx="5384800" cy="4525963"/>
          </a:xfrm>
        </p:spPr>
        <p:txBody>
          <a:bodyPr/>
          <a:lstStyle>
            <a:lvl1pPr>
              <a:defRPr sz="2800" baseline="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97600" y="1600202"/>
            <a:ext cx="5384800" cy="4525963"/>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7"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6201961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Calibri" panose="020F0502020204030204" pitchFamily="34" charset="0"/>
              </a:defRPr>
            </a:lvl1pPr>
          </a:lstStyle>
          <a:p>
            <a:r>
              <a:rPr lang="en-US" dirty="0" smtClean="0"/>
              <a:t>Insert Text</a:t>
            </a:r>
            <a:endParaRPr lang="en-US" dirty="0"/>
          </a:p>
        </p:txBody>
      </p:sp>
      <p:sp>
        <p:nvSpPr>
          <p:cNvPr id="3" name="Text Placeholder 2"/>
          <p:cNvSpPr>
            <a:spLocks noGrp="1"/>
          </p:cNvSpPr>
          <p:nvPr>
            <p:ph type="body" idx="1" hasCustomPrompt="1"/>
          </p:nvPr>
        </p:nvSpPr>
        <p:spPr>
          <a:xfrm>
            <a:off x="609600" y="1535114"/>
            <a:ext cx="5386917" cy="639763"/>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Insert Text</a:t>
            </a:r>
          </a:p>
        </p:txBody>
      </p:sp>
      <p:sp>
        <p:nvSpPr>
          <p:cNvPr id="4" name="Content Placeholder 3"/>
          <p:cNvSpPr>
            <a:spLocks noGrp="1"/>
          </p:cNvSpPr>
          <p:nvPr>
            <p:ph sz="half" idx="2" hasCustomPrompt="1"/>
          </p:nvPr>
        </p:nvSpPr>
        <p:spPr>
          <a:xfrm>
            <a:off x="609600" y="2174875"/>
            <a:ext cx="5386917"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6193370" y="1535114"/>
            <a:ext cx="5389033" cy="639763"/>
          </a:xfrm>
        </p:spPr>
        <p:txBody>
          <a:bodyPr anchor="b"/>
          <a:lstStyle>
            <a:lvl1pPr marL="0" indent="0">
              <a:buNone/>
              <a:defRPr sz="24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Insert Text</a:t>
            </a:r>
          </a:p>
        </p:txBody>
      </p:sp>
      <p:sp>
        <p:nvSpPr>
          <p:cNvPr id="6" name="Content Placeholder 5"/>
          <p:cNvSpPr>
            <a:spLocks noGrp="1"/>
          </p:cNvSpPr>
          <p:nvPr>
            <p:ph sz="quarter" idx="4" hasCustomPrompt="1"/>
          </p:nvPr>
        </p:nvSpPr>
        <p:spPr>
          <a:xfrm>
            <a:off x="6193370" y="2174875"/>
            <a:ext cx="5389033"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0" y="6525344"/>
            <a:ext cx="4751851" cy="230832"/>
          </a:xfrm>
          <a:prstGeom prst="rect">
            <a:avLst/>
          </a:prstGeom>
          <a:noFill/>
        </p:spPr>
        <p:txBody>
          <a:bodyPr wrap="square" rtlCol="0">
            <a:spAutoFit/>
          </a:bodyPr>
          <a:lstStyle/>
          <a:p>
            <a:r>
              <a:rPr lang="en-US" sz="900" dirty="0">
                <a:solidFill>
                  <a:srgbClr val="5E5E5E">
                    <a:lumMod val="40000"/>
                    <a:lumOff val="60000"/>
                  </a:srgbClr>
                </a:solidFill>
              </a:rPr>
              <a:t>2020 Company Confidential </a:t>
            </a:r>
          </a:p>
        </p:txBody>
      </p:sp>
      <p:sp>
        <p:nvSpPr>
          <p:cNvPr id="9" name="Slide Number Placeholder 4"/>
          <p:cNvSpPr>
            <a:spLocks noGrp="1"/>
          </p:cNvSpPr>
          <p:nvPr>
            <p:ph type="sldNum" sz="quarter" idx="10"/>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13901227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Page Title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4655840" y="630932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5E2C80C9-631D-4B83-9322-0BD2CF86667D}" type="slidenum">
              <a:rPr lang="en-CA" smtClean="0">
                <a:solidFill>
                  <a:srgbClr val="5E5E5E">
                    <a:tint val="75000"/>
                  </a:srgbClr>
                </a:solidFill>
              </a:rPr>
              <a:pPr/>
              <a:t>‹#›</a:t>
            </a:fld>
            <a:endParaRPr lang="en-CA" dirty="0">
              <a:solidFill>
                <a:srgbClr val="5E5E5E">
                  <a:tint val="75000"/>
                </a:srgbClr>
              </a:solidFill>
            </a:endParaRPr>
          </a:p>
        </p:txBody>
      </p:sp>
    </p:spTree>
    <p:extLst>
      <p:ext uri="{BB962C8B-B14F-4D97-AF65-F5344CB8AC3E}">
        <p14:creationId xmlns:p14="http://schemas.microsoft.com/office/powerpoint/2010/main" val="2933688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524000" y="6741368"/>
            <a:ext cx="9144000" cy="116632"/>
          </a:xfrm>
          <a:prstGeom prst="rect">
            <a:avLst/>
          </a:prstGeom>
          <a:solidFill>
            <a:srgbClr val="F897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2020Logo_wTaglin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1584" y="2780928"/>
            <a:ext cx="7621860" cy="785540"/>
          </a:xfrm>
          <a:prstGeom prst="rect">
            <a:avLst/>
          </a:prstGeom>
          <a:effectLst>
            <a:reflection blurRad="6350" stA="9000" endPos="92000" dist="139700" dir="5400000" sy="-100000" algn="bl" rotWithShape="0"/>
          </a:effectLst>
        </p:spPr>
      </p:pic>
    </p:spTree>
    <p:extLst>
      <p:ext uri="{BB962C8B-B14F-4D97-AF65-F5344CB8AC3E}">
        <p14:creationId xmlns:p14="http://schemas.microsoft.com/office/powerpoint/2010/main" val="121133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4200" dirty="0">
                <a:latin typeface="Calibri Light" panose="020F0302020204030204" pitchFamily="34" charset="0"/>
              </a:rPr>
              <a:t>GSV USER INTERFACE</a:t>
            </a:r>
            <a:br>
              <a:rPr lang="fr-FR" sz="4200" dirty="0">
                <a:latin typeface="Calibri Light" panose="020F0302020204030204" pitchFamily="34" charset="0"/>
              </a:rPr>
            </a:br>
            <a:r>
              <a:rPr lang="fr-FR" sz="3600" dirty="0">
                <a:latin typeface="Calibri Light" panose="020F0302020204030204" pitchFamily="34" charset="0"/>
              </a:rPr>
              <a:t>(Option Images)</a:t>
            </a:r>
            <a:endParaRPr lang="fr-CA" sz="3600" dirty="0"/>
          </a:p>
        </p:txBody>
      </p:sp>
      <p:sp>
        <p:nvSpPr>
          <p:cNvPr id="3" name="Content Placeholder 2"/>
          <p:cNvSpPr>
            <a:spLocks noGrp="1"/>
          </p:cNvSpPr>
          <p:nvPr>
            <p:ph sz="half" idx="1"/>
          </p:nvPr>
        </p:nvSpPr>
        <p:spPr/>
        <p:txBody>
          <a:bodyPr/>
          <a:lstStyle/>
          <a:p>
            <a:pPr algn="just">
              <a:buFont typeface="Courier New" panose="02070309020205020404" pitchFamily="49" charset="0"/>
              <a:buChar char="o"/>
            </a:pPr>
            <a:r>
              <a:rPr lang="fr-FR" dirty="0">
                <a:latin typeface="Calibri Light" panose="020F0302020204030204" pitchFamily="34" charset="0"/>
              </a:rPr>
              <a:t>If </a:t>
            </a:r>
            <a:r>
              <a:rPr lang="fr-FR" dirty="0" err="1" smtClean="0">
                <a:latin typeface="Calibri Light" panose="020F0302020204030204" pitchFamily="34" charset="0"/>
              </a:rPr>
              <a:t>there</a:t>
            </a:r>
            <a:r>
              <a:rPr lang="fr-FR" dirty="0" smtClean="0">
                <a:latin typeface="Calibri Light" panose="020F0302020204030204" pitchFamily="34" charset="0"/>
              </a:rPr>
              <a:t> </a:t>
            </a:r>
            <a:r>
              <a:rPr lang="fr-FR" dirty="0" err="1" smtClean="0">
                <a:latin typeface="Calibri Light" panose="020F0302020204030204" pitchFamily="34" charset="0"/>
              </a:rPr>
              <a:t>is</a:t>
            </a:r>
            <a:r>
              <a:rPr lang="fr-FR" dirty="0" smtClean="0">
                <a:latin typeface="Calibri Light" panose="020F0302020204030204" pitchFamily="34" charset="0"/>
              </a:rPr>
              <a:t> no image </a:t>
            </a:r>
            <a:r>
              <a:rPr lang="fr-FR" dirty="0" err="1" smtClean="0">
                <a:latin typeface="Calibri Light" panose="020F0302020204030204" pitchFamily="34" charset="0"/>
              </a:rPr>
              <a:t>available</a:t>
            </a:r>
            <a:r>
              <a:rPr lang="fr-FR" dirty="0" smtClean="0">
                <a:latin typeface="Calibri Light" panose="020F0302020204030204" pitchFamily="34" charset="0"/>
              </a:rPr>
              <a:t> for </a:t>
            </a:r>
            <a:r>
              <a:rPr lang="fr-FR" dirty="0">
                <a:latin typeface="Calibri Light" panose="020F0302020204030204" pitchFamily="34" charset="0"/>
              </a:rPr>
              <a:t>a </a:t>
            </a:r>
            <a:r>
              <a:rPr lang="fr-FR" dirty="0" err="1">
                <a:latin typeface="Calibri Light" panose="020F0302020204030204" pitchFamily="34" charset="0"/>
              </a:rPr>
              <a:t>specific</a:t>
            </a:r>
            <a:r>
              <a:rPr lang="fr-FR" dirty="0">
                <a:latin typeface="Calibri Light" panose="020F0302020204030204" pitchFamily="34" charset="0"/>
              </a:rPr>
              <a:t> </a:t>
            </a:r>
            <a:r>
              <a:rPr lang="fr-FR" dirty="0" err="1">
                <a:latin typeface="Calibri Light" panose="020F0302020204030204" pitchFamily="34" charset="0"/>
              </a:rPr>
              <a:t>feature</a:t>
            </a:r>
            <a:r>
              <a:rPr lang="fr-FR" dirty="0">
                <a:latin typeface="Calibri Light" panose="020F0302020204030204" pitchFamily="34" charset="0"/>
              </a:rPr>
              <a:t>/option, </a:t>
            </a:r>
            <a:r>
              <a:rPr lang="fr-FR" dirty="0" err="1">
                <a:latin typeface="Calibri Light" panose="020F0302020204030204" pitchFamily="34" charset="0"/>
              </a:rPr>
              <a:t>you</a:t>
            </a:r>
            <a:r>
              <a:rPr lang="fr-FR" dirty="0">
                <a:latin typeface="Calibri Light" panose="020F0302020204030204" pitchFamily="34" charset="0"/>
              </a:rPr>
              <a:t> </a:t>
            </a:r>
            <a:r>
              <a:rPr lang="fr-FR" dirty="0" err="1">
                <a:latin typeface="Calibri Light" panose="020F0302020204030204" pitchFamily="34" charset="0"/>
              </a:rPr>
              <a:t>can</a:t>
            </a:r>
            <a:r>
              <a:rPr lang="fr-FR" dirty="0">
                <a:latin typeface="Calibri Light" panose="020F0302020204030204" pitchFamily="34" charset="0"/>
              </a:rPr>
              <a:t> </a:t>
            </a:r>
            <a:r>
              <a:rPr lang="fr-FR" dirty="0" err="1">
                <a:latin typeface="Calibri Light" panose="020F0302020204030204" pitchFamily="34" charset="0"/>
              </a:rPr>
              <a:t>add</a:t>
            </a:r>
            <a:r>
              <a:rPr lang="fr-FR" dirty="0">
                <a:latin typeface="Calibri Light" panose="020F0302020204030204" pitchFamily="34" charset="0"/>
              </a:rPr>
              <a:t> a </a:t>
            </a:r>
            <a:r>
              <a:rPr lang="fr-FR" dirty="0" smtClean="0">
                <a:latin typeface="Calibri Light" panose="020F0302020204030204" pitchFamily="34" charset="0"/>
              </a:rPr>
              <a:t>custom </a:t>
            </a:r>
            <a:r>
              <a:rPr lang="fr-FR" dirty="0" err="1" smtClean="0">
                <a:latin typeface="Calibri Light" panose="020F0302020204030204" pitchFamily="34" charset="0"/>
              </a:rPr>
              <a:t>picture</a:t>
            </a:r>
            <a:r>
              <a:rPr lang="fr-FR" dirty="0" smtClean="0">
                <a:latin typeface="Calibri Light" panose="020F0302020204030204" pitchFamily="34" charset="0"/>
              </a:rPr>
              <a:t> </a:t>
            </a:r>
            <a:r>
              <a:rPr lang="fr-FR" dirty="0">
                <a:latin typeface="Calibri Light" panose="020F0302020204030204" pitchFamily="34" charset="0"/>
              </a:rPr>
              <a:t>to </a:t>
            </a:r>
            <a:r>
              <a:rPr lang="fr-FR" dirty="0" err="1">
                <a:latin typeface="Calibri Light" panose="020F0302020204030204" pitchFamily="34" charset="0"/>
              </a:rPr>
              <a:t>create</a:t>
            </a:r>
            <a:r>
              <a:rPr lang="fr-FR" dirty="0">
                <a:latin typeface="Calibri Light" panose="020F0302020204030204" pitchFamily="34" charset="0"/>
              </a:rPr>
              <a:t> a more </a:t>
            </a:r>
            <a:r>
              <a:rPr lang="fr-FR" dirty="0" err="1">
                <a:latin typeface="Calibri Light" panose="020F0302020204030204" pitchFamily="34" charset="0"/>
              </a:rPr>
              <a:t>aesthetic</a:t>
            </a:r>
            <a:r>
              <a:rPr lang="fr-FR" dirty="0">
                <a:latin typeface="Calibri Light" panose="020F0302020204030204" pitchFamily="34" charset="0"/>
              </a:rPr>
              <a:t> look;</a:t>
            </a:r>
          </a:p>
          <a:p>
            <a:pPr lvl="1" algn="just">
              <a:buFont typeface="Courier New" panose="02070309020205020404" pitchFamily="49" charset="0"/>
              <a:buChar char="o"/>
            </a:pPr>
            <a:r>
              <a:rPr lang="en-CA" dirty="0" smtClean="0">
                <a:latin typeface="Calibri Light" panose="020F0302020204030204" pitchFamily="34" charset="0"/>
              </a:rPr>
              <a:t>“</a:t>
            </a:r>
            <a:r>
              <a:rPr lang="fr-FR" dirty="0" smtClean="0">
                <a:latin typeface="Calibri Light" panose="020F0302020204030204" pitchFamily="34" charset="0"/>
              </a:rPr>
              <a:t>Image </a:t>
            </a:r>
            <a:r>
              <a:rPr lang="fr-FR" dirty="0">
                <a:latin typeface="Calibri Light" panose="020F0302020204030204" pitchFamily="34" charset="0"/>
              </a:rPr>
              <a:t>Not </a:t>
            </a:r>
            <a:r>
              <a:rPr lang="fr-FR" dirty="0" err="1" smtClean="0">
                <a:latin typeface="Calibri Light" panose="020F0302020204030204" pitchFamily="34" charset="0"/>
              </a:rPr>
              <a:t>Available</a:t>
            </a:r>
            <a:r>
              <a:rPr lang="en-CA" dirty="0" smtClean="0">
                <a:latin typeface="Calibri Light" panose="020F0302020204030204" pitchFamily="34" charset="0"/>
              </a:rPr>
              <a:t>”</a:t>
            </a:r>
            <a:endParaRPr lang="fr-FR" dirty="0">
              <a:latin typeface="Calibri Light" panose="020F0302020204030204" pitchFamily="34" charset="0"/>
            </a:endParaRPr>
          </a:p>
          <a:p>
            <a:pPr lvl="1" algn="just">
              <a:buFont typeface="Courier New" panose="02070309020205020404" pitchFamily="49" charset="0"/>
              <a:buChar char="o"/>
            </a:pPr>
            <a:r>
              <a:rPr lang="en-CA" dirty="0" smtClean="0">
                <a:latin typeface="Calibri Light" panose="020F0302020204030204" pitchFamily="34" charset="0"/>
              </a:rPr>
              <a:t>“</a:t>
            </a:r>
            <a:r>
              <a:rPr lang="fr-FR" dirty="0" smtClean="0">
                <a:latin typeface="Calibri Light" panose="020F0302020204030204" pitchFamily="34" charset="0"/>
              </a:rPr>
              <a:t>Image </a:t>
            </a:r>
            <a:r>
              <a:rPr lang="fr-FR" dirty="0" err="1">
                <a:latin typeface="Calibri Light" panose="020F0302020204030204" pitchFamily="34" charset="0"/>
              </a:rPr>
              <a:t>Coming</a:t>
            </a:r>
            <a:r>
              <a:rPr lang="fr-FR" dirty="0">
                <a:latin typeface="Calibri Light" panose="020F0302020204030204" pitchFamily="34" charset="0"/>
              </a:rPr>
              <a:t> </a:t>
            </a:r>
            <a:r>
              <a:rPr lang="fr-FR" dirty="0" err="1">
                <a:latin typeface="Calibri Light" panose="020F0302020204030204" pitchFamily="34" charset="0"/>
              </a:rPr>
              <a:t>Soon</a:t>
            </a:r>
            <a:r>
              <a:rPr lang="fr-FR" dirty="0" smtClean="0">
                <a:latin typeface="Calibri Light" panose="020F0302020204030204" pitchFamily="34" charset="0"/>
              </a:rPr>
              <a:t>…</a:t>
            </a:r>
            <a:r>
              <a:rPr lang="en-CA" dirty="0" smtClean="0">
                <a:latin typeface="Calibri Light" panose="020F0302020204030204" pitchFamily="34" charset="0"/>
              </a:rPr>
              <a:t>”</a:t>
            </a:r>
            <a:endParaRPr lang="fr-FR" dirty="0">
              <a:latin typeface="Calibri Light" panose="020F0302020204030204" pitchFamily="34" charset="0"/>
            </a:endParaRPr>
          </a:p>
          <a:p>
            <a:endParaRPr lang="fr-CA"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5373" y="1600200"/>
            <a:ext cx="4949254" cy="4525963"/>
          </a:xfrm>
        </p:spPr>
      </p:pic>
    </p:spTree>
    <p:extLst>
      <p:ext uri="{BB962C8B-B14F-4D97-AF65-F5344CB8AC3E}">
        <p14:creationId xmlns:p14="http://schemas.microsoft.com/office/powerpoint/2010/main" val="271007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CA" sz="3800" dirty="0" smtClean="0">
                <a:latin typeface="Calibri Light" panose="020F0302020204030204" pitchFamily="34" charset="0"/>
              </a:rPr>
              <a:t>GSV </a:t>
            </a:r>
            <a:r>
              <a:rPr lang="en-CA" sz="3800" dirty="0">
                <a:latin typeface="Calibri Light" panose="020F0302020204030204" pitchFamily="34" charset="0"/>
              </a:rPr>
              <a:t>DIALOG</a:t>
            </a:r>
            <a:br>
              <a:rPr lang="en-CA" sz="3800" dirty="0">
                <a:latin typeface="Calibri Light" panose="020F0302020204030204" pitchFamily="34" charset="0"/>
              </a:rPr>
            </a:br>
            <a:r>
              <a:rPr lang="en-CA" sz="3200" dirty="0" smtClean="0">
                <a:latin typeface="Calibri Light" panose="020F0302020204030204" pitchFamily="34" charset="0"/>
              </a:rPr>
              <a:t>(Mandatory/Optional Features)</a:t>
            </a:r>
            <a:endParaRPr lang="fr-FR" sz="3200" dirty="0">
              <a:latin typeface="Calibri Light" panose="020F0302020204030204" pitchFamily="34" charset="0"/>
            </a:endParaRPr>
          </a:p>
        </p:txBody>
      </p:sp>
      <p:sp>
        <p:nvSpPr>
          <p:cNvPr id="32" name="Content Placeholder 31"/>
          <p:cNvSpPr>
            <a:spLocks noGrp="1"/>
          </p:cNvSpPr>
          <p:nvPr>
            <p:ph sz="half" idx="1"/>
          </p:nvPr>
        </p:nvSpPr>
        <p:spPr/>
        <p:txBody>
          <a:bodyPr vert="horz" lIns="91440" tIns="45720" rIns="91440" bIns="45720" rtlCol="0" anchor="t">
            <a:normAutofit/>
          </a:bodyPr>
          <a:lstStyle/>
          <a:p>
            <a:pPr algn="just">
              <a:buFont typeface="Courier New" panose="02070309020205020404" pitchFamily="49" charset="0"/>
              <a:buChar char="o"/>
            </a:pPr>
            <a:r>
              <a:rPr lang="fr-FR" dirty="0" err="1" smtClean="0">
                <a:latin typeface="Calibri Light" panose="020F0302020204030204" pitchFamily="34" charset="0"/>
              </a:rPr>
              <a:t>Features</a:t>
            </a:r>
            <a:r>
              <a:rPr lang="fr-FR" dirty="0" smtClean="0">
                <a:latin typeface="Calibri Light" panose="020F0302020204030204" pitchFamily="34" charset="0"/>
              </a:rPr>
              <a:t> </a:t>
            </a:r>
            <a:r>
              <a:rPr lang="fr-FR" dirty="0">
                <a:latin typeface="Calibri Light" panose="020F0302020204030204" pitchFamily="34" charset="0"/>
              </a:rPr>
              <a:t>and options </a:t>
            </a:r>
            <a:r>
              <a:rPr lang="fr-FR" dirty="0" err="1">
                <a:latin typeface="Calibri Light" panose="020F0302020204030204" pitchFamily="34" charset="0"/>
              </a:rPr>
              <a:t>can</a:t>
            </a:r>
            <a:r>
              <a:rPr lang="fr-FR" dirty="0">
                <a:latin typeface="Calibri Light" panose="020F0302020204030204" pitchFamily="34" charset="0"/>
              </a:rPr>
              <a:t> </a:t>
            </a:r>
            <a:r>
              <a:rPr lang="fr-FR" dirty="0" err="1">
                <a:latin typeface="Calibri Light" panose="020F0302020204030204" pitchFamily="34" charset="0"/>
              </a:rPr>
              <a:t>be</a:t>
            </a:r>
            <a:r>
              <a:rPr lang="fr-FR" dirty="0">
                <a:latin typeface="Calibri Light" panose="020F0302020204030204" pitchFamily="34" charset="0"/>
              </a:rPr>
              <a:t> </a:t>
            </a:r>
            <a:r>
              <a:rPr lang="fr-FR" dirty="0" err="1">
                <a:latin typeface="Calibri Light" panose="020F0302020204030204" pitchFamily="34" charset="0"/>
              </a:rPr>
              <a:t>optional</a:t>
            </a:r>
            <a:r>
              <a:rPr lang="fr-FR" dirty="0">
                <a:latin typeface="Calibri Light" panose="020F0302020204030204" pitchFamily="34" charset="0"/>
              </a:rPr>
              <a:t> or </a:t>
            </a:r>
            <a:r>
              <a:rPr lang="fr-FR" dirty="0" err="1">
                <a:latin typeface="Calibri Light" panose="020F0302020204030204" pitchFamily="34" charset="0"/>
              </a:rPr>
              <a:t>mandatory</a:t>
            </a:r>
            <a:r>
              <a:rPr lang="fr-FR" dirty="0">
                <a:latin typeface="Calibri Light" panose="020F0302020204030204" pitchFamily="34" charset="0"/>
              </a:rPr>
              <a:t>;</a:t>
            </a:r>
          </a:p>
          <a:p>
            <a:pPr lvl="1" algn="just"/>
            <a:r>
              <a:rPr lang="fr-FR" dirty="0">
                <a:latin typeface="Calibri Light" panose="020F0302020204030204" pitchFamily="34" charset="0"/>
              </a:rPr>
              <a:t>If </a:t>
            </a:r>
            <a:r>
              <a:rPr lang="fr-FR" dirty="0" err="1" smtClean="0">
                <a:latin typeface="Calibri Light" panose="020F0302020204030204" pitchFamily="34" charset="0"/>
              </a:rPr>
              <a:t>feature</a:t>
            </a:r>
            <a:r>
              <a:rPr lang="fr-FR" dirty="0" smtClean="0">
                <a:latin typeface="Calibri Light" panose="020F0302020204030204" pitchFamily="34" charset="0"/>
              </a:rPr>
              <a:t> </a:t>
            </a:r>
            <a:r>
              <a:rPr lang="fr-FR" dirty="0" err="1" smtClean="0">
                <a:latin typeface="Calibri Light" panose="020F0302020204030204" pitchFamily="34" charset="0"/>
              </a:rPr>
              <a:t>is</a:t>
            </a:r>
            <a:r>
              <a:rPr lang="fr-FR" dirty="0" smtClean="0">
                <a:latin typeface="Calibri Light" panose="020F0302020204030204" pitchFamily="34" charset="0"/>
              </a:rPr>
              <a:t> </a:t>
            </a:r>
            <a:r>
              <a:rPr lang="fr-FR" dirty="0" err="1" smtClean="0">
                <a:latin typeface="Calibri Light" panose="020F0302020204030204" pitchFamily="34" charset="0"/>
              </a:rPr>
              <a:t>mandatory</a:t>
            </a:r>
            <a:r>
              <a:rPr lang="fr-FR" dirty="0">
                <a:latin typeface="Calibri Light" panose="020F0302020204030204" pitchFamily="34" charset="0"/>
              </a:rPr>
              <a:t>, </a:t>
            </a:r>
            <a:r>
              <a:rPr lang="fr-FR" dirty="0" smtClean="0">
                <a:latin typeface="Calibri Light" panose="020F0302020204030204" pitchFamily="34" charset="0"/>
              </a:rPr>
              <a:t>user must </a:t>
            </a:r>
            <a:r>
              <a:rPr lang="fr-FR" dirty="0" err="1" smtClean="0">
                <a:latin typeface="Calibri Light" panose="020F0302020204030204" pitchFamily="34" charset="0"/>
              </a:rPr>
              <a:t>make</a:t>
            </a:r>
            <a:r>
              <a:rPr lang="fr-FR" dirty="0" smtClean="0">
                <a:latin typeface="Calibri Light" panose="020F0302020204030204" pitchFamily="34" charset="0"/>
              </a:rPr>
              <a:t> a </a:t>
            </a:r>
            <a:r>
              <a:rPr lang="fr-FR" dirty="0" err="1" smtClean="0">
                <a:latin typeface="Calibri Light" panose="020F0302020204030204" pitchFamily="34" charset="0"/>
              </a:rPr>
              <a:t>selection</a:t>
            </a:r>
            <a:r>
              <a:rPr lang="fr-FR" dirty="0" smtClean="0">
                <a:latin typeface="Calibri Light" panose="020F0302020204030204" pitchFamily="34" charset="0"/>
              </a:rPr>
              <a:t> in GSV for </a:t>
            </a:r>
            <a:r>
              <a:rPr lang="fr-FR" dirty="0" err="1" smtClean="0">
                <a:latin typeface="Calibri Light" panose="020F0302020204030204" pitchFamily="34" charset="0"/>
              </a:rPr>
              <a:t>that</a:t>
            </a:r>
            <a:r>
              <a:rPr lang="fr-FR" dirty="0" smtClean="0">
                <a:latin typeface="Calibri Light" panose="020F0302020204030204" pitchFamily="34" charset="0"/>
              </a:rPr>
              <a:t> </a:t>
            </a:r>
            <a:r>
              <a:rPr lang="fr-FR" dirty="0" err="1" smtClean="0">
                <a:latin typeface="Calibri Light" panose="020F0302020204030204" pitchFamily="34" charset="0"/>
              </a:rPr>
              <a:t>feature</a:t>
            </a:r>
            <a:r>
              <a:rPr lang="fr-FR" dirty="0" smtClean="0">
                <a:latin typeface="Calibri Light" panose="020F0302020204030204" pitchFamily="34" charset="0"/>
              </a:rPr>
              <a:t>.</a:t>
            </a:r>
            <a:endParaRPr lang="fr-FR" dirty="0">
              <a:latin typeface="Calibri Light" panose="020F0302020204030204" pitchFamily="34" charset="0"/>
            </a:endParaRPr>
          </a:p>
          <a:p>
            <a:endParaRPr lang="en-CA" dirty="0" smtClean="0"/>
          </a:p>
          <a:p>
            <a:endParaRPr lang="en-CA" dirty="0" smtClean="0"/>
          </a:p>
          <a:p>
            <a:endParaRPr lang="en-CA" dirty="0" smtClean="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51572" y="1600200"/>
            <a:ext cx="5076856" cy="4525963"/>
          </a:xfrm>
        </p:spPr>
      </p:pic>
    </p:spTree>
    <p:extLst>
      <p:ext uri="{BB962C8B-B14F-4D97-AF65-F5344CB8AC3E}">
        <p14:creationId xmlns:p14="http://schemas.microsoft.com/office/powerpoint/2010/main" val="658725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CA" sz="3800" dirty="0" smtClean="0">
                <a:latin typeface="Calibri Light" panose="020F0302020204030204" pitchFamily="34" charset="0"/>
              </a:rPr>
              <a:t>GSV DIALOG</a:t>
            </a:r>
            <a:br>
              <a:rPr lang="en-CA" sz="3800" dirty="0" smtClean="0">
                <a:latin typeface="Calibri Light" panose="020F0302020204030204" pitchFamily="34" charset="0"/>
              </a:rPr>
            </a:br>
            <a:r>
              <a:rPr lang="en-CA" sz="3200" dirty="0" smtClean="0">
                <a:latin typeface="Calibri Light" panose="020F0302020204030204" pitchFamily="34" charset="0"/>
              </a:rPr>
              <a:t>(Multiple Levels)</a:t>
            </a:r>
            <a:endParaRPr lang="fr-FR" sz="3200" dirty="0">
              <a:latin typeface="Calibri Light" panose="020F0302020204030204" pitchFamily="34" charset="0"/>
            </a:endParaRPr>
          </a:p>
        </p:txBody>
      </p:sp>
      <p:sp>
        <p:nvSpPr>
          <p:cNvPr id="32" name="Content Placeholder 31"/>
          <p:cNvSpPr>
            <a:spLocks noGrp="1"/>
          </p:cNvSpPr>
          <p:nvPr>
            <p:ph sz="half" idx="1"/>
          </p:nvPr>
        </p:nvSpPr>
        <p:spPr/>
        <p:txBody>
          <a:bodyPr vert="horz" lIns="91440" tIns="45720" rIns="91440" bIns="45720" rtlCol="0" anchor="t">
            <a:normAutofit/>
          </a:bodyPr>
          <a:lstStyle/>
          <a:p>
            <a:pPr algn="just">
              <a:buFont typeface="Courier New" panose="02070309020205020404" pitchFamily="49" charset="0"/>
              <a:buChar char="o"/>
            </a:pPr>
            <a:r>
              <a:rPr lang="en-CA" dirty="0" smtClean="0">
                <a:latin typeface="Calibri Light" panose="020F0302020204030204" pitchFamily="34" charset="0"/>
              </a:rPr>
              <a:t>Multiple levels can be created for features:</a:t>
            </a:r>
          </a:p>
          <a:p>
            <a:pPr lvl="1" algn="just"/>
            <a:r>
              <a:rPr lang="en-CA" dirty="0" smtClean="0">
                <a:latin typeface="Calibri Light" panose="020F0302020204030204" pitchFamily="34" charset="0"/>
              </a:rPr>
              <a:t>Level 1: Finishes</a:t>
            </a:r>
          </a:p>
          <a:p>
            <a:pPr lvl="2" algn="just"/>
            <a:r>
              <a:rPr lang="en-CA" dirty="0" smtClean="0">
                <a:latin typeface="Calibri Light" panose="020F0302020204030204" pitchFamily="34" charset="0"/>
              </a:rPr>
              <a:t>Level 2: Alder Finishes</a:t>
            </a:r>
          </a:p>
          <a:p>
            <a:pPr lvl="2" algn="just"/>
            <a:r>
              <a:rPr lang="en-CA" dirty="0" smtClean="0">
                <a:latin typeface="Calibri Light" panose="020F0302020204030204" pitchFamily="34" charset="0"/>
              </a:rPr>
              <a:t>Level 2: Birch Finishes</a:t>
            </a:r>
          </a:p>
          <a:p>
            <a:pPr lvl="2" algn="just"/>
            <a:r>
              <a:rPr lang="en-CA" dirty="0" smtClean="0">
                <a:latin typeface="Calibri Light" panose="020F0302020204030204" pitchFamily="34" charset="0"/>
              </a:rPr>
              <a:t>Level 2: …</a:t>
            </a:r>
          </a:p>
          <a:p>
            <a:pPr marL="457200" lvl="1" indent="0">
              <a:buNone/>
            </a:pPr>
            <a:endParaRPr lang="en-CA"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2345" y="1600200"/>
            <a:ext cx="4975310" cy="4525963"/>
          </a:xfrm>
        </p:spPr>
      </p:pic>
    </p:spTree>
    <p:extLst>
      <p:ext uri="{BB962C8B-B14F-4D97-AF65-F5344CB8AC3E}">
        <p14:creationId xmlns:p14="http://schemas.microsoft.com/office/powerpoint/2010/main" val="1327120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200" dirty="0">
                <a:latin typeface="Calibri Light" panose="020F0302020204030204" pitchFamily="34" charset="0"/>
              </a:rPr>
              <a:t>GSV DIALOG</a:t>
            </a:r>
            <a:br>
              <a:rPr lang="en-CA" sz="4200" dirty="0">
                <a:latin typeface="Calibri Light" panose="020F0302020204030204" pitchFamily="34" charset="0"/>
              </a:rPr>
            </a:br>
            <a:r>
              <a:rPr lang="en-CA" sz="3600" dirty="0" smtClean="0">
                <a:latin typeface="Calibri Light" panose="020F0302020204030204" pitchFamily="34" charset="0"/>
              </a:rPr>
              <a:t>(Automatic Selected Option)</a:t>
            </a:r>
            <a:endParaRPr lang="fr-CA" sz="3600" dirty="0"/>
          </a:p>
        </p:txBody>
      </p:sp>
      <p:sp>
        <p:nvSpPr>
          <p:cNvPr id="3" name="Content Placeholder 2"/>
          <p:cNvSpPr>
            <a:spLocks noGrp="1"/>
          </p:cNvSpPr>
          <p:nvPr>
            <p:ph sz="half" idx="1"/>
          </p:nvPr>
        </p:nvSpPr>
        <p:spPr/>
        <p:txBody>
          <a:bodyPr/>
          <a:lstStyle/>
          <a:p>
            <a:pPr algn="just"/>
            <a:r>
              <a:rPr lang="en-CA" dirty="0">
                <a:latin typeface="Calibri Light" panose="020F0302020204030204" pitchFamily="34" charset="0"/>
              </a:rPr>
              <a:t>I</a:t>
            </a:r>
            <a:r>
              <a:rPr lang="en-CA" dirty="0" smtClean="0">
                <a:latin typeface="Calibri Light" panose="020F0302020204030204" pitchFamily="34" charset="0"/>
              </a:rPr>
              <a:t>f only (1) option is available for a feature (because of restrictions based on previous option selections), it </a:t>
            </a:r>
            <a:r>
              <a:rPr lang="en-CA" dirty="0">
                <a:latin typeface="Calibri Light" panose="020F0302020204030204" pitchFamily="34" charset="0"/>
              </a:rPr>
              <a:t>will be </a:t>
            </a:r>
            <a:r>
              <a:rPr lang="en-CA" dirty="0" smtClean="0">
                <a:latin typeface="Calibri Light" panose="020F0302020204030204" pitchFamily="34" charset="0"/>
              </a:rPr>
              <a:t>selected </a:t>
            </a:r>
            <a:r>
              <a:rPr lang="en-CA" dirty="0">
                <a:latin typeface="Calibri Light" panose="020F0302020204030204" pitchFamily="34" charset="0"/>
              </a:rPr>
              <a:t>automatically</a:t>
            </a:r>
            <a:r>
              <a:rPr lang="en-CA" dirty="0" smtClean="0">
                <a:latin typeface="Calibri Light" panose="020F0302020204030204" pitchFamily="34" charset="0"/>
              </a:rPr>
              <a:t> </a:t>
            </a:r>
            <a:r>
              <a:rPr lang="en-CA" dirty="0">
                <a:latin typeface="Calibri Light" panose="020F0302020204030204" pitchFamily="34" charset="0"/>
              </a:rPr>
              <a:t>if </a:t>
            </a:r>
            <a:r>
              <a:rPr lang="en-CA" dirty="0" smtClean="0">
                <a:latin typeface="Calibri Light" panose="020F0302020204030204" pitchFamily="34" charset="0"/>
              </a:rPr>
              <a:t>the feature </a:t>
            </a:r>
            <a:r>
              <a:rPr lang="en-CA" dirty="0">
                <a:latin typeface="Calibri Light" panose="020F0302020204030204" pitchFamily="34" charset="0"/>
              </a:rPr>
              <a:t>is mandatory.</a:t>
            </a:r>
          </a:p>
          <a:p>
            <a:endParaRPr lang="fr-CA"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8835" y="1600200"/>
            <a:ext cx="4942330" cy="4525963"/>
          </a:xfrm>
        </p:spPr>
      </p:pic>
    </p:spTree>
    <p:extLst>
      <p:ext uri="{BB962C8B-B14F-4D97-AF65-F5344CB8AC3E}">
        <p14:creationId xmlns:p14="http://schemas.microsoft.com/office/powerpoint/2010/main" val="1578552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800" dirty="0">
                <a:latin typeface="Calibri Light" panose="020F0302020204030204" pitchFamily="34" charset="0"/>
              </a:rPr>
              <a:t>GSV DIALOG</a:t>
            </a:r>
            <a:br>
              <a:rPr lang="en-CA" sz="3800" dirty="0">
                <a:latin typeface="Calibri Light" panose="020F0302020204030204" pitchFamily="34" charset="0"/>
              </a:rPr>
            </a:br>
            <a:r>
              <a:rPr lang="en-CA" sz="3200" dirty="0" smtClean="0">
                <a:latin typeface="Calibri Light" panose="020F0302020204030204" pitchFamily="34" charset="0"/>
              </a:rPr>
              <a:t>(Default Options)</a:t>
            </a:r>
            <a:endParaRPr lang="fr-CA" sz="3200" dirty="0"/>
          </a:p>
        </p:txBody>
      </p:sp>
      <p:sp>
        <p:nvSpPr>
          <p:cNvPr id="3" name="Content Placeholder 2"/>
          <p:cNvSpPr>
            <a:spLocks noGrp="1"/>
          </p:cNvSpPr>
          <p:nvPr>
            <p:ph sz="half" idx="1"/>
          </p:nvPr>
        </p:nvSpPr>
        <p:spPr/>
        <p:txBody>
          <a:bodyPr/>
          <a:lstStyle/>
          <a:p>
            <a:pPr algn="just"/>
            <a:r>
              <a:rPr lang="en-CA" dirty="0" smtClean="0">
                <a:latin typeface="Calibri Light" panose="020F0302020204030204" pitchFamily="34" charset="0"/>
              </a:rPr>
              <a:t>A default option can be specified for a feature to accelerate the optioning process.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6383" y="1600200"/>
            <a:ext cx="4947233" cy="4525963"/>
          </a:xfrm>
        </p:spPr>
      </p:pic>
    </p:spTree>
    <p:extLst>
      <p:ext uri="{BB962C8B-B14F-4D97-AF65-F5344CB8AC3E}">
        <p14:creationId xmlns:p14="http://schemas.microsoft.com/office/powerpoint/2010/main" val="3219798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800" dirty="0">
                <a:latin typeface="Calibri Light" panose="020F0302020204030204" pitchFamily="34" charset="0"/>
              </a:rPr>
              <a:t>GSV </a:t>
            </a:r>
            <a:r>
              <a:rPr lang="en-CA" sz="3800" dirty="0" smtClean="0">
                <a:latin typeface="Calibri Light" panose="020F0302020204030204" pitchFamily="34" charset="0"/>
              </a:rPr>
              <a:t>DIALOG</a:t>
            </a:r>
            <a:br>
              <a:rPr lang="en-CA" sz="3800" dirty="0" smtClean="0">
                <a:latin typeface="Calibri Light" panose="020F0302020204030204" pitchFamily="34" charset="0"/>
              </a:rPr>
            </a:br>
            <a:r>
              <a:rPr lang="en-CA" sz="3200" dirty="0" smtClean="0">
                <a:latin typeface="Calibri Light" panose="020F0302020204030204" pitchFamily="34" charset="0"/>
              </a:rPr>
              <a:t>(Additional Information 3</a:t>
            </a:r>
            <a:r>
              <a:rPr lang="en-CA" sz="3200" baseline="30000" dirty="0" smtClean="0">
                <a:latin typeface="Calibri Light" panose="020F0302020204030204" pitchFamily="34" charset="0"/>
              </a:rPr>
              <a:t>rd</a:t>
            </a:r>
            <a:r>
              <a:rPr lang="en-CA" sz="3200" dirty="0" smtClean="0">
                <a:latin typeface="Calibri Light" panose="020F0302020204030204" pitchFamily="34" charset="0"/>
              </a:rPr>
              <a:t> Window)</a:t>
            </a:r>
            <a:endParaRPr lang="fr-CA" sz="3200" dirty="0"/>
          </a:p>
        </p:txBody>
      </p:sp>
      <p:sp>
        <p:nvSpPr>
          <p:cNvPr id="3" name="Content Placeholder 2"/>
          <p:cNvSpPr>
            <a:spLocks noGrp="1"/>
          </p:cNvSpPr>
          <p:nvPr>
            <p:ph sz="half" idx="1"/>
          </p:nvPr>
        </p:nvSpPr>
        <p:spPr/>
        <p:txBody>
          <a:bodyPr/>
          <a:lstStyle/>
          <a:p>
            <a:pPr algn="just"/>
            <a:r>
              <a:rPr lang="en-CA" dirty="0" smtClean="0">
                <a:latin typeface="Calibri Light" panose="020F0302020204030204" pitchFamily="34" charset="0"/>
              </a:rPr>
              <a:t>Additional information &amp; image can be added for options to improve user experience and facilitate option selection. </a:t>
            </a:r>
            <a:endParaRPr lang="fr-CA" dirty="0">
              <a:latin typeface="Calibri Light" panose="020F0302020204030204" pitchFamily="34"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780193"/>
            <a:ext cx="5384800" cy="4165976"/>
          </a:xfrm>
        </p:spPr>
      </p:pic>
    </p:spTree>
    <p:extLst>
      <p:ext uri="{BB962C8B-B14F-4D97-AF65-F5344CB8AC3E}">
        <p14:creationId xmlns:p14="http://schemas.microsoft.com/office/powerpoint/2010/main" val="2014875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800" dirty="0" smtClean="0">
                <a:latin typeface="Calibri Light" panose="020F0302020204030204" pitchFamily="34" charset="0"/>
              </a:rPr>
              <a:t>GSV DIALOG</a:t>
            </a:r>
            <a:br>
              <a:rPr lang="en-CA" sz="3800" dirty="0" smtClean="0">
                <a:latin typeface="Calibri Light" panose="020F0302020204030204" pitchFamily="34" charset="0"/>
              </a:rPr>
            </a:br>
            <a:r>
              <a:rPr lang="en-CA" sz="3200" dirty="0" smtClean="0">
                <a:latin typeface="Calibri Light" panose="020F0302020204030204" pitchFamily="34" charset="0"/>
              </a:rPr>
              <a:t>(Repeatable Features)</a:t>
            </a:r>
            <a:endParaRPr lang="fr-CA" sz="3200" dirty="0">
              <a:latin typeface="Calibri Light" panose="020F0302020204030204" pitchFamily="34" charset="0"/>
            </a:endParaRPr>
          </a:p>
        </p:txBody>
      </p:sp>
      <p:sp>
        <p:nvSpPr>
          <p:cNvPr id="3" name="Content Placeholder 2"/>
          <p:cNvSpPr>
            <a:spLocks noGrp="1"/>
          </p:cNvSpPr>
          <p:nvPr>
            <p:ph sz="half" idx="1"/>
          </p:nvPr>
        </p:nvSpPr>
        <p:spPr/>
        <p:txBody>
          <a:bodyPr/>
          <a:lstStyle/>
          <a:p>
            <a:pPr algn="just">
              <a:buFont typeface="Courier New" panose="02070309020205020404" pitchFamily="49" charset="0"/>
              <a:buChar char="o"/>
            </a:pPr>
            <a:r>
              <a:rPr lang="en-CA" dirty="0" smtClean="0">
                <a:latin typeface="Calibri Light" panose="020F0302020204030204" pitchFamily="34" charset="0"/>
              </a:rPr>
              <a:t>Multiple options may be selected for a same feature (repeatable selection).</a:t>
            </a:r>
          </a:p>
          <a:p>
            <a:pPr lvl="1" algn="just"/>
            <a:r>
              <a:rPr lang="en-CA" dirty="0" smtClean="0">
                <a:latin typeface="Calibri Light" panose="020F0302020204030204" pitchFamily="34" charset="0"/>
              </a:rPr>
              <a:t>Ex.: Construction Options</a:t>
            </a:r>
          </a:p>
          <a:p>
            <a:pPr marL="457200" lvl="1" indent="0" algn="just">
              <a:buNone/>
            </a:pPr>
            <a:endParaRPr lang="en-CA" dirty="0" smtClean="0">
              <a:latin typeface="Calibri Light" panose="020F0302020204030204" pitchFamily="34" charset="0"/>
            </a:endParaRPr>
          </a:p>
          <a:p>
            <a:pPr marL="0" indent="0" algn="just">
              <a:buNone/>
            </a:pPr>
            <a:endParaRPr lang="fr-CA"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1773259"/>
            <a:ext cx="5384800" cy="4179844"/>
          </a:xfrm>
        </p:spPr>
      </p:pic>
    </p:spTree>
    <p:extLst>
      <p:ext uri="{BB962C8B-B14F-4D97-AF65-F5344CB8AC3E}">
        <p14:creationId xmlns:p14="http://schemas.microsoft.com/office/powerpoint/2010/main" val="402405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800" dirty="0" smtClean="0">
                <a:latin typeface="Calibri Light" panose="020F0302020204030204" pitchFamily="34" charset="0"/>
              </a:rPr>
              <a:t>GSV DIALOG</a:t>
            </a:r>
            <a:br>
              <a:rPr lang="en-CA" sz="3800" dirty="0" smtClean="0">
                <a:latin typeface="Calibri Light" panose="020F0302020204030204" pitchFamily="34" charset="0"/>
              </a:rPr>
            </a:br>
            <a:r>
              <a:rPr lang="en-CA" sz="3200" dirty="0" smtClean="0">
                <a:latin typeface="Calibri Light" panose="020F0302020204030204" pitchFamily="34" charset="0"/>
              </a:rPr>
              <a:t>(Restrictions)</a:t>
            </a:r>
            <a:endParaRPr lang="fr-CA" sz="3200" dirty="0">
              <a:latin typeface="Calibri Light" panose="020F0302020204030204" pitchFamily="34" charset="0"/>
            </a:endParaRPr>
          </a:p>
        </p:txBody>
      </p:sp>
      <p:sp>
        <p:nvSpPr>
          <p:cNvPr id="3" name="Content Placeholder 2"/>
          <p:cNvSpPr>
            <a:spLocks noGrp="1"/>
          </p:cNvSpPr>
          <p:nvPr>
            <p:ph sz="half" idx="1"/>
          </p:nvPr>
        </p:nvSpPr>
        <p:spPr/>
        <p:txBody>
          <a:bodyPr>
            <a:normAutofit fontScale="77500" lnSpcReduction="20000"/>
          </a:bodyPr>
          <a:lstStyle/>
          <a:p>
            <a:pPr>
              <a:buFont typeface="Courier New" panose="02070309020205020404" pitchFamily="49" charset="0"/>
              <a:buChar char="o"/>
            </a:pPr>
            <a:r>
              <a:rPr lang="en-CA" sz="3100" dirty="0" smtClean="0">
                <a:latin typeface="Calibri Light" panose="020F0302020204030204" pitchFamily="34" charset="0"/>
              </a:rPr>
              <a:t>Restrictions/validations </a:t>
            </a:r>
            <a:r>
              <a:rPr lang="en-CA" sz="3100" dirty="0">
                <a:latin typeface="Calibri Light" panose="020F0302020204030204" pitchFamily="34" charset="0"/>
              </a:rPr>
              <a:t>can </a:t>
            </a:r>
            <a:r>
              <a:rPr lang="en-CA" sz="3100" dirty="0" smtClean="0">
                <a:latin typeface="Calibri Light" panose="020F0302020204030204" pitchFamily="34" charset="0"/>
              </a:rPr>
              <a:t>be specified </a:t>
            </a:r>
            <a:r>
              <a:rPr lang="en-CA" sz="3100" dirty="0">
                <a:latin typeface="Calibri Light" panose="020F0302020204030204" pitchFamily="34" charset="0"/>
              </a:rPr>
              <a:t>between features and options (not products and features/options);</a:t>
            </a:r>
          </a:p>
          <a:p>
            <a:pPr lvl="1" algn="just"/>
            <a:r>
              <a:rPr lang="en-CA" sz="2600" dirty="0" smtClean="0">
                <a:latin typeface="Calibri Light" panose="020F0302020204030204" pitchFamily="34" charset="0"/>
                <a:sym typeface="Wingdings" panose="05000000000000000000" pitchFamily="2" charset="2"/>
              </a:rPr>
              <a:t>Option  Feature</a:t>
            </a:r>
            <a:endParaRPr lang="en-CA" sz="2600" dirty="0">
              <a:latin typeface="Calibri Light" panose="020F0302020204030204" pitchFamily="34" charset="0"/>
              <a:sym typeface="Wingdings" panose="05000000000000000000" pitchFamily="2" charset="2"/>
            </a:endParaRPr>
          </a:p>
          <a:p>
            <a:pPr lvl="1" algn="just"/>
            <a:r>
              <a:rPr lang="en-CA" sz="2600" dirty="0">
                <a:latin typeface="Calibri Light" panose="020F0302020204030204" pitchFamily="34" charset="0"/>
                <a:sym typeface="Wingdings" panose="05000000000000000000" pitchFamily="2" charset="2"/>
              </a:rPr>
              <a:t>Option  </a:t>
            </a:r>
            <a:r>
              <a:rPr lang="en-CA" sz="2600" dirty="0" smtClean="0">
                <a:latin typeface="Calibri Light" panose="020F0302020204030204" pitchFamily="34" charset="0"/>
                <a:sym typeface="Wingdings" panose="05000000000000000000" pitchFamily="2" charset="2"/>
              </a:rPr>
              <a:t>Option</a:t>
            </a:r>
          </a:p>
          <a:p>
            <a:pPr algn="just">
              <a:buFont typeface="Courier New" panose="02070309020205020404" pitchFamily="49" charset="0"/>
              <a:buChar char="o"/>
            </a:pPr>
            <a:r>
              <a:rPr lang="en-CA" sz="3100" dirty="0" smtClean="0">
                <a:latin typeface="Calibri Light" panose="020F0302020204030204" pitchFamily="34" charset="0"/>
              </a:rPr>
              <a:t>Non valid options can be displayed (highlighted in red) using the upper right icon, </a:t>
            </a:r>
            <a:r>
              <a:rPr lang="en-CA" sz="3100" dirty="0">
                <a:latin typeface="Calibri Light" panose="020F0302020204030204" pitchFamily="34" charset="0"/>
              </a:rPr>
              <a:t>“Show Excluded Options” </a:t>
            </a:r>
            <a:r>
              <a:rPr lang="en-CA" sz="3100" dirty="0" smtClean="0">
                <a:latin typeface="Calibri Light" panose="020F0302020204030204" pitchFamily="34" charset="0"/>
              </a:rPr>
              <a:t>option.</a:t>
            </a:r>
          </a:p>
          <a:p>
            <a:pPr lvl="1" algn="just"/>
            <a:r>
              <a:rPr lang="en-CA" sz="2600" dirty="0" smtClean="0">
                <a:latin typeface="Calibri Light" panose="020F0302020204030204" pitchFamily="34" charset="0"/>
              </a:rPr>
              <a:t>These non-valid options may be selected. GSV will display conflicting options or features previously selected and user will have the possibility to change these selections in order to have a valid combination.</a:t>
            </a:r>
            <a:endParaRPr lang="fr-CA" sz="2600" dirty="0">
              <a:latin typeface="Calibri Light" panose="020F0302020204030204" pitchFamily="34"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3428" y="1600200"/>
            <a:ext cx="4953144" cy="4525963"/>
          </a:xfrm>
        </p:spPr>
      </p:pic>
    </p:spTree>
    <p:extLst>
      <p:ext uri="{BB962C8B-B14F-4D97-AF65-F5344CB8AC3E}">
        <p14:creationId xmlns:p14="http://schemas.microsoft.com/office/powerpoint/2010/main" val="1059160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800" dirty="0">
                <a:latin typeface="Calibri Light" panose="020F0302020204030204" pitchFamily="34" charset="0"/>
              </a:rPr>
              <a:t>GSV </a:t>
            </a:r>
            <a:r>
              <a:rPr lang="fr-FR" sz="3800" dirty="0" smtClean="0">
                <a:latin typeface="Calibri Light" panose="020F0302020204030204" pitchFamily="34" charset="0"/>
              </a:rPr>
              <a:t>PRINTOUT</a:t>
            </a:r>
            <a:endParaRPr lang="fr-CA" sz="3800" dirty="0"/>
          </a:p>
        </p:txBody>
      </p:sp>
      <p:sp>
        <p:nvSpPr>
          <p:cNvPr id="3" name="Content Placeholder 2"/>
          <p:cNvSpPr>
            <a:spLocks noGrp="1"/>
          </p:cNvSpPr>
          <p:nvPr>
            <p:ph sz="half" idx="1"/>
          </p:nvPr>
        </p:nvSpPr>
        <p:spPr/>
        <p:txBody>
          <a:bodyPr/>
          <a:lstStyle/>
          <a:p>
            <a:pPr algn="just">
              <a:buFont typeface="Courier New" panose="02070309020205020404" pitchFamily="49" charset="0"/>
              <a:buChar char="o"/>
            </a:pPr>
            <a:r>
              <a:rPr lang="en-CA" dirty="0" smtClean="0">
                <a:latin typeface="Calibri Light" panose="020F0302020204030204" pitchFamily="34" charset="0"/>
              </a:rPr>
              <a:t>It is possible to get a printout of the selected options by clicking on the “Print” button under the top right menu.</a:t>
            </a:r>
            <a:endParaRPr lang="fr-CA" dirty="0">
              <a:latin typeface="Calibri Light" panose="020F0302020204030204" pitchFamily="34" charset="0"/>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5879" y="1600200"/>
            <a:ext cx="4948241" cy="4525963"/>
          </a:xfrm>
        </p:spPr>
      </p:pic>
    </p:spTree>
    <p:extLst>
      <p:ext uri="{BB962C8B-B14F-4D97-AF65-F5344CB8AC3E}">
        <p14:creationId xmlns:p14="http://schemas.microsoft.com/office/powerpoint/2010/main" val="3165591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4200" dirty="0">
                <a:latin typeface="Calibri Light" panose="020F0302020204030204" pitchFamily="34" charset="0"/>
              </a:rPr>
              <a:t>GSV </a:t>
            </a:r>
            <a:r>
              <a:rPr lang="fr-FR" sz="4200" dirty="0" smtClean="0">
                <a:latin typeface="Calibri Light" panose="020F0302020204030204" pitchFamily="34" charset="0"/>
              </a:rPr>
              <a:t>PRINTOUT</a:t>
            </a:r>
            <a:br>
              <a:rPr lang="fr-FR" sz="4200" dirty="0" smtClean="0">
                <a:latin typeface="Calibri Light" panose="020F0302020204030204" pitchFamily="34" charset="0"/>
              </a:rPr>
            </a:br>
            <a:r>
              <a:rPr lang="fr-FR" sz="3600" dirty="0" smtClean="0">
                <a:latin typeface="Calibri Light" panose="020F0302020204030204" pitchFamily="34" charset="0"/>
              </a:rPr>
              <a:t>(Logo &amp; </a:t>
            </a:r>
            <a:r>
              <a:rPr lang="fr-FR" sz="3600" dirty="0" err="1" smtClean="0">
                <a:latin typeface="Calibri Light" panose="020F0302020204030204" pitchFamily="34" charset="0"/>
              </a:rPr>
              <a:t>Text</a:t>
            </a:r>
            <a:r>
              <a:rPr lang="fr-FR" sz="3600" dirty="0" smtClean="0">
                <a:latin typeface="Calibri Light" panose="020F0302020204030204" pitchFamily="34" charset="0"/>
              </a:rPr>
              <a:t> Blocks)</a:t>
            </a:r>
            <a:endParaRPr lang="fr-CA" sz="3600" dirty="0">
              <a:latin typeface="Calibri Light" panose="020F0302020204030204" pitchFamily="34" charset="0"/>
            </a:endParaRPr>
          </a:p>
        </p:txBody>
      </p:sp>
      <p:sp>
        <p:nvSpPr>
          <p:cNvPr id="3" name="Content Placeholder 2"/>
          <p:cNvSpPr>
            <a:spLocks noGrp="1"/>
          </p:cNvSpPr>
          <p:nvPr>
            <p:ph sz="half" idx="1"/>
          </p:nvPr>
        </p:nvSpPr>
        <p:spPr/>
        <p:txBody>
          <a:bodyPr>
            <a:normAutofit/>
          </a:bodyPr>
          <a:lstStyle/>
          <a:p>
            <a:pPr algn="just">
              <a:buFont typeface="Courier New" panose="02070309020205020404" pitchFamily="49" charset="0"/>
              <a:buChar char="o"/>
            </a:pPr>
            <a:r>
              <a:rPr lang="en-CA" dirty="0" smtClean="0">
                <a:latin typeface="Calibri Light" panose="020F0302020204030204" pitchFamily="34" charset="0"/>
              </a:rPr>
              <a:t>It </a:t>
            </a:r>
            <a:r>
              <a:rPr lang="en-CA" dirty="0">
                <a:latin typeface="Calibri Light" panose="020F0302020204030204" pitchFamily="34" charset="0"/>
              </a:rPr>
              <a:t>is possible to add a distinct customer logo (different from GSV </a:t>
            </a:r>
            <a:r>
              <a:rPr lang="en-CA" dirty="0" smtClean="0">
                <a:latin typeface="Calibri Light" panose="020F0302020204030204" pitchFamily="34" charset="0"/>
              </a:rPr>
              <a:t>user interface); </a:t>
            </a:r>
          </a:p>
          <a:p>
            <a:pPr lvl="1" algn="just"/>
            <a:r>
              <a:rPr lang="en-CA" dirty="0" smtClean="0">
                <a:latin typeface="Calibri Light" panose="020F0302020204030204" pitchFamily="34" charset="0"/>
              </a:rPr>
              <a:t>Logo </a:t>
            </a:r>
            <a:r>
              <a:rPr lang="en-CA" dirty="0">
                <a:latin typeface="Calibri Light" panose="020F0302020204030204" pitchFamily="34" charset="0"/>
              </a:rPr>
              <a:t>1 </a:t>
            </a:r>
            <a:r>
              <a:rPr lang="en-CA" dirty="0" smtClean="0">
                <a:latin typeface="Calibri Light" panose="020F0302020204030204" pitchFamily="34" charset="0"/>
                <a:sym typeface="Wingdings" panose="05000000000000000000" pitchFamily="2" charset="2"/>
              </a:rPr>
              <a:t> </a:t>
            </a:r>
            <a:r>
              <a:rPr lang="en-CA" dirty="0" smtClean="0">
                <a:latin typeface="Calibri Light" panose="020F0302020204030204" pitchFamily="34" charset="0"/>
              </a:rPr>
              <a:t>for user interface</a:t>
            </a:r>
            <a:endParaRPr lang="en-CA" dirty="0">
              <a:latin typeface="Calibri Light" panose="020F0302020204030204" pitchFamily="34" charset="0"/>
            </a:endParaRPr>
          </a:p>
          <a:p>
            <a:pPr lvl="1" algn="just"/>
            <a:r>
              <a:rPr lang="en-CA" dirty="0">
                <a:latin typeface="Calibri Light" panose="020F0302020204030204" pitchFamily="34" charset="0"/>
              </a:rPr>
              <a:t>Logo 2 </a:t>
            </a:r>
            <a:r>
              <a:rPr lang="en-CA" dirty="0" smtClean="0">
                <a:latin typeface="Calibri Light" panose="020F0302020204030204" pitchFamily="34" charset="0"/>
                <a:sym typeface="Wingdings" panose="05000000000000000000" pitchFamily="2" charset="2"/>
              </a:rPr>
              <a:t> </a:t>
            </a:r>
            <a:r>
              <a:rPr lang="en-CA" dirty="0" smtClean="0">
                <a:latin typeface="Calibri Light" panose="020F0302020204030204" pitchFamily="34" charset="0"/>
              </a:rPr>
              <a:t>for printout</a:t>
            </a:r>
            <a:endParaRPr lang="en-CA" dirty="0">
              <a:latin typeface="Calibri Light" panose="020F0302020204030204" pitchFamily="34" charset="0"/>
            </a:endParaRPr>
          </a:p>
          <a:p>
            <a:pPr algn="just">
              <a:buFont typeface="Courier New" panose="02070309020205020404" pitchFamily="49" charset="0"/>
              <a:buChar char="o"/>
            </a:pPr>
            <a:r>
              <a:rPr lang="en-CA" dirty="0">
                <a:latin typeface="Calibri Light" panose="020F0302020204030204" pitchFamily="34" charset="0"/>
              </a:rPr>
              <a:t>(3) different text blocks can be displayed</a:t>
            </a:r>
            <a:r>
              <a:rPr lang="en-CA" dirty="0" smtClean="0">
                <a:latin typeface="Calibri Light" panose="020F0302020204030204" pitchFamily="34" charset="0"/>
              </a:rPr>
              <a:t>;</a:t>
            </a:r>
            <a:endParaRPr lang="en-CA" dirty="0">
              <a:solidFill>
                <a:srgbClr val="FF0000"/>
              </a:solidFill>
              <a:latin typeface="Calibri Light" panose="020F0302020204030204" pitchFamily="34" charset="0"/>
            </a:endParaRPr>
          </a:p>
          <a:p>
            <a:pPr lvl="1" algn="just"/>
            <a:r>
              <a:rPr lang="en-CA" dirty="0" smtClean="0">
                <a:latin typeface="Calibri Light" panose="020F0302020204030204" pitchFamily="34" charset="0"/>
              </a:rPr>
              <a:t>Color fill can be customized</a:t>
            </a:r>
            <a:endParaRPr lang="en-CA" dirty="0">
              <a:latin typeface="Calibri Light" panose="020F0302020204030204" pitchFamily="34" charset="0"/>
            </a:endParaRPr>
          </a:p>
          <a:p>
            <a:endParaRPr lang="fr-CA" dirty="0"/>
          </a:p>
        </p:txBody>
      </p:sp>
      <p:pic>
        <p:nvPicPr>
          <p:cNvPr id="12" name="Content Placeholder 1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88510" y="1600200"/>
            <a:ext cx="3402980" cy="4525963"/>
          </a:xfrm>
        </p:spPr>
      </p:pic>
    </p:spTree>
    <p:extLst>
      <p:ext uri="{BB962C8B-B14F-4D97-AF65-F5344CB8AC3E}">
        <p14:creationId xmlns:p14="http://schemas.microsoft.com/office/powerpoint/2010/main" val="963099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3800" dirty="0" smtClean="0">
                <a:latin typeface="Calibri Light" panose="020F0302020204030204" pitchFamily="34" charset="0"/>
              </a:rPr>
              <a:t>GSV</a:t>
            </a:r>
            <a:br>
              <a:rPr lang="en-CA" sz="3800" dirty="0" smtClean="0">
                <a:latin typeface="Calibri Light" panose="020F0302020204030204" pitchFamily="34" charset="0"/>
              </a:rPr>
            </a:br>
            <a:r>
              <a:rPr lang="en-CA" sz="3800" dirty="0" smtClean="0">
                <a:latin typeface="Calibri Light" panose="020F0302020204030204" pitchFamily="34" charset="0"/>
              </a:rPr>
              <a:t>Global Styles Validations</a:t>
            </a:r>
            <a:endParaRPr lang="fr-FR" sz="3800" dirty="0">
              <a:latin typeface="Calibri Light" panose="020F0302020204030204" pitchFamily="34" charset="0"/>
            </a:endParaRPr>
          </a:p>
        </p:txBody>
      </p:sp>
    </p:spTree>
    <p:extLst>
      <p:ext uri="{BB962C8B-B14F-4D97-AF65-F5344CB8AC3E}">
        <p14:creationId xmlns:p14="http://schemas.microsoft.com/office/powerpoint/2010/main" val="3495231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4200" dirty="0">
                <a:latin typeface="Calibri Light" panose="020F0302020204030204" pitchFamily="34" charset="0"/>
              </a:rPr>
              <a:t>GSV </a:t>
            </a:r>
            <a:r>
              <a:rPr lang="fr-FR" sz="4200" dirty="0" smtClean="0">
                <a:latin typeface="Calibri Light" panose="020F0302020204030204" pitchFamily="34" charset="0"/>
              </a:rPr>
              <a:t>PRINTOUT</a:t>
            </a:r>
            <a:br>
              <a:rPr lang="fr-FR" sz="4200" dirty="0" smtClean="0">
                <a:latin typeface="Calibri Light" panose="020F0302020204030204" pitchFamily="34" charset="0"/>
              </a:rPr>
            </a:br>
            <a:r>
              <a:rPr lang="fr-FR" sz="3600" dirty="0" smtClean="0">
                <a:latin typeface="Calibri Light" panose="020F0302020204030204" pitchFamily="34" charset="0"/>
              </a:rPr>
              <a:t>(Images)</a:t>
            </a:r>
            <a:endParaRPr lang="fr-CA" sz="3600" dirty="0"/>
          </a:p>
        </p:txBody>
      </p:sp>
      <p:sp>
        <p:nvSpPr>
          <p:cNvPr id="3" name="Content Placeholder 2"/>
          <p:cNvSpPr>
            <a:spLocks noGrp="1"/>
          </p:cNvSpPr>
          <p:nvPr>
            <p:ph sz="half" idx="1"/>
          </p:nvPr>
        </p:nvSpPr>
        <p:spPr/>
        <p:txBody>
          <a:bodyPr/>
          <a:lstStyle/>
          <a:p>
            <a:pPr algn="just">
              <a:buFont typeface="Courier New" panose="02070309020205020404" pitchFamily="49" charset="0"/>
              <a:buChar char="o"/>
            </a:pPr>
            <a:r>
              <a:rPr lang="en-CA" dirty="0">
                <a:latin typeface="Calibri Light" panose="020F0302020204030204" pitchFamily="34" charset="0"/>
              </a:rPr>
              <a:t>Images for selected options are automatically being displayed;</a:t>
            </a:r>
          </a:p>
          <a:p>
            <a:pPr lvl="1"/>
            <a:r>
              <a:rPr lang="en-CA" dirty="0">
                <a:latin typeface="Calibri Light" panose="020F0302020204030204" pitchFamily="34" charset="0"/>
              </a:rPr>
              <a:t>However, it is possible </a:t>
            </a:r>
            <a:r>
              <a:rPr lang="en-CA" dirty="0" smtClean="0">
                <a:latin typeface="Calibri Light" panose="020F0302020204030204" pitchFamily="34" charset="0"/>
              </a:rPr>
              <a:t>not to show </a:t>
            </a:r>
            <a:r>
              <a:rPr lang="en-CA" dirty="0">
                <a:latin typeface="Calibri Light" panose="020F0302020204030204" pitchFamily="34" charset="0"/>
              </a:rPr>
              <a:t>specific selected options if required. This could apply especially for </a:t>
            </a:r>
            <a:r>
              <a:rPr lang="en-CA" dirty="0" smtClean="0">
                <a:latin typeface="Calibri Light" panose="020F0302020204030204" pitchFamily="34" charset="0"/>
              </a:rPr>
              <a:t>non mandatory features (</a:t>
            </a:r>
            <a:r>
              <a:rPr lang="en-CA" dirty="0" err="1" smtClean="0">
                <a:latin typeface="Calibri Light" panose="020F0302020204030204" pitchFamily="34" charset="0"/>
              </a:rPr>
              <a:t>ex.:pulls</a:t>
            </a:r>
            <a:r>
              <a:rPr lang="en-CA" dirty="0" smtClean="0">
                <a:latin typeface="Calibri Light" panose="020F0302020204030204" pitchFamily="34" charset="0"/>
              </a:rPr>
              <a:t>/handles</a:t>
            </a:r>
            <a:r>
              <a:rPr lang="en-CA" dirty="0">
                <a:latin typeface="Calibri Light" panose="020F0302020204030204" pitchFamily="34" charset="0"/>
              </a:rPr>
              <a:t>).</a:t>
            </a:r>
          </a:p>
          <a:p>
            <a:endParaRPr lang="fr-CA"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188510" y="1600200"/>
            <a:ext cx="3402980" cy="4525963"/>
          </a:xfrm>
        </p:spPr>
      </p:pic>
    </p:spTree>
    <p:extLst>
      <p:ext uri="{BB962C8B-B14F-4D97-AF65-F5344CB8AC3E}">
        <p14:creationId xmlns:p14="http://schemas.microsoft.com/office/powerpoint/2010/main" val="1719167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alibri Light" panose="020F0302020204030204" pitchFamily="34" charset="0"/>
              </a:rPr>
              <a:t>INFORMATION TO PROVIDE TO 20-20</a:t>
            </a:r>
            <a:endParaRPr lang="fr-CA" dirty="0">
              <a:latin typeface="Calibri Light" panose="020F0302020204030204" pitchFamily="34" charset="0"/>
            </a:endParaRPr>
          </a:p>
        </p:txBody>
      </p:sp>
      <p:sp>
        <p:nvSpPr>
          <p:cNvPr id="3" name="Content Placeholder 2"/>
          <p:cNvSpPr>
            <a:spLocks noGrp="1"/>
          </p:cNvSpPr>
          <p:nvPr>
            <p:ph idx="1"/>
          </p:nvPr>
        </p:nvSpPr>
        <p:spPr/>
        <p:txBody>
          <a:bodyPr>
            <a:normAutofit/>
          </a:bodyPr>
          <a:lstStyle/>
          <a:p>
            <a:pPr algn="just">
              <a:buFont typeface="Courier New" panose="02070309020205020404" pitchFamily="49" charset="0"/>
              <a:buChar char="o"/>
            </a:pPr>
            <a:r>
              <a:rPr lang="en-CA" sz="2800" dirty="0" smtClean="0">
                <a:latin typeface="Calibri Light" panose="020F0302020204030204" pitchFamily="34" charset="0"/>
              </a:rPr>
              <a:t>Latest 20-20 catalog</a:t>
            </a:r>
          </a:p>
          <a:p>
            <a:pPr lvl="1" algn="just"/>
            <a:r>
              <a:rPr lang="en-CA" sz="2400" dirty="0" smtClean="0">
                <a:latin typeface="Calibri Light" panose="020F0302020204030204" pitchFamily="34" charset="0"/>
              </a:rPr>
              <a:t>Standard zip format;</a:t>
            </a:r>
          </a:p>
          <a:p>
            <a:pPr lvl="1" algn="just"/>
            <a:r>
              <a:rPr lang="en-CA" sz="2400" dirty="0" smtClean="0">
                <a:latin typeface="Calibri Light" panose="020F0302020204030204" pitchFamily="34" charset="0"/>
              </a:rPr>
              <a:t>Each feature &amp; option that you want an image associated to it needs to have the image specified in the catalog using the </a:t>
            </a:r>
            <a:r>
              <a:rPr lang="en-CA" sz="2400" dirty="0" err="1" smtClean="0">
                <a:latin typeface="Calibri Light" panose="020F0302020204030204" pitchFamily="34" charset="0"/>
              </a:rPr>
              <a:t>PICture</a:t>
            </a:r>
            <a:r>
              <a:rPr lang="en-CA" sz="2400" dirty="0" smtClean="0">
                <a:latin typeface="Calibri Light" panose="020F0302020204030204" pitchFamily="34" charset="0"/>
              </a:rPr>
              <a:t> variable. Please specify the full file name only; no path (</a:t>
            </a:r>
            <a:r>
              <a:rPr lang="en-CA" sz="2400" dirty="0" err="1" smtClean="0">
                <a:latin typeface="Calibri Light" panose="020F0302020204030204" pitchFamily="34" charset="0"/>
              </a:rPr>
              <a:t>i.e</a:t>
            </a:r>
            <a:r>
              <a:rPr lang="en-CA" sz="2400" dirty="0" smtClean="0">
                <a:latin typeface="Calibri Light" panose="020F0302020204030204" pitchFamily="34" charset="0"/>
              </a:rPr>
              <a:t> Door1234.jpg);</a:t>
            </a:r>
          </a:p>
          <a:p>
            <a:pPr lvl="2" algn="just"/>
            <a:r>
              <a:rPr lang="en-CA" sz="2000" dirty="0" smtClean="0">
                <a:latin typeface="Calibri Light" panose="020F0302020204030204" pitchFamily="34" charset="0"/>
              </a:rPr>
              <a:t>Recommended format: jpg</a:t>
            </a:r>
          </a:p>
          <a:p>
            <a:pPr lvl="1" algn="just"/>
            <a:r>
              <a:rPr lang="en-CA" sz="2400" dirty="0" smtClean="0">
                <a:latin typeface="Calibri Light" panose="020F0302020204030204" pitchFamily="34" charset="0"/>
              </a:rPr>
              <a:t>Any image that is specified using the </a:t>
            </a:r>
            <a:r>
              <a:rPr lang="en-CA" sz="2400" dirty="0" err="1" smtClean="0">
                <a:latin typeface="Calibri Light" panose="020F0302020204030204" pitchFamily="34" charset="0"/>
              </a:rPr>
              <a:t>PICture</a:t>
            </a:r>
            <a:r>
              <a:rPr lang="en-CA" sz="2400" dirty="0" smtClean="0">
                <a:latin typeface="Calibri Light" panose="020F0302020204030204" pitchFamily="34" charset="0"/>
              </a:rPr>
              <a:t> variable needs to be in the </a:t>
            </a:r>
            <a:r>
              <a:rPr lang="en-CA" sz="2400" b="1" u="sng" dirty="0" smtClean="0">
                <a:latin typeface="Calibri Light" panose="020F0302020204030204" pitchFamily="34" charset="0"/>
              </a:rPr>
              <a:t>Multimedia\Pictures\Medium</a:t>
            </a:r>
            <a:r>
              <a:rPr lang="en-CA" sz="2400" dirty="0" smtClean="0">
                <a:latin typeface="Calibri Light" panose="020F0302020204030204" pitchFamily="34" charset="0"/>
              </a:rPr>
              <a:t> folder. If images are not specified or if they are not stored under the catalog database, they will not be used by GSV.</a:t>
            </a:r>
          </a:p>
          <a:p>
            <a:pPr lvl="1" algn="just"/>
            <a:endParaRPr lang="en-CA" dirty="0" smtClean="0">
              <a:latin typeface="Calibri Light" panose="020F0302020204030204" pitchFamily="34" charset="0"/>
            </a:endParaRPr>
          </a:p>
          <a:p>
            <a:pPr marL="457200" lvl="1" indent="0">
              <a:buNone/>
            </a:pPr>
            <a:endParaRPr lang="en-CA" dirty="0"/>
          </a:p>
          <a:p>
            <a:endParaRPr lang="en-CA" dirty="0"/>
          </a:p>
        </p:txBody>
      </p:sp>
    </p:spTree>
    <p:extLst>
      <p:ext uri="{BB962C8B-B14F-4D97-AF65-F5344CB8AC3E}">
        <p14:creationId xmlns:p14="http://schemas.microsoft.com/office/powerpoint/2010/main" val="2712637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Calibri Light" panose="020F0302020204030204" pitchFamily="34" charset="0"/>
              </a:rPr>
              <a:t>INFORMATION TO PROVIDE TO </a:t>
            </a:r>
            <a:r>
              <a:rPr lang="en-CA" dirty="0" smtClean="0">
                <a:latin typeface="Calibri Light" panose="020F0302020204030204" pitchFamily="34" charset="0"/>
              </a:rPr>
              <a:t>20-20 (continuity)</a:t>
            </a:r>
            <a:endParaRPr lang="fr-CA" dirty="0">
              <a:latin typeface="Calibri Light" panose="020F0302020204030204" pitchFamily="34" charset="0"/>
            </a:endParaRPr>
          </a:p>
        </p:txBody>
      </p:sp>
      <p:sp>
        <p:nvSpPr>
          <p:cNvPr id="3" name="Content Placeholder 2"/>
          <p:cNvSpPr>
            <a:spLocks noGrp="1"/>
          </p:cNvSpPr>
          <p:nvPr>
            <p:ph idx="1"/>
          </p:nvPr>
        </p:nvSpPr>
        <p:spPr/>
        <p:txBody>
          <a:bodyPr>
            <a:normAutofit fontScale="70000" lnSpcReduction="20000"/>
          </a:bodyPr>
          <a:lstStyle/>
          <a:p>
            <a:pPr marL="0" indent="0" algn="just">
              <a:buNone/>
            </a:pPr>
            <a:r>
              <a:rPr lang="en-CA" sz="4000" u="sng" dirty="0">
                <a:latin typeface="Calibri Light" panose="020F0302020204030204" pitchFamily="34" charset="0"/>
              </a:rPr>
              <a:t>Manufacturer GSV.xlsx</a:t>
            </a:r>
          </a:p>
          <a:p>
            <a:pPr algn="just">
              <a:buFont typeface="Courier New" panose="02070309020205020404" pitchFamily="49" charset="0"/>
              <a:buChar char="o"/>
            </a:pPr>
            <a:r>
              <a:rPr lang="en-CA" sz="3400" dirty="0">
                <a:latin typeface="Calibri Light" panose="020F0302020204030204" pitchFamily="34" charset="0"/>
              </a:rPr>
              <a:t>Primary color: Top header &amp; Mouse Over</a:t>
            </a:r>
          </a:p>
          <a:p>
            <a:pPr lvl="1" algn="just"/>
            <a:r>
              <a:rPr lang="en-CA" dirty="0">
                <a:latin typeface="Calibri Light" panose="020F0302020204030204" pitchFamily="34" charset="0"/>
              </a:rPr>
              <a:t>Must be hexadecimal equivalent (</a:t>
            </a:r>
            <a:r>
              <a:rPr lang="en-CA" dirty="0" err="1">
                <a:latin typeface="Calibri Light" panose="020F0302020204030204" pitchFamily="34" charset="0"/>
              </a:rPr>
              <a:t>i.e</a:t>
            </a:r>
            <a:r>
              <a:rPr lang="en-CA" dirty="0">
                <a:latin typeface="Calibri Light" panose="020F0302020204030204" pitchFamily="34" charset="0"/>
              </a:rPr>
              <a:t> #</a:t>
            </a:r>
            <a:r>
              <a:rPr lang="en-CA" dirty="0" err="1">
                <a:latin typeface="Calibri Light" panose="020F0302020204030204" pitchFamily="34" charset="0"/>
              </a:rPr>
              <a:t>ffffff</a:t>
            </a:r>
            <a:r>
              <a:rPr lang="en-CA" dirty="0">
                <a:latin typeface="Calibri Light" panose="020F0302020204030204" pitchFamily="34" charset="0"/>
              </a:rPr>
              <a:t> for white)</a:t>
            </a:r>
          </a:p>
          <a:p>
            <a:pPr algn="just">
              <a:buFont typeface="Courier New" panose="02070309020205020404" pitchFamily="49" charset="0"/>
              <a:buChar char="o"/>
            </a:pPr>
            <a:r>
              <a:rPr lang="en-CA" sz="3400" dirty="0">
                <a:latin typeface="Calibri Light" panose="020F0302020204030204" pitchFamily="34" charset="0"/>
              </a:rPr>
              <a:t>Secondary color: Selected Options</a:t>
            </a:r>
          </a:p>
          <a:p>
            <a:pPr lvl="1" algn="just"/>
            <a:r>
              <a:rPr lang="en-CA" dirty="0">
                <a:latin typeface="Calibri Light" panose="020F0302020204030204" pitchFamily="34" charset="0"/>
              </a:rPr>
              <a:t>Must be hexadecimal equivalent (</a:t>
            </a:r>
            <a:r>
              <a:rPr lang="en-CA" dirty="0" err="1">
                <a:latin typeface="Calibri Light" panose="020F0302020204030204" pitchFamily="34" charset="0"/>
              </a:rPr>
              <a:t>i.e</a:t>
            </a:r>
            <a:r>
              <a:rPr lang="en-CA" dirty="0">
                <a:latin typeface="Calibri Light" panose="020F0302020204030204" pitchFamily="34" charset="0"/>
              </a:rPr>
              <a:t> #</a:t>
            </a:r>
            <a:r>
              <a:rPr lang="en-CA" dirty="0" err="1">
                <a:latin typeface="Calibri Light" panose="020F0302020204030204" pitchFamily="34" charset="0"/>
              </a:rPr>
              <a:t>ffffff</a:t>
            </a:r>
            <a:r>
              <a:rPr lang="en-CA" dirty="0">
                <a:latin typeface="Calibri Light" panose="020F0302020204030204" pitchFamily="34" charset="0"/>
              </a:rPr>
              <a:t> for white)</a:t>
            </a:r>
          </a:p>
          <a:p>
            <a:pPr algn="just">
              <a:buFont typeface="Courier New" panose="02070309020205020404" pitchFamily="49" charset="0"/>
              <a:buChar char="o"/>
            </a:pPr>
            <a:r>
              <a:rPr lang="en-CA" sz="3400" dirty="0" smtClean="0">
                <a:latin typeface="Calibri Light" panose="020F0302020204030204" pitchFamily="34" charset="0"/>
              </a:rPr>
              <a:t>Logo;</a:t>
            </a:r>
            <a:endParaRPr lang="en-CA" sz="3400" dirty="0">
              <a:latin typeface="Calibri Light" panose="020F0302020204030204" pitchFamily="34" charset="0"/>
            </a:endParaRPr>
          </a:p>
          <a:p>
            <a:pPr lvl="1" algn="just"/>
            <a:r>
              <a:rPr lang="en-CA" dirty="0" smtClean="0">
                <a:latin typeface="Calibri Light" panose="020F0302020204030204" pitchFamily="34" charset="0"/>
              </a:rPr>
              <a:t>Recommended format: </a:t>
            </a:r>
            <a:r>
              <a:rPr lang="en-CA" dirty="0" err="1" smtClean="0">
                <a:latin typeface="Calibri Light" panose="020F0302020204030204" pitchFamily="34" charset="0"/>
              </a:rPr>
              <a:t>png</a:t>
            </a:r>
            <a:endParaRPr lang="en-CA" dirty="0" smtClean="0">
              <a:latin typeface="Calibri Light" panose="020F0302020204030204" pitchFamily="34" charset="0"/>
            </a:endParaRPr>
          </a:p>
          <a:p>
            <a:pPr lvl="1" algn="just"/>
            <a:r>
              <a:rPr lang="en-CA" dirty="0" smtClean="0">
                <a:latin typeface="Calibri Light" panose="020F0302020204030204" pitchFamily="34" charset="0"/>
              </a:rPr>
              <a:t>Should </a:t>
            </a:r>
            <a:r>
              <a:rPr lang="en-CA" dirty="0">
                <a:latin typeface="Calibri Light" panose="020F0302020204030204" pitchFamily="34" charset="0"/>
              </a:rPr>
              <a:t>be approximately 45 pixels in height and the background color </a:t>
            </a:r>
            <a:r>
              <a:rPr lang="en-CA" dirty="0" smtClean="0">
                <a:latin typeface="Calibri Light" panose="020F0302020204030204" pitchFamily="34" charset="0"/>
              </a:rPr>
              <a:t>should </a:t>
            </a:r>
            <a:r>
              <a:rPr lang="en-CA" dirty="0">
                <a:latin typeface="Calibri Light" panose="020F0302020204030204" pitchFamily="34" charset="0"/>
              </a:rPr>
              <a:t>be the same as the Primary color code you provide</a:t>
            </a:r>
            <a:r>
              <a:rPr lang="en-CA" dirty="0" smtClean="0">
                <a:latin typeface="Calibri Light" panose="020F0302020204030204" pitchFamily="34" charset="0"/>
              </a:rPr>
              <a:t>.</a:t>
            </a:r>
          </a:p>
          <a:p>
            <a:pPr algn="just">
              <a:buFont typeface="Courier New" panose="02070309020205020404" pitchFamily="49" charset="0"/>
              <a:buChar char="o"/>
            </a:pPr>
            <a:r>
              <a:rPr lang="en-CA" sz="3400" dirty="0" smtClean="0">
                <a:latin typeface="Calibri Light" panose="020F0302020204030204" pitchFamily="34" charset="0"/>
              </a:rPr>
              <a:t>List of wood species you want to have;</a:t>
            </a:r>
            <a:endParaRPr lang="en-CA" sz="3400" dirty="0">
              <a:latin typeface="Calibri Light" panose="020F0302020204030204" pitchFamily="34" charset="0"/>
            </a:endParaRPr>
          </a:p>
          <a:p>
            <a:pPr lvl="1" algn="just"/>
            <a:r>
              <a:rPr lang="en-CA" dirty="0" smtClean="0">
                <a:latin typeface="Calibri Light" panose="020F0302020204030204" pitchFamily="34" charset="0"/>
              </a:rPr>
              <a:t>Name of wood species</a:t>
            </a:r>
            <a:endParaRPr lang="en-CA" dirty="0">
              <a:latin typeface="Calibri Light" panose="020F0302020204030204" pitchFamily="34" charset="0"/>
            </a:endParaRPr>
          </a:p>
          <a:p>
            <a:pPr lvl="1" algn="just"/>
            <a:r>
              <a:rPr lang="en-CA" dirty="0" smtClean="0">
                <a:latin typeface="Calibri Light" panose="020F0302020204030204" pitchFamily="34" charset="0"/>
              </a:rPr>
              <a:t>Image names for the species</a:t>
            </a:r>
          </a:p>
          <a:p>
            <a:pPr lvl="1" algn="just"/>
            <a:r>
              <a:rPr lang="en-CA" dirty="0" smtClean="0">
                <a:latin typeface="Calibri Light" panose="020F0302020204030204" pitchFamily="34" charset="0"/>
              </a:rPr>
              <a:t>Display order of the species</a:t>
            </a:r>
            <a:endParaRPr lang="en-CA" dirty="0">
              <a:latin typeface="Calibri Light" panose="020F0302020204030204" pitchFamily="34" charset="0"/>
            </a:endParaRPr>
          </a:p>
          <a:p>
            <a:endParaRPr lang="fr-CA" dirty="0"/>
          </a:p>
        </p:txBody>
      </p:sp>
    </p:spTree>
    <p:extLst>
      <p:ext uri="{BB962C8B-B14F-4D97-AF65-F5344CB8AC3E}">
        <p14:creationId xmlns:p14="http://schemas.microsoft.com/office/powerpoint/2010/main" val="4238375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Calibri Light" panose="020F0302020204030204" pitchFamily="34" charset="0"/>
              </a:rPr>
              <a:t>INFORMATION TO PROVIDE TO 20-20 (continuity)</a:t>
            </a:r>
            <a:endParaRPr lang="fr-CA" dirty="0"/>
          </a:p>
        </p:txBody>
      </p:sp>
      <p:sp>
        <p:nvSpPr>
          <p:cNvPr id="3" name="Content Placeholder 2"/>
          <p:cNvSpPr>
            <a:spLocks noGrp="1"/>
          </p:cNvSpPr>
          <p:nvPr>
            <p:ph idx="1"/>
          </p:nvPr>
        </p:nvSpPr>
        <p:spPr/>
        <p:txBody>
          <a:bodyPr>
            <a:normAutofit fontScale="92500" lnSpcReduction="10000"/>
          </a:bodyPr>
          <a:lstStyle/>
          <a:p>
            <a:pPr marL="457200" lvl="1" indent="-457200" algn="just">
              <a:buFont typeface="Courier New" panose="02070309020205020404" pitchFamily="49" charset="0"/>
              <a:buChar char="o"/>
            </a:pPr>
            <a:r>
              <a:rPr lang="en-CA" sz="2600" dirty="0">
                <a:latin typeface="Calibri Light" panose="020F0302020204030204" pitchFamily="34" charset="0"/>
              </a:rPr>
              <a:t>Feature display order list (</a:t>
            </a:r>
            <a:r>
              <a:rPr lang="en-CA" sz="2600" dirty="0" err="1">
                <a:latin typeface="Calibri Light" panose="020F0302020204030204" pitchFamily="34" charset="0"/>
              </a:rPr>
              <a:t>i.e</a:t>
            </a:r>
            <a:r>
              <a:rPr lang="en-CA" sz="2600" dirty="0">
                <a:latin typeface="Calibri Light" panose="020F0302020204030204" pitchFamily="34" charset="0"/>
              </a:rPr>
              <a:t> (1) Wood Species, (2) Door Style, (3) Finishes…);</a:t>
            </a:r>
          </a:p>
          <a:p>
            <a:pPr marL="457200" lvl="1" indent="-457200" algn="just">
              <a:buFont typeface="Courier New" panose="02070309020205020404" pitchFamily="49" charset="0"/>
              <a:buChar char="o"/>
            </a:pPr>
            <a:r>
              <a:rPr lang="en-CA" sz="2600" dirty="0">
                <a:latin typeface="Calibri Light" panose="020F0302020204030204" pitchFamily="34" charset="0"/>
              </a:rPr>
              <a:t>List of mandatory features; meaning the user must make a selection in GSV for that feature;</a:t>
            </a:r>
          </a:p>
          <a:p>
            <a:pPr marL="457200" lvl="1" indent="-457200" algn="just">
              <a:buFont typeface="Courier New" panose="02070309020205020404" pitchFamily="49" charset="0"/>
              <a:buChar char="o"/>
            </a:pPr>
            <a:r>
              <a:rPr lang="en-CA" sz="2600" dirty="0" smtClean="0">
                <a:latin typeface="Calibri Light" panose="020F0302020204030204" pitchFamily="34" charset="0"/>
              </a:rPr>
              <a:t>Are there features that should have a default/standard option already selected?</a:t>
            </a:r>
            <a:endParaRPr lang="en-CA" sz="2600" dirty="0">
              <a:latin typeface="Calibri Light" panose="020F0302020204030204" pitchFamily="34" charset="0"/>
            </a:endParaRPr>
          </a:p>
          <a:p>
            <a:pPr marL="457200" lvl="1" indent="-457200" algn="just">
              <a:buFont typeface="Courier New" panose="02070309020205020404" pitchFamily="49" charset="0"/>
              <a:buChar char="o"/>
            </a:pPr>
            <a:r>
              <a:rPr lang="en-CA" sz="2600" dirty="0" smtClean="0">
                <a:latin typeface="Calibri Light" panose="020F0302020204030204" pitchFamily="34" charset="0"/>
              </a:rPr>
              <a:t>Are </a:t>
            </a:r>
            <a:r>
              <a:rPr lang="en-CA" sz="2600" dirty="0">
                <a:latin typeface="Calibri Light" panose="020F0302020204030204" pitchFamily="34" charset="0"/>
              </a:rPr>
              <a:t>there </a:t>
            </a:r>
            <a:r>
              <a:rPr lang="en-CA" sz="2600" dirty="0" smtClean="0">
                <a:latin typeface="Calibri Light" panose="020F0302020204030204" pitchFamily="34" charset="0"/>
              </a:rPr>
              <a:t>options for which you would like to add additional </a:t>
            </a:r>
            <a:r>
              <a:rPr lang="en-CA" sz="2600" dirty="0">
                <a:latin typeface="Calibri Light" panose="020F0302020204030204" pitchFamily="34" charset="0"/>
              </a:rPr>
              <a:t>information </a:t>
            </a:r>
            <a:r>
              <a:rPr lang="en-CA" sz="2600" dirty="0" smtClean="0">
                <a:latin typeface="Calibri Light" panose="020F0302020204030204" pitchFamily="34" charset="0"/>
              </a:rPr>
              <a:t>to help users selections?</a:t>
            </a:r>
            <a:endParaRPr lang="en-CA" sz="2600" dirty="0">
              <a:latin typeface="Calibri Light" panose="020F0302020204030204" pitchFamily="34" charset="0"/>
            </a:endParaRPr>
          </a:p>
          <a:p>
            <a:pPr marL="457200" lvl="1" indent="-457200" algn="just">
              <a:buFont typeface="Courier New" panose="02070309020205020404" pitchFamily="49" charset="0"/>
              <a:buChar char="o"/>
            </a:pPr>
            <a:r>
              <a:rPr lang="en-CA" sz="2600" dirty="0">
                <a:latin typeface="Calibri Light" panose="020F0302020204030204" pitchFamily="34" charset="0"/>
              </a:rPr>
              <a:t>Printout text for Block 1, Block 2, Block 3</a:t>
            </a:r>
          </a:p>
          <a:p>
            <a:pPr marL="0" lvl="1" indent="0" algn="just">
              <a:buNone/>
            </a:pPr>
            <a:endParaRPr lang="en-CA" dirty="0">
              <a:latin typeface="Calibri Light" panose="020F0302020204030204" pitchFamily="34" charset="0"/>
            </a:endParaRPr>
          </a:p>
          <a:p>
            <a:pPr marL="0" lvl="1" indent="0" algn="just">
              <a:buNone/>
            </a:pPr>
            <a:r>
              <a:rPr lang="en-CA" sz="2600" dirty="0">
                <a:latin typeface="Calibri Light" panose="020F0302020204030204" pitchFamily="34" charset="0"/>
              </a:rPr>
              <a:t>With this information, 20-20 will create the 1</a:t>
            </a:r>
            <a:r>
              <a:rPr lang="en-CA" sz="2600" baseline="30000" dirty="0">
                <a:latin typeface="Calibri Light" panose="020F0302020204030204" pitchFamily="34" charset="0"/>
              </a:rPr>
              <a:t>st</a:t>
            </a:r>
            <a:r>
              <a:rPr lang="en-CA" sz="2600" dirty="0">
                <a:latin typeface="Calibri Light" panose="020F0302020204030204" pitchFamily="34" charset="0"/>
              </a:rPr>
              <a:t> publish of your catalog, determine with you if the look and feel is acceptable and make changes if necessary. At that point, you will be able to fill in the restriction file “45_Edits_Restrictions.csv”.</a:t>
            </a:r>
          </a:p>
          <a:p>
            <a:endParaRPr lang="fr-CA" dirty="0"/>
          </a:p>
        </p:txBody>
      </p:sp>
    </p:spTree>
    <p:extLst>
      <p:ext uri="{BB962C8B-B14F-4D97-AF65-F5344CB8AC3E}">
        <p14:creationId xmlns:p14="http://schemas.microsoft.com/office/powerpoint/2010/main" val="3350367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200" dirty="0">
                <a:latin typeface="Calibri Light" panose="020F0302020204030204" pitchFamily="34" charset="0"/>
              </a:rPr>
              <a:t>INFORMATION TO PROVIDE TO 20-20 </a:t>
            </a:r>
            <a:r>
              <a:rPr lang="en-CA" sz="4000" dirty="0" smtClean="0">
                <a:latin typeface="Calibri Light" panose="020F0302020204030204" pitchFamily="34" charset="0"/>
              </a:rPr>
              <a:t/>
            </a:r>
            <a:br>
              <a:rPr lang="en-CA" sz="4000" dirty="0" smtClean="0">
                <a:latin typeface="Calibri Light" panose="020F0302020204030204" pitchFamily="34" charset="0"/>
              </a:rPr>
            </a:br>
            <a:r>
              <a:rPr lang="en-CA" sz="3600" dirty="0" smtClean="0">
                <a:latin typeface="Calibri Light" panose="020F0302020204030204" pitchFamily="34" charset="0"/>
              </a:rPr>
              <a:t>45_Edits_Restrictions.csv</a:t>
            </a:r>
            <a:endParaRPr lang="fr-CA" sz="3600" dirty="0">
              <a:latin typeface="Calibri Light" panose="020F0302020204030204" pitchFamily="34" charset="0"/>
            </a:endParaRPr>
          </a:p>
        </p:txBody>
      </p:sp>
      <p:sp>
        <p:nvSpPr>
          <p:cNvPr id="3" name="Content Placeholder 2"/>
          <p:cNvSpPr>
            <a:spLocks noGrp="1"/>
          </p:cNvSpPr>
          <p:nvPr>
            <p:ph sz="half" idx="1"/>
          </p:nvPr>
        </p:nvSpPr>
        <p:spPr/>
        <p:txBody>
          <a:bodyPr>
            <a:normAutofit/>
          </a:bodyPr>
          <a:lstStyle/>
          <a:p>
            <a:pPr>
              <a:buFont typeface="Courier New" panose="02070309020205020404" pitchFamily="49" charset="0"/>
              <a:buChar char="o"/>
            </a:pPr>
            <a:r>
              <a:rPr lang="en-CA" dirty="0" smtClean="0">
                <a:latin typeface="Calibri Light" panose="020F0302020204030204" pitchFamily="34" charset="0"/>
              </a:rPr>
              <a:t>Definition of headers/columns:</a:t>
            </a:r>
          </a:p>
          <a:p>
            <a:pPr lvl="1" algn="just"/>
            <a:r>
              <a:rPr lang="en-US" dirty="0" smtClean="0">
                <a:latin typeface="Calibri Light" panose="020F0302020204030204" pitchFamily="34" charset="0"/>
              </a:rPr>
              <a:t>Valid: Must be set to “FALSE”; meaning the combination is not possible.</a:t>
            </a:r>
          </a:p>
          <a:p>
            <a:pPr lvl="1"/>
            <a:r>
              <a:rPr lang="en-US" dirty="0" smtClean="0">
                <a:latin typeface="Calibri Light" panose="020F0302020204030204" pitchFamily="34" charset="0"/>
              </a:rPr>
              <a:t>Feature1: Feature 1 user code</a:t>
            </a:r>
          </a:p>
          <a:p>
            <a:pPr lvl="1"/>
            <a:r>
              <a:rPr lang="en-US" dirty="0" smtClean="0">
                <a:latin typeface="Calibri Light" panose="020F0302020204030204" pitchFamily="34" charset="0"/>
              </a:rPr>
              <a:t>Option1: Option 1 </a:t>
            </a:r>
            <a:r>
              <a:rPr lang="en-US" dirty="0">
                <a:latin typeface="Calibri Light" panose="020F0302020204030204" pitchFamily="34" charset="0"/>
              </a:rPr>
              <a:t>user code</a:t>
            </a:r>
            <a:endParaRPr lang="en-US" dirty="0" smtClean="0">
              <a:latin typeface="Calibri Light" panose="020F0302020204030204" pitchFamily="34" charset="0"/>
            </a:endParaRPr>
          </a:p>
          <a:p>
            <a:pPr lvl="1"/>
            <a:r>
              <a:rPr lang="en-US" dirty="0" smtClean="0">
                <a:latin typeface="Calibri Light" panose="020F0302020204030204" pitchFamily="34" charset="0"/>
              </a:rPr>
              <a:t>Feature2: Feature 2 </a:t>
            </a:r>
            <a:r>
              <a:rPr lang="en-US" dirty="0">
                <a:latin typeface="Calibri Light" panose="020F0302020204030204" pitchFamily="34" charset="0"/>
              </a:rPr>
              <a:t>user code</a:t>
            </a:r>
            <a:endParaRPr lang="en-US" dirty="0" smtClean="0">
              <a:latin typeface="Calibri Light" panose="020F0302020204030204" pitchFamily="34" charset="0"/>
            </a:endParaRPr>
          </a:p>
          <a:p>
            <a:pPr lvl="1"/>
            <a:r>
              <a:rPr lang="en-US" dirty="0" smtClean="0">
                <a:latin typeface="Calibri Light" panose="020F0302020204030204" pitchFamily="34" charset="0"/>
              </a:rPr>
              <a:t>Option2: Option 2 </a:t>
            </a:r>
            <a:r>
              <a:rPr lang="en-US" dirty="0">
                <a:latin typeface="Calibri Light" panose="020F0302020204030204" pitchFamily="34" charset="0"/>
              </a:rPr>
              <a:t>user code</a:t>
            </a:r>
            <a:endParaRPr lang="en-US" dirty="0" smtClean="0">
              <a:latin typeface="Calibri Light" panose="020F0302020204030204" pitchFamily="34" charset="0"/>
            </a:endParaRPr>
          </a:p>
          <a:p>
            <a:pPr lvl="1"/>
            <a:r>
              <a:rPr lang="en-US" dirty="0" smtClean="0">
                <a:latin typeface="Calibri Light" panose="020F0302020204030204" pitchFamily="34" charset="0"/>
              </a:rPr>
              <a:t>Feature3: Feature 3 </a:t>
            </a:r>
            <a:r>
              <a:rPr lang="en-US" dirty="0">
                <a:latin typeface="Calibri Light" panose="020F0302020204030204" pitchFamily="34" charset="0"/>
              </a:rPr>
              <a:t>user code</a:t>
            </a:r>
            <a:endParaRPr lang="en-US" dirty="0" smtClean="0">
              <a:latin typeface="Calibri Light" panose="020F0302020204030204" pitchFamily="34" charset="0"/>
            </a:endParaRPr>
          </a:p>
          <a:p>
            <a:pPr lvl="1"/>
            <a:r>
              <a:rPr lang="en-US" dirty="0" smtClean="0">
                <a:latin typeface="Calibri Light" panose="020F0302020204030204" pitchFamily="34" charset="0"/>
              </a:rPr>
              <a:t>Option3: Option 3 </a:t>
            </a:r>
            <a:r>
              <a:rPr lang="en-US" dirty="0">
                <a:latin typeface="Calibri Light" panose="020F0302020204030204" pitchFamily="34" charset="0"/>
              </a:rPr>
              <a:t>user code</a:t>
            </a:r>
          </a:p>
          <a:p>
            <a:pPr lvl="1"/>
            <a:endParaRPr lang="fr-CA" dirty="0"/>
          </a:p>
          <a:p>
            <a:pPr lvl="1"/>
            <a:endParaRPr lang="fr-CA"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2187853"/>
            <a:ext cx="5384800" cy="3350656"/>
          </a:xfrm>
        </p:spPr>
      </p:pic>
    </p:spTree>
    <p:extLst>
      <p:ext uri="{BB962C8B-B14F-4D97-AF65-F5344CB8AC3E}">
        <p14:creationId xmlns:p14="http://schemas.microsoft.com/office/powerpoint/2010/main" val="3405489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Calibri Light" panose="020F0302020204030204" pitchFamily="34" charset="0"/>
              </a:rPr>
              <a:t>CONCLUSION</a:t>
            </a:r>
            <a:endParaRPr lang="fr-FR" dirty="0">
              <a:latin typeface="Calibri Light" panose="020F0302020204030204" pitchFamily="34" charset="0"/>
            </a:endParaRPr>
          </a:p>
        </p:txBody>
      </p:sp>
      <p:sp>
        <p:nvSpPr>
          <p:cNvPr id="3" name="Espace réservé du contenu 2"/>
          <p:cNvSpPr>
            <a:spLocks noGrp="1"/>
          </p:cNvSpPr>
          <p:nvPr>
            <p:ph idx="1"/>
          </p:nvPr>
        </p:nvSpPr>
        <p:spPr/>
        <p:txBody>
          <a:bodyPr vert="horz" lIns="91440" tIns="45720" rIns="91440" bIns="45720" rtlCol="0" anchor="t">
            <a:normAutofit/>
          </a:bodyPr>
          <a:lstStyle/>
          <a:p>
            <a:r>
              <a:rPr lang="fr-FR" dirty="0" smtClean="0">
                <a:latin typeface="Calibri Light" panose="020F0302020204030204" pitchFamily="34" charset="0"/>
              </a:rPr>
              <a:t>Questions?</a:t>
            </a:r>
          </a:p>
          <a:p>
            <a:r>
              <a:rPr lang="fr-FR" dirty="0" err="1" smtClean="0">
                <a:latin typeface="Calibri Light" panose="020F0302020204030204" pitchFamily="34" charset="0"/>
              </a:rPr>
              <a:t>Comments</a:t>
            </a:r>
            <a:r>
              <a:rPr lang="fr-FR" dirty="0" smtClean="0">
                <a:latin typeface="Calibri Light" panose="020F0302020204030204" pitchFamily="34" charset="0"/>
              </a:rPr>
              <a:t>…</a:t>
            </a:r>
          </a:p>
        </p:txBody>
      </p:sp>
    </p:spTree>
    <p:extLst>
      <p:ext uri="{BB962C8B-B14F-4D97-AF65-F5344CB8AC3E}">
        <p14:creationId xmlns:p14="http://schemas.microsoft.com/office/powerpoint/2010/main" val="2020617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Calibri Light" panose="020F0302020204030204" pitchFamily="34" charset="0"/>
              </a:rPr>
              <a:t>AGENDA</a:t>
            </a:r>
            <a:endParaRPr lang="fr-FR" dirty="0">
              <a:latin typeface="Calibri Light" panose="020F0302020204030204" pitchFamily="34" charset="0"/>
            </a:endParaRPr>
          </a:p>
        </p:txBody>
      </p:sp>
      <p:sp>
        <p:nvSpPr>
          <p:cNvPr id="3" name="Espace réservé du contenu 2"/>
          <p:cNvSpPr>
            <a:spLocks noGrp="1"/>
          </p:cNvSpPr>
          <p:nvPr>
            <p:ph idx="1"/>
          </p:nvPr>
        </p:nvSpPr>
        <p:spPr/>
        <p:txBody>
          <a:bodyPr vert="horz" lIns="91440" tIns="45720" rIns="91440" bIns="45720" rtlCol="0" anchor="t">
            <a:normAutofit/>
          </a:bodyPr>
          <a:lstStyle/>
          <a:p>
            <a:pPr>
              <a:buFont typeface="Courier New" panose="02070309020205020404" pitchFamily="49" charset="0"/>
              <a:buChar char="o"/>
            </a:pPr>
            <a:r>
              <a:rPr lang="fr-FR" dirty="0" smtClean="0">
                <a:latin typeface="Calibri Light" panose="020F0302020204030204" pitchFamily="34" charset="0"/>
              </a:rPr>
              <a:t>Introduction</a:t>
            </a:r>
          </a:p>
          <a:p>
            <a:pPr>
              <a:buFont typeface="Courier New" panose="02070309020205020404" pitchFamily="49" charset="0"/>
              <a:buChar char="o"/>
            </a:pPr>
            <a:r>
              <a:rPr lang="fr-FR" dirty="0" smtClean="0">
                <a:latin typeface="Calibri Light" panose="020F0302020204030204" pitchFamily="34" charset="0"/>
              </a:rPr>
              <a:t>GSV User Interface</a:t>
            </a:r>
          </a:p>
          <a:p>
            <a:pPr>
              <a:buFont typeface="Courier New" panose="02070309020205020404" pitchFamily="49" charset="0"/>
              <a:buChar char="o"/>
            </a:pPr>
            <a:r>
              <a:rPr lang="fr-FR" dirty="0" smtClean="0">
                <a:latin typeface="Calibri Light" panose="020F0302020204030204" pitchFamily="34" charset="0"/>
              </a:rPr>
              <a:t>GSV </a:t>
            </a:r>
            <a:r>
              <a:rPr lang="fr-FR" dirty="0" err="1" smtClean="0">
                <a:latin typeface="Calibri Light" panose="020F0302020204030204" pitchFamily="34" charset="0"/>
              </a:rPr>
              <a:t>Printout</a:t>
            </a:r>
            <a:endParaRPr lang="fr-FR" dirty="0" smtClean="0">
              <a:latin typeface="Calibri Light" panose="020F0302020204030204" pitchFamily="34" charset="0"/>
            </a:endParaRPr>
          </a:p>
          <a:p>
            <a:pPr>
              <a:buFont typeface="Courier New" panose="02070309020205020404" pitchFamily="49" charset="0"/>
              <a:buChar char="o"/>
            </a:pPr>
            <a:r>
              <a:rPr lang="fr-FR" dirty="0">
                <a:latin typeface="Calibri Light" panose="020F0302020204030204" pitchFamily="34" charset="0"/>
              </a:rPr>
              <a:t>Information to </a:t>
            </a:r>
            <a:r>
              <a:rPr lang="fr-FR" dirty="0" err="1">
                <a:latin typeface="Calibri Light" panose="020F0302020204030204" pitchFamily="34" charset="0"/>
              </a:rPr>
              <a:t>provide</a:t>
            </a:r>
            <a:r>
              <a:rPr lang="fr-FR" dirty="0">
                <a:latin typeface="Calibri Light" panose="020F0302020204030204" pitchFamily="34" charset="0"/>
              </a:rPr>
              <a:t> to </a:t>
            </a:r>
            <a:r>
              <a:rPr lang="fr-FR" dirty="0" smtClean="0">
                <a:latin typeface="Calibri Light" panose="020F0302020204030204" pitchFamily="34" charset="0"/>
              </a:rPr>
              <a:t>20-20</a:t>
            </a:r>
          </a:p>
          <a:p>
            <a:pPr>
              <a:buFont typeface="Courier New" panose="02070309020205020404" pitchFamily="49" charset="0"/>
              <a:buChar char="o"/>
            </a:pPr>
            <a:r>
              <a:rPr lang="en-CA" dirty="0" smtClean="0">
                <a:latin typeface="Calibri Light" panose="020F0302020204030204" pitchFamily="34" charset="0"/>
              </a:rPr>
              <a:t>Questions &amp; comments</a:t>
            </a:r>
            <a:endParaRPr lang="fr-FR" dirty="0">
              <a:latin typeface="Calibri Light" panose="020F0302020204030204" pitchFamily="34" charset="0"/>
            </a:endParaRPr>
          </a:p>
          <a:p>
            <a:pPr marL="457200" lvl="1" indent="0">
              <a:buNone/>
            </a:pPr>
            <a:endParaRPr lang="fr-FR" dirty="0"/>
          </a:p>
        </p:txBody>
      </p:sp>
    </p:spTree>
    <p:extLst>
      <p:ext uri="{BB962C8B-B14F-4D97-AF65-F5344CB8AC3E}">
        <p14:creationId xmlns:p14="http://schemas.microsoft.com/office/powerpoint/2010/main" val="406466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CA" dirty="0" smtClean="0">
                <a:latin typeface="Calibri Light" panose="020F0302020204030204" pitchFamily="34" charset="0"/>
              </a:rPr>
              <a:t>INTRODUCTION</a:t>
            </a:r>
            <a:endParaRPr lang="en-CA" dirty="0">
              <a:latin typeface="Calibri Light" panose="020F0302020204030204" pitchFamily="34" charset="0"/>
            </a:endParaRPr>
          </a:p>
        </p:txBody>
      </p:sp>
      <p:sp>
        <p:nvSpPr>
          <p:cNvPr id="32" name="Content Placeholder 31"/>
          <p:cNvSpPr>
            <a:spLocks noGrp="1"/>
          </p:cNvSpPr>
          <p:nvPr>
            <p:ph idx="1"/>
          </p:nvPr>
        </p:nvSpPr>
        <p:spPr/>
        <p:txBody>
          <a:bodyPr vert="horz" lIns="91440" tIns="45720" rIns="91440" bIns="45720" rtlCol="0" anchor="t">
            <a:normAutofit/>
          </a:bodyPr>
          <a:lstStyle/>
          <a:p>
            <a:pPr algn="just">
              <a:buFont typeface="Courier New" panose="02070309020205020404" pitchFamily="49" charset="0"/>
              <a:buChar char="o"/>
            </a:pPr>
            <a:r>
              <a:rPr lang="en-CA" sz="2800" dirty="0" smtClean="0">
                <a:latin typeface="Calibri Light" panose="020F0302020204030204" pitchFamily="34" charset="0"/>
              </a:rPr>
              <a:t>GSV stands for “Global Style Validations”.</a:t>
            </a:r>
          </a:p>
          <a:p>
            <a:pPr algn="just">
              <a:buFont typeface="Courier New" panose="02070309020205020404" pitchFamily="49" charset="0"/>
              <a:buChar char="o"/>
            </a:pPr>
            <a:r>
              <a:rPr lang="en-CA" sz="2800" dirty="0" smtClean="0">
                <a:latin typeface="Calibri Light" panose="020F0302020204030204" pitchFamily="34" charset="0"/>
              </a:rPr>
              <a:t>The purpose of GSV is to validate customer’s global upcharges/options which is not possible with current “Styles &amp; Pricing” menu.</a:t>
            </a:r>
          </a:p>
          <a:p>
            <a:pPr algn="just">
              <a:buFont typeface="Courier New" panose="02070309020205020404" pitchFamily="49" charset="0"/>
              <a:buChar char="o"/>
            </a:pPr>
            <a:r>
              <a:rPr lang="en-CA" sz="2800" dirty="0" smtClean="0">
                <a:solidFill>
                  <a:schemeClr val="bg2">
                    <a:lumMod val="50000"/>
                  </a:schemeClr>
                </a:solidFill>
                <a:latin typeface="Calibri Light" panose="020F0302020204030204" pitchFamily="34" charset="0"/>
              </a:rPr>
              <a:t>Compatible with 20-20 Design v9 and +.</a:t>
            </a:r>
            <a:endParaRPr lang="en-CA" sz="2800" dirty="0" smtClean="0">
              <a:solidFill>
                <a:srgbClr val="FF0000"/>
              </a:solidFill>
              <a:latin typeface="Calibri Light" panose="020F0302020204030204" pitchFamily="34" charset="0"/>
            </a:endParaRPr>
          </a:p>
          <a:p>
            <a:pPr algn="just"/>
            <a:endParaRPr lang="en-CA" dirty="0"/>
          </a:p>
          <a:p>
            <a:pPr algn="just"/>
            <a:endParaRPr lang="en-CA" dirty="0"/>
          </a:p>
          <a:p>
            <a:pPr lvl="1"/>
            <a:endParaRPr lang="en-CA" dirty="0"/>
          </a:p>
          <a:p>
            <a:pPr lvl="1"/>
            <a:endParaRPr lang="en-CA" dirty="0"/>
          </a:p>
        </p:txBody>
      </p:sp>
    </p:spTree>
    <p:extLst>
      <p:ext uri="{BB962C8B-B14F-4D97-AF65-F5344CB8AC3E}">
        <p14:creationId xmlns:p14="http://schemas.microsoft.com/office/powerpoint/2010/main" val="3434315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800" dirty="0" smtClean="0">
                <a:latin typeface="Calibri Light" panose="020F0302020204030204" pitchFamily="34" charset="0"/>
              </a:rPr>
              <a:t>GSV USER INTERFACE</a:t>
            </a:r>
            <a:br>
              <a:rPr lang="fr-FR" sz="3800" dirty="0" smtClean="0">
                <a:latin typeface="Calibri Light" panose="020F0302020204030204" pitchFamily="34" charset="0"/>
              </a:rPr>
            </a:br>
            <a:r>
              <a:rPr lang="fr-FR" sz="3200" dirty="0" smtClean="0">
                <a:latin typeface="Calibri Light" panose="020F0302020204030204" pitchFamily="34" charset="0"/>
              </a:rPr>
              <a:t>(Customer Logo &amp; Image)</a:t>
            </a:r>
            <a:endParaRPr lang="fr-FR" sz="3200" dirty="0">
              <a:latin typeface="Calibri Light" panose="020F0302020204030204" pitchFamily="34" charset="0"/>
            </a:endParaRPr>
          </a:p>
        </p:txBody>
      </p:sp>
      <p:sp>
        <p:nvSpPr>
          <p:cNvPr id="3" name="Espace réservé du contenu 2"/>
          <p:cNvSpPr>
            <a:spLocks noGrp="1"/>
          </p:cNvSpPr>
          <p:nvPr>
            <p:ph sz="half" idx="1"/>
          </p:nvPr>
        </p:nvSpPr>
        <p:spPr/>
        <p:txBody>
          <a:bodyPr vert="horz" lIns="91440" tIns="45720" rIns="91440" bIns="45720" rtlCol="0" anchor="t">
            <a:normAutofit/>
          </a:bodyPr>
          <a:lstStyle/>
          <a:p>
            <a:pPr algn="just">
              <a:buFont typeface="Courier New" panose="02070309020205020404" pitchFamily="49" charset="0"/>
              <a:buChar char="o"/>
            </a:pPr>
            <a:r>
              <a:rPr lang="en-CA" dirty="0">
                <a:latin typeface="Calibri Light" panose="020F0302020204030204" pitchFamily="34" charset="0"/>
              </a:rPr>
              <a:t>GSV </a:t>
            </a:r>
            <a:r>
              <a:rPr lang="en-CA" dirty="0" smtClean="0">
                <a:latin typeface="Calibri Light" panose="020F0302020204030204" pitchFamily="34" charset="0"/>
              </a:rPr>
              <a:t>UI is </a:t>
            </a:r>
            <a:r>
              <a:rPr lang="en-CA" dirty="0">
                <a:latin typeface="Calibri Light" panose="020F0302020204030204" pitchFamily="34" charset="0"/>
              </a:rPr>
              <a:t>accessible by double clicking on any of the “Styles &amp; Pricing” option</a:t>
            </a:r>
            <a:r>
              <a:rPr lang="en-CA" dirty="0" smtClean="0">
                <a:latin typeface="Calibri Light" panose="020F0302020204030204" pitchFamily="34" charset="0"/>
              </a:rPr>
              <a:t>;</a:t>
            </a:r>
          </a:p>
          <a:p>
            <a:pPr algn="just">
              <a:buFont typeface="Courier New" panose="02070309020205020404" pitchFamily="49" charset="0"/>
              <a:buChar char="o"/>
            </a:pPr>
            <a:r>
              <a:rPr lang="fr-FR" dirty="0">
                <a:latin typeface="Calibri Light" panose="020F0302020204030204" pitchFamily="34" charset="0"/>
              </a:rPr>
              <a:t>Manufacturer logo </a:t>
            </a:r>
            <a:r>
              <a:rPr lang="fr-FR" dirty="0" err="1">
                <a:latin typeface="Calibri Light" panose="020F0302020204030204" pitchFamily="34" charset="0"/>
              </a:rPr>
              <a:t>can</a:t>
            </a:r>
            <a:r>
              <a:rPr lang="fr-FR" dirty="0">
                <a:latin typeface="Calibri Light" panose="020F0302020204030204" pitchFamily="34" charset="0"/>
              </a:rPr>
              <a:t> </a:t>
            </a:r>
            <a:r>
              <a:rPr lang="fr-FR" dirty="0" err="1">
                <a:latin typeface="Calibri Light" panose="020F0302020204030204" pitchFamily="34" charset="0"/>
              </a:rPr>
              <a:t>be</a:t>
            </a:r>
            <a:r>
              <a:rPr lang="fr-FR" dirty="0">
                <a:latin typeface="Calibri Light" panose="020F0302020204030204" pitchFamily="34" charset="0"/>
              </a:rPr>
              <a:t> </a:t>
            </a:r>
            <a:r>
              <a:rPr lang="fr-FR" dirty="0" err="1" smtClean="0">
                <a:latin typeface="Calibri Light" panose="020F0302020204030204" pitchFamily="34" charset="0"/>
              </a:rPr>
              <a:t>added</a:t>
            </a:r>
            <a:r>
              <a:rPr lang="fr-FR" dirty="0" smtClean="0">
                <a:latin typeface="Calibri Light" panose="020F0302020204030204" pitchFamily="34" charset="0"/>
              </a:rPr>
              <a:t>;</a:t>
            </a:r>
            <a:endParaRPr lang="fr-FR" dirty="0">
              <a:latin typeface="Calibri Light" panose="020F0302020204030204" pitchFamily="34" charset="0"/>
            </a:endParaRPr>
          </a:p>
          <a:p>
            <a:pPr lvl="1" algn="just"/>
            <a:r>
              <a:rPr lang="fr-FR" dirty="0" err="1">
                <a:latin typeface="Calibri Light" panose="020F0302020204030204" pitchFamily="34" charset="0"/>
              </a:rPr>
              <a:t>Height</a:t>
            </a:r>
            <a:r>
              <a:rPr lang="fr-FR" dirty="0">
                <a:latin typeface="Calibri Light" panose="020F0302020204030204" pitchFamily="34" charset="0"/>
              </a:rPr>
              <a:t> </a:t>
            </a:r>
            <a:r>
              <a:rPr lang="fr-FR" dirty="0" err="1" smtClean="0">
                <a:latin typeface="Calibri Light" panose="020F0302020204030204" pitchFamily="34" charset="0"/>
              </a:rPr>
              <a:t>can</a:t>
            </a:r>
            <a:r>
              <a:rPr lang="fr-FR" dirty="0" smtClean="0">
                <a:latin typeface="Calibri Light" panose="020F0302020204030204" pitchFamily="34" charset="0"/>
              </a:rPr>
              <a:t> </a:t>
            </a:r>
            <a:r>
              <a:rPr lang="fr-FR" dirty="0" err="1" smtClean="0">
                <a:latin typeface="Calibri Light" panose="020F0302020204030204" pitchFamily="34" charset="0"/>
              </a:rPr>
              <a:t>be</a:t>
            </a:r>
            <a:r>
              <a:rPr lang="fr-FR" dirty="0" smtClean="0">
                <a:latin typeface="Calibri Light" panose="020F0302020204030204" pitchFamily="34" charset="0"/>
              </a:rPr>
              <a:t> </a:t>
            </a:r>
            <a:r>
              <a:rPr lang="fr-FR" dirty="0" err="1" smtClean="0">
                <a:latin typeface="Calibri Light" panose="020F0302020204030204" pitchFamily="34" charset="0"/>
              </a:rPr>
              <a:t>customized</a:t>
            </a:r>
            <a:endParaRPr lang="en-CA" dirty="0">
              <a:latin typeface="Calibri Light" panose="020F0302020204030204" pitchFamily="34" charset="0"/>
            </a:endParaRPr>
          </a:p>
          <a:p>
            <a:pPr algn="just">
              <a:buFont typeface="Courier New" panose="02070309020205020404" pitchFamily="49" charset="0"/>
              <a:buChar char="o"/>
            </a:pPr>
            <a:r>
              <a:rPr lang="fr-FR" dirty="0" smtClean="0">
                <a:latin typeface="Calibri Light" panose="020F0302020204030204" pitchFamily="34" charset="0"/>
              </a:rPr>
              <a:t>Manufacturer image </a:t>
            </a:r>
            <a:r>
              <a:rPr lang="fr-FR" dirty="0" err="1" smtClean="0">
                <a:latin typeface="Calibri Light" panose="020F0302020204030204" pitchFamily="34" charset="0"/>
              </a:rPr>
              <a:t>can</a:t>
            </a:r>
            <a:r>
              <a:rPr lang="fr-FR" dirty="0" smtClean="0">
                <a:latin typeface="Calibri Light" panose="020F0302020204030204" pitchFamily="34" charset="0"/>
              </a:rPr>
              <a:t> </a:t>
            </a:r>
            <a:r>
              <a:rPr lang="fr-FR" dirty="0" err="1" smtClean="0">
                <a:latin typeface="Calibri Light" panose="020F0302020204030204" pitchFamily="34" charset="0"/>
              </a:rPr>
              <a:t>be</a:t>
            </a:r>
            <a:r>
              <a:rPr lang="fr-FR" dirty="0" smtClean="0">
                <a:latin typeface="Calibri Light" panose="020F0302020204030204" pitchFamily="34" charset="0"/>
              </a:rPr>
              <a:t> </a:t>
            </a:r>
            <a:r>
              <a:rPr lang="fr-FR" dirty="0" err="1" smtClean="0">
                <a:latin typeface="Calibri Light" panose="020F0302020204030204" pitchFamily="34" charset="0"/>
              </a:rPr>
              <a:t>specified</a:t>
            </a:r>
            <a:r>
              <a:rPr lang="fr-FR" dirty="0" smtClean="0">
                <a:latin typeface="Calibri Light" panose="020F0302020204030204" pitchFamily="34" charset="0"/>
              </a:rPr>
              <a:t> on the right </a:t>
            </a:r>
            <a:r>
              <a:rPr lang="fr-FR" dirty="0" err="1" smtClean="0">
                <a:latin typeface="Calibri Light" panose="020F0302020204030204" pitchFamily="34" charset="0"/>
              </a:rPr>
              <a:t>side</a:t>
            </a:r>
            <a:r>
              <a:rPr lang="fr-FR" dirty="0" smtClean="0">
                <a:latin typeface="Calibri Light" panose="020F0302020204030204" pitchFamily="34" charset="0"/>
              </a:rPr>
              <a:t>.</a:t>
            </a:r>
            <a:endParaRPr lang="fr-FR" dirty="0" smtClean="0"/>
          </a:p>
          <a:p>
            <a:endParaRPr lang="fr-FR" dirty="0"/>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13172" y="1600200"/>
            <a:ext cx="4953655" cy="4525963"/>
          </a:xfrm>
        </p:spPr>
      </p:pic>
    </p:spTree>
    <p:extLst>
      <p:ext uri="{BB962C8B-B14F-4D97-AF65-F5344CB8AC3E}">
        <p14:creationId xmlns:p14="http://schemas.microsoft.com/office/powerpoint/2010/main" val="2846670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800" dirty="0">
                <a:latin typeface="Calibri Light" panose="020F0302020204030204" pitchFamily="34" charset="0"/>
              </a:rPr>
              <a:t>GSV </a:t>
            </a:r>
            <a:r>
              <a:rPr lang="fr-FR" sz="3800" dirty="0" smtClean="0">
                <a:latin typeface="Calibri Light" panose="020F0302020204030204" pitchFamily="34" charset="0"/>
              </a:rPr>
              <a:t>USER INTERFACE</a:t>
            </a:r>
            <a:br>
              <a:rPr lang="fr-FR" sz="3800" dirty="0" smtClean="0">
                <a:latin typeface="Calibri Light" panose="020F0302020204030204" pitchFamily="34" charset="0"/>
              </a:rPr>
            </a:br>
            <a:r>
              <a:rPr lang="fr-FR" sz="3200" dirty="0" smtClean="0">
                <a:latin typeface="Calibri Light" panose="020F0302020204030204" pitchFamily="34" charset="0"/>
              </a:rPr>
              <a:t>(</a:t>
            </a:r>
            <a:r>
              <a:rPr lang="fr-FR" sz="3200" dirty="0" err="1" smtClean="0">
                <a:latin typeface="Calibri Light" panose="020F0302020204030204" pitchFamily="34" charset="0"/>
              </a:rPr>
              <a:t>Primary</a:t>
            </a:r>
            <a:r>
              <a:rPr lang="fr-FR" sz="3200" dirty="0" smtClean="0">
                <a:latin typeface="Calibri Light" panose="020F0302020204030204" pitchFamily="34" charset="0"/>
              </a:rPr>
              <a:t> </a:t>
            </a:r>
            <a:r>
              <a:rPr lang="fr-FR" sz="3200" dirty="0" err="1" smtClean="0">
                <a:latin typeface="Calibri Light" panose="020F0302020204030204" pitchFamily="34" charset="0"/>
              </a:rPr>
              <a:t>Color</a:t>
            </a:r>
            <a:r>
              <a:rPr lang="fr-FR" sz="3200" dirty="0" smtClean="0">
                <a:latin typeface="Calibri Light" panose="020F0302020204030204" pitchFamily="34" charset="0"/>
              </a:rPr>
              <a:t>)</a:t>
            </a:r>
            <a:endParaRPr lang="fr-CA" sz="3200" dirty="0"/>
          </a:p>
        </p:txBody>
      </p:sp>
      <p:sp>
        <p:nvSpPr>
          <p:cNvPr id="3" name="Content Placeholder 2"/>
          <p:cNvSpPr>
            <a:spLocks noGrp="1"/>
          </p:cNvSpPr>
          <p:nvPr>
            <p:ph sz="half" idx="1"/>
          </p:nvPr>
        </p:nvSpPr>
        <p:spPr/>
        <p:txBody>
          <a:bodyPr/>
          <a:lstStyle/>
          <a:p>
            <a:pPr marL="0" indent="0" algn="just">
              <a:buNone/>
            </a:pPr>
            <a:r>
              <a:rPr lang="fr-FR" dirty="0" err="1">
                <a:latin typeface="Calibri Light" panose="020F0302020204030204" pitchFamily="34" charset="0"/>
              </a:rPr>
              <a:t>Colors</a:t>
            </a:r>
            <a:r>
              <a:rPr lang="fr-FR" dirty="0">
                <a:latin typeface="Calibri Light" panose="020F0302020204030204" pitchFamily="34" charset="0"/>
              </a:rPr>
              <a:t> </a:t>
            </a:r>
            <a:r>
              <a:rPr lang="fr-FR" dirty="0" err="1" smtClean="0">
                <a:latin typeface="Calibri Light" panose="020F0302020204030204" pitchFamily="34" charset="0"/>
              </a:rPr>
              <a:t>can</a:t>
            </a:r>
            <a:r>
              <a:rPr lang="fr-FR" dirty="0" smtClean="0">
                <a:latin typeface="Calibri Light" panose="020F0302020204030204" pitchFamily="34" charset="0"/>
              </a:rPr>
              <a:t> </a:t>
            </a:r>
            <a:r>
              <a:rPr lang="fr-FR" dirty="0" err="1" smtClean="0">
                <a:latin typeface="Calibri Light" panose="020F0302020204030204" pitchFamily="34" charset="0"/>
              </a:rPr>
              <a:t>be</a:t>
            </a:r>
            <a:r>
              <a:rPr lang="fr-FR" dirty="0" smtClean="0">
                <a:latin typeface="Calibri Light" panose="020F0302020204030204" pitchFamily="34" charset="0"/>
              </a:rPr>
              <a:t> </a:t>
            </a:r>
            <a:r>
              <a:rPr lang="fr-FR" dirty="0" err="1" smtClean="0">
                <a:latin typeface="Calibri Light" panose="020F0302020204030204" pitchFamily="34" charset="0"/>
              </a:rPr>
              <a:t>customized</a:t>
            </a:r>
            <a:r>
              <a:rPr lang="fr-FR" dirty="0" smtClean="0">
                <a:latin typeface="Calibri Light" panose="020F0302020204030204" pitchFamily="34" charset="0"/>
              </a:rPr>
              <a:t>:</a:t>
            </a:r>
            <a:endParaRPr lang="fr-FR" dirty="0">
              <a:latin typeface="Calibri Light" panose="020F0302020204030204" pitchFamily="34" charset="0"/>
            </a:endParaRPr>
          </a:p>
          <a:p>
            <a:pPr algn="just">
              <a:buFont typeface="Courier New" panose="02070309020205020404" pitchFamily="49" charset="0"/>
              <a:buChar char="o"/>
            </a:pPr>
            <a:r>
              <a:rPr lang="en-CA" dirty="0">
                <a:latin typeface="Calibri Light" panose="020F0302020204030204" pitchFamily="34" charset="0"/>
              </a:rPr>
              <a:t>Primary color</a:t>
            </a:r>
            <a:r>
              <a:rPr lang="en-CA" dirty="0" smtClean="0">
                <a:latin typeface="Calibri Light" panose="020F0302020204030204" pitchFamily="34" charset="0"/>
              </a:rPr>
              <a:t>:</a:t>
            </a:r>
          </a:p>
          <a:p>
            <a:pPr lvl="1" algn="just"/>
            <a:r>
              <a:rPr lang="en-CA" dirty="0" smtClean="0">
                <a:latin typeface="Calibri Light" panose="020F0302020204030204" pitchFamily="34" charset="0"/>
              </a:rPr>
              <a:t>Header &amp; footer background + mouse over</a:t>
            </a:r>
            <a:endParaRPr lang="en-CA" dirty="0">
              <a:latin typeface="Calibri Light" panose="020F0302020204030204" pitchFamily="34" charset="0"/>
            </a:endParaRPr>
          </a:p>
          <a:p>
            <a:pPr lvl="1" algn="just"/>
            <a:r>
              <a:rPr lang="en-CA" dirty="0">
                <a:latin typeface="Calibri Light" panose="020F0302020204030204" pitchFamily="34" charset="0"/>
              </a:rPr>
              <a:t>Must be hexadecimal </a:t>
            </a:r>
            <a:r>
              <a:rPr lang="en-CA" dirty="0" smtClean="0">
                <a:latin typeface="Calibri Light" panose="020F0302020204030204" pitchFamily="34" charset="0"/>
              </a:rPr>
              <a:t>equivalent</a:t>
            </a:r>
          </a:p>
          <a:p>
            <a:pPr marL="0" indent="0">
              <a:buNone/>
            </a:pPr>
            <a:endParaRPr lang="fr-CA"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24242" y="1600200"/>
            <a:ext cx="4931515" cy="4525963"/>
          </a:xfrm>
        </p:spPr>
      </p:pic>
    </p:spTree>
    <p:extLst>
      <p:ext uri="{BB962C8B-B14F-4D97-AF65-F5344CB8AC3E}">
        <p14:creationId xmlns:p14="http://schemas.microsoft.com/office/powerpoint/2010/main" val="599954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800" dirty="0">
                <a:latin typeface="Calibri Light" panose="020F0302020204030204" pitchFamily="34" charset="0"/>
              </a:rPr>
              <a:t>GSV USER INTERFACE</a:t>
            </a:r>
            <a:br>
              <a:rPr lang="fr-FR" sz="3800" dirty="0">
                <a:latin typeface="Calibri Light" panose="020F0302020204030204" pitchFamily="34" charset="0"/>
              </a:rPr>
            </a:br>
            <a:r>
              <a:rPr lang="fr-FR" sz="3200" dirty="0" smtClean="0">
                <a:latin typeface="Calibri Light" panose="020F0302020204030204" pitchFamily="34" charset="0"/>
              </a:rPr>
              <a:t>(</a:t>
            </a:r>
            <a:r>
              <a:rPr lang="fr-FR" sz="3200" dirty="0" err="1" smtClean="0">
                <a:latin typeface="Calibri Light" panose="020F0302020204030204" pitchFamily="34" charset="0"/>
              </a:rPr>
              <a:t>Secondary</a:t>
            </a:r>
            <a:r>
              <a:rPr lang="fr-FR" sz="3200" dirty="0" smtClean="0">
                <a:latin typeface="Calibri Light" panose="020F0302020204030204" pitchFamily="34" charset="0"/>
              </a:rPr>
              <a:t> </a:t>
            </a:r>
            <a:r>
              <a:rPr lang="fr-FR" sz="3200" dirty="0" err="1" smtClean="0">
                <a:latin typeface="Calibri Light" panose="020F0302020204030204" pitchFamily="34" charset="0"/>
              </a:rPr>
              <a:t>Color</a:t>
            </a:r>
            <a:r>
              <a:rPr lang="fr-FR" sz="3200" dirty="0">
                <a:latin typeface="Calibri Light" panose="020F0302020204030204" pitchFamily="34" charset="0"/>
              </a:rPr>
              <a:t>)</a:t>
            </a:r>
            <a:endParaRPr lang="fr-CA" sz="3200" dirty="0"/>
          </a:p>
        </p:txBody>
      </p:sp>
      <p:sp>
        <p:nvSpPr>
          <p:cNvPr id="3" name="Content Placeholder 2"/>
          <p:cNvSpPr>
            <a:spLocks noGrp="1"/>
          </p:cNvSpPr>
          <p:nvPr>
            <p:ph sz="half" idx="1"/>
          </p:nvPr>
        </p:nvSpPr>
        <p:spPr/>
        <p:txBody>
          <a:bodyPr/>
          <a:lstStyle/>
          <a:p>
            <a:pPr marL="0" indent="0" algn="just">
              <a:buNone/>
            </a:pPr>
            <a:r>
              <a:rPr lang="fr-FR" dirty="0" err="1">
                <a:latin typeface="Calibri Light" panose="020F0302020204030204" pitchFamily="34" charset="0"/>
              </a:rPr>
              <a:t>Colors</a:t>
            </a:r>
            <a:r>
              <a:rPr lang="fr-FR" dirty="0">
                <a:latin typeface="Calibri Light" panose="020F0302020204030204" pitchFamily="34" charset="0"/>
              </a:rPr>
              <a:t> </a:t>
            </a:r>
            <a:r>
              <a:rPr lang="fr-FR" dirty="0" err="1" smtClean="0">
                <a:latin typeface="Calibri Light" panose="020F0302020204030204" pitchFamily="34" charset="0"/>
              </a:rPr>
              <a:t>can</a:t>
            </a:r>
            <a:r>
              <a:rPr lang="fr-FR" dirty="0" smtClean="0">
                <a:latin typeface="Calibri Light" panose="020F0302020204030204" pitchFamily="34" charset="0"/>
              </a:rPr>
              <a:t> </a:t>
            </a:r>
            <a:r>
              <a:rPr lang="fr-FR" dirty="0" err="1" smtClean="0">
                <a:latin typeface="Calibri Light" panose="020F0302020204030204" pitchFamily="34" charset="0"/>
              </a:rPr>
              <a:t>be</a:t>
            </a:r>
            <a:r>
              <a:rPr lang="fr-FR" dirty="0" smtClean="0">
                <a:latin typeface="Calibri Light" panose="020F0302020204030204" pitchFamily="34" charset="0"/>
              </a:rPr>
              <a:t> </a:t>
            </a:r>
            <a:r>
              <a:rPr lang="fr-FR" dirty="0" err="1" smtClean="0">
                <a:latin typeface="Calibri Light" panose="020F0302020204030204" pitchFamily="34" charset="0"/>
              </a:rPr>
              <a:t>customized</a:t>
            </a:r>
            <a:r>
              <a:rPr lang="fr-FR" dirty="0" smtClean="0">
                <a:latin typeface="Calibri Light" panose="020F0302020204030204" pitchFamily="34" charset="0"/>
              </a:rPr>
              <a:t>:</a:t>
            </a:r>
            <a:endParaRPr lang="fr-FR" dirty="0">
              <a:latin typeface="Calibri Light" panose="020F0302020204030204" pitchFamily="34" charset="0"/>
            </a:endParaRPr>
          </a:p>
          <a:p>
            <a:pPr algn="just">
              <a:buFont typeface="Courier New" panose="02070309020205020404" pitchFamily="49" charset="0"/>
              <a:buChar char="o"/>
            </a:pPr>
            <a:r>
              <a:rPr lang="en-CA" dirty="0" smtClean="0">
                <a:latin typeface="Calibri Light" panose="020F0302020204030204" pitchFamily="34" charset="0"/>
              </a:rPr>
              <a:t>Secondary color</a:t>
            </a:r>
            <a:r>
              <a:rPr lang="en-CA" dirty="0">
                <a:latin typeface="Calibri Light" panose="020F0302020204030204" pitchFamily="34" charset="0"/>
              </a:rPr>
              <a:t>:</a:t>
            </a:r>
          </a:p>
          <a:p>
            <a:pPr lvl="1" algn="just"/>
            <a:r>
              <a:rPr lang="en-CA" dirty="0" smtClean="0">
                <a:latin typeface="Calibri Light" panose="020F0302020204030204" pitchFamily="34" charset="0"/>
              </a:rPr>
              <a:t>Header &amp; footer text + selected options</a:t>
            </a:r>
            <a:endParaRPr lang="en-CA" dirty="0">
              <a:latin typeface="Calibri Light" panose="020F0302020204030204" pitchFamily="34" charset="0"/>
            </a:endParaRPr>
          </a:p>
          <a:p>
            <a:pPr lvl="1" algn="just"/>
            <a:r>
              <a:rPr lang="en-CA" dirty="0">
                <a:latin typeface="Calibri Light" panose="020F0302020204030204" pitchFamily="34" charset="0"/>
              </a:rPr>
              <a:t>Must be hexadecimal equivalent</a:t>
            </a:r>
          </a:p>
          <a:p>
            <a:endParaRPr lang="fr-CA"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0724" y="1600200"/>
            <a:ext cx="4958552" cy="4525963"/>
          </a:xfrm>
        </p:spPr>
      </p:pic>
    </p:spTree>
    <p:extLst>
      <p:ext uri="{BB962C8B-B14F-4D97-AF65-F5344CB8AC3E}">
        <p14:creationId xmlns:p14="http://schemas.microsoft.com/office/powerpoint/2010/main" val="2977730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4200" dirty="0">
                <a:latin typeface="Calibri Light" panose="020F0302020204030204" pitchFamily="34" charset="0"/>
              </a:rPr>
              <a:t>GSV USER </a:t>
            </a:r>
            <a:r>
              <a:rPr lang="fr-FR" sz="4200" dirty="0" smtClean="0">
                <a:latin typeface="Calibri Light" panose="020F0302020204030204" pitchFamily="34" charset="0"/>
              </a:rPr>
              <a:t>INTERFACE</a:t>
            </a:r>
            <a:br>
              <a:rPr lang="fr-FR" sz="4200" dirty="0" smtClean="0">
                <a:latin typeface="Calibri Light" panose="020F0302020204030204" pitchFamily="34" charset="0"/>
              </a:rPr>
            </a:br>
            <a:r>
              <a:rPr lang="fr-FR" sz="3600" dirty="0" smtClean="0">
                <a:latin typeface="Calibri Light" panose="020F0302020204030204" pitchFamily="34" charset="0"/>
              </a:rPr>
              <a:t>(</a:t>
            </a:r>
            <a:r>
              <a:rPr lang="fr-FR" sz="3600" dirty="0" err="1" smtClean="0">
                <a:latin typeface="Calibri Light" panose="020F0302020204030204" pitchFamily="34" charset="0"/>
              </a:rPr>
              <a:t>Feature</a:t>
            </a:r>
            <a:r>
              <a:rPr lang="fr-FR" sz="3600" dirty="0" smtClean="0">
                <a:latin typeface="Calibri Light" panose="020F0302020204030204" pitchFamily="34" charset="0"/>
              </a:rPr>
              <a:t> Descriptions &amp; </a:t>
            </a:r>
            <a:r>
              <a:rPr lang="fr-FR" sz="3600" dirty="0" err="1" smtClean="0">
                <a:latin typeface="Calibri Light" panose="020F0302020204030204" pitchFamily="34" charset="0"/>
              </a:rPr>
              <a:t>Order</a:t>
            </a:r>
            <a:r>
              <a:rPr lang="fr-FR" sz="3600" dirty="0" smtClean="0">
                <a:latin typeface="Calibri Light" panose="020F0302020204030204" pitchFamily="34" charset="0"/>
              </a:rPr>
              <a:t> Display)</a:t>
            </a:r>
            <a:endParaRPr lang="fr-CA" sz="3600" dirty="0"/>
          </a:p>
        </p:txBody>
      </p:sp>
      <p:sp>
        <p:nvSpPr>
          <p:cNvPr id="3" name="Content Placeholder 2"/>
          <p:cNvSpPr>
            <a:spLocks noGrp="1"/>
          </p:cNvSpPr>
          <p:nvPr>
            <p:ph idx="1"/>
          </p:nvPr>
        </p:nvSpPr>
        <p:spPr/>
        <p:txBody>
          <a:bodyPr/>
          <a:lstStyle/>
          <a:p>
            <a:pPr algn="just">
              <a:buFont typeface="Courier New" panose="02070309020205020404" pitchFamily="49" charset="0"/>
              <a:buChar char="o"/>
            </a:pPr>
            <a:r>
              <a:rPr lang="en-CA" sz="2800" dirty="0">
                <a:latin typeface="Calibri Light" panose="020F0302020204030204" pitchFamily="34" charset="0"/>
              </a:rPr>
              <a:t>Features descriptions are being displayed as defined in the catalog;</a:t>
            </a:r>
          </a:p>
          <a:p>
            <a:pPr algn="just">
              <a:buFont typeface="Courier New" panose="02070309020205020404" pitchFamily="49" charset="0"/>
              <a:buChar char="o"/>
            </a:pPr>
            <a:r>
              <a:rPr lang="en-CA" sz="2800" dirty="0">
                <a:latin typeface="Calibri Light" panose="020F0302020204030204" pitchFamily="34" charset="0"/>
              </a:rPr>
              <a:t>Feature order display can be modified; if not specified they will be listed in the same order as they are in the catalog;</a:t>
            </a:r>
          </a:p>
          <a:p>
            <a:endParaRPr lang="fr-CA" dirty="0"/>
          </a:p>
        </p:txBody>
      </p:sp>
    </p:spTree>
    <p:extLst>
      <p:ext uri="{BB962C8B-B14F-4D97-AF65-F5344CB8AC3E}">
        <p14:creationId xmlns:p14="http://schemas.microsoft.com/office/powerpoint/2010/main" val="435079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800" dirty="0">
                <a:latin typeface="Calibri Light" panose="020F0302020204030204" pitchFamily="34" charset="0"/>
              </a:rPr>
              <a:t>GSV </a:t>
            </a:r>
            <a:r>
              <a:rPr lang="fr-FR" sz="3800" dirty="0" smtClean="0">
                <a:latin typeface="Calibri Light" panose="020F0302020204030204" pitchFamily="34" charset="0"/>
              </a:rPr>
              <a:t>USER INTERFACE</a:t>
            </a:r>
            <a:br>
              <a:rPr lang="fr-FR" sz="3800" dirty="0" smtClean="0">
                <a:latin typeface="Calibri Light" panose="020F0302020204030204" pitchFamily="34" charset="0"/>
              </a:rPr>
            </a:br>
            <a:r>
              <a:rPr lang="fr-FR" sz="3200" dirty="0" smtClean="0">
                <a:latin typeface="Calibri Light" panose="020F0302020204030204" pitchFamily="34" charset="0"/>
              </a:rPr>
              <a:t>(Option Images)</a:t>
            </a:r>
            <a:endParaRPr lang="fr-CA" sz="3200" dirty="0"/>
          </a:p>
        </p:txBody>
      </p:sp>
      <p:sp>
        <p:nvSpPr>
          <p:cNvPr id="3" name="Content Placeholder 2"/>
          <p:cNvSpPr>
            <a:spLocks noGrp="1"/>
          </p:cNvSpPr>
          <p:nvPr>
            <p:ph sz="half" idx="1"/>
          </p:nvPr>
        </p:nvSpPr>
        <p:spPr/>
        <p:txBody>
          <a:bodyPr>
            <a:normAutofit/>
          </a:bodyPr>
          <a:lstStyle/>
          <a:p>
            <a:pPr algn="just">
              <a:buFont typeface="Courier New" panose="02070309020205020404" pitchFamily="49" charset="0"/>
              <a:buChar char="o"/>
            </a:pPr>
            <a:r>
              <a:rPr lang="en-CA" dirty="0">
                <a:latin typeface="Calibri Light" panose="020F0302020204030204" pitchFamily="34" charset="0"/>
              </a:rPr>
              <a:t>Images can be assigned to features &amp; options; if not specified, features &amp; options will be listed using a flat list;</a:t>
            </a:r>
          </a:p>
          <a:p>
            <a:pPr lvl="1" algn="just"/>
            <a:r>
              <a:rPr lang="en-CA" dirty="0">
                <a:latin typeface="Calibri Light" panose="020F0302020204030204" pitchFamily="34" charset="0"/>
              </a:rPr>
              <a:t>Images can be 20-20 generic or customer’s specific</a:t>
            </a:r>
            <a:r>
              <a:rPr lang="en-CA" dirty="0" smtClean="0">
                <a:latin typeface="Calibri Light" panose="020F0302020204030204" pitchFamily="34" charset="0"/>
              </a:rPr>
              <a:t>;</a:t>
            </a:r>
          </a:p>
          <a:p>
            <a:pPr lvl="1" algn="just"/>
            <a:r>
              <a:rPr lang="en-CA" u="sng" dirty="0" smtClean="0">
                <a:latin typeface="Calibri Light" panose="020F0302020204030204" pitchFamily="34" charset="0"/>
              </a:rPr>
              <a:t>Customer specific images are recommended in order to create a more realistic look.</a:t>
            </a:r>
            <a:endParaRPr lang="en-CA" u="sng" dirty="0">
              <a:latin typeface="Calibri Light" panose="020F0302020204030204" pitchFamily="34" charset="0"/>
            </a:endParaRPr>
          </a:p>
          <a:p>
            <a:endParaRPr lang="fr-CA"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9083" y="1600200"/>
            <a:ext cx="4941833" cy="4525963"/>
          </a:xfrm>
        </p:spPr>
      </p:pic>
    </p:spTree>
    <p:extLst>
      <p:ext uri="{BB962C8B-B14F-4D97-AF65-F5344CB8AC3E}">
        <p14:creationId xmlns:p14="http://schemas.microsoft.com/office/powerpoint/2010/main" val="4153546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2020-Template-Update-Oct2014">
  <a:themeElements>
    <a:clrScheme name="Custom 2">
      <a:dk1>
        <a:srgbClr val="5E5E5E"/>
      </a:dk1>
      <a:lt1>
        <a:sysClr val="window" lastClr="FFFFFF"/>
      </a:lt1>
      <a:dk2>
        <a:srgbClr val="AEAEAE"/>
      </a:dk2>
      <a:lt2>
        <a:srgbClr val="DDDDDD"/>
      </a:lt2>
      <a:accent1>
        <a:srgbClr val="F69200"/>
      </a:accent1>
      <a:accent2>
        <a:srgbClr val="DF5327"/>
      </a:accent2>
      <a:accent3>
        <a:srgbClr val="00B0F0"/>
      </a:accent3>
      <a:accent4>
        <a:srgbClr val="5E5E5E"/>
      </a:accent4>
      <a:accent5>
        <a:srgbClr val="FEC306"/>
      </a:accent5>
      <a:accent6>
        <a:srgbClr val="92D050"/>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8971D"/>
        </a:solidFill>
        <a:ln>
          <a:noFill/>
        </a:ln>
      </a:spPr>
      <a:bodyPr rtlCol="0" anchor="ctr"/>
      <a:lstStyle>
        <a:defPPr algn="ctr">
          <a:defRPr dirty="0">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8510</TotalTime>
  <Words>1005</Words>
  <Application>Microsoft Office PowerPoint</Application>
  <PresentationFormat>Widescreen</PresentationFormat>
  <Paragraphs>123</Paragraphs>
  <Slides>25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Courier New</vt:lpstr>
      <vt:lpstr>Franchise</vt:lpstr>
      <vt:lpstr>Wingdings</vt:lpstr>
      <vt:lpstr>2020-Template-Update-Oct2014</vt:lpstr>
      <vt:lpstr>PowerPoint Presentation</vt:lpstr>
      <vt:lpstr>GSV Global Styles Validations</vt:lpstr>
      <vt:lpstr>AGENDA</vt:lpstr>
      <vt:lpstr>INTRODUCTION</vt:lpstr>
      <vt:lpstr>GSV USER INTERFACE (Customer Logo &amp; Image)</vt:lpstr>
      <vt:lpstr>GSV USER INTERFACE (Primary Color)</vt:lpstr>
      <vt:lpstr>GSV USER INTERFACE (Secondary Color)</vt:lpstr>
      <vt:lpstr>GSV USER INTERFACE (Feature Descriptions &amp; Order Display)</vt:lpstr>
      <vt:lpstr>GSV USER INTERFACE (Option Images)</vt:lpstr>
      <vt:lpstr>GSV USER INTERFACE (Option Images)</vt:lpstr>
      <vt:lpstr>GSV DIALOG (Mandatory/Optional Features)</vt:lpstr>
      <vt:lpstr>GSV DIALOG (Multiple Levels)</vt:lpstr>
      <vt:lpstr>GSV DIALOG (Automatic Selected Option)</vt:lpstr>
      <vt:lpstr>GSV DIALOG (Default Options)</vt:lpstr>
      <vt:lpstr>GSV DIALOG (Additional Information 3rd Window)</vt:lpstr>
      <vt:lpstr>GSV DIALOG (Repeatable Features)</vt:lpstr>
      <vt:lpstr>GSV DIALOG (Restrictions)</vt:lpstr>
      <vt:lpstr>GSV PRINTOUT</vt:lpstr>
      <vt:lpstr>GSV PRINTOUT (Logo &amp; Text Blocks)</vt:lpstr>
      <vt:lpstr>GSV PRINTOUT (Images)</vt:lpstr>
      <vt:lpstr>INFORMATION TO PROVIDE TO 20-20</vt:lpstr>
      <vt:lpstr>INFORMATION TO PROVIDE TO 20-20 (continuity)</vt:lpstr>
      <vt:lpstr>INFORMATION TO PROVIDE TO 20-20 (continuity)</vt:lpstr>
      <vt:lpstr>INFORMATION TO PROVIDE TO 20-20  45_Edits_Restrictions.csv</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Chantale Labelle</dc:creator>
  <cp:lastModifiedBy>William Neale</cp:lastModifiedBy>
  <cp:revision>158</cp:revision>
  <cp:lastPrinted>2015-10-21T16:39:27Z</cp:lastPrinted>
  <dcterms:created xsi:type="dcterms:W3CDTF">2015-09-02T13:54:34Z</dcterms:created>
  <dcterms:modified xsi:type="dcterms:W3CDTF">2015-10-27T15:02:58Z</dcterms:modified>
</cp:coreProperties>
</file>