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6"/>
  </p:notesMasterIdLst>
  <p:sldIdLst>
    <p:sldId id="315" r:id="rId2"/>
    <p:sldId id="317" r:id="rId3"/>
    <p:sldId id="352" r:id="rId4"/>
    <p:sldId id="334" r:id="rId5"/>
    <p:sldId id="318" r:id="rId6"/>
    <p:sldId id="319" r:id="rId7"/>
    <p:sldId id="356" r:id="rId8"/>
    <p:sldId id="324" r:id="rId9"/>
    <p:sldId id="330" r:id="rId10"/>
    <p:sldId id="335" r:id="rId11"/>
    <p:sldId id="336" r:id="rId12"/>
    <p:sldId id="343" r:id="rId13"/>
    <p:sldId id="342" r:id="rId14"/>
    <p:sldId id="346" r:id="rId15"/>
    <p:sldId id="341" r:id="rId16"/>
    <p:sldId id="344" r:id="rId17"/>
    <p:sldId id="351" r:id="rId18"/>
    <p:sldId id="347" r:id="rId19"/>
    <p:sldId id="348" r:id="rId20"/>
    <p:sldId id="338" r:id="rId21"/>
    <p:sldId id="339" r:id="rId22"/>
    <p:sldId id="345" r:id="rId23"/>
    <p:sldId id="325" r:id="rId24"/>
    <p:sldId id="354" r:id="rId25"/>
    <p:sldId id="326" r:id="rId26"/>
    <p:sldId id="358" r:id="rId27"/>
    <p:sldId id="359" r:id="rId28"/>
    <p:sldId id="332" r:id="rId29"/>
    <p:sldId id="327" r:id="rId30"/>
    <p:sldId id="355" r:id="rId31"/>
    <p:sldId id="337" r:id="rId32"/>
    <p:sldId id="349" r:id="rId33"/>
    <p:sldId id="357" r:id="rId34"/>
    <p:sldId id="353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1D"/>
    <a:srgbClr val="F9F9F9"/>
    <a:srgbClr val="969696"/>
    <a:srgbClr val="868686"/>
    <a:srgbClr val="A6A6A6"/>
    <a:srgbClr val="FAAB4C"/>
    <a:srgbClr val="F5C24C"/>
    <a:srgbClr val="FFFFFF"/>
    <a:srgbClr val="E7993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89" d="100"/>
          <a:sy n="89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387CCE-2FF8-4C4F-814C-EE6E76026263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84ACCD1-6A07-4099-ACBF-2EA3310362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0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5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3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9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06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6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91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75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21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1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42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19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62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4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0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04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39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4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87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6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61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85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0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2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7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3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Intr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Logo_wTagli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80928"/>
            <a:ext cx="762186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548680"/>
            <a:ext cx="7632848" cy="4114800"/>
          </a:xfrm>
          <a:ln w="127000" cap="sq" cmpd="sng">
            <a:solidFill>
              <a:schemeClr val="bg1"/>
            </a:solidFill>
            <a:miter lim="800000"/>
          </a:ln>
          <a:effectLst>
            <a:outerShdw blurRad="368300" dist="38100" dir="2700000" algn="tl" rotWithShape="0">
              <a:prstClr val="black">
                <a:alpha val="21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93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background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396552" y="1268760"/>
            <a:ext cx="4392488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 anchor="t" anchorCtr="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429000"/>
            <a:ext cx="2664295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92080" y="1340768"/>
            <a:ext cx="4392488" cy="4392488"/>
          </a:xfrm>
          <a:prstGeom prst="ellipse">
            <a:avLst/>
          </a:prstGeom>
          <a:solidFill>
            <a:srgbClr val="868686">
              <a:alpha val="72941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3501008"/>
            <a:ext cx="2664295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-468560" y="1268760"/>
            <a:ext cx="4392488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3429000"/>
            <a:ext cx="2664295" cy="1800200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80" y="1268760"/>
            <a:ext cx="4392488" cy="4392488"/>
          </a:xfrm>
          <a:prstGeom prst="ellipse">
            <a:avLst/>
          </a:prstGeom>
          <a:solidFill>
            <a:srgbClr val="F8971D">
              <a:alpha val="63137"/>
            </a:srgbClr>
          </a:solidFill>
        </p:spPr>
        <p:txBody>
          <a:bodyPr tIns="731520">
            <a:normAutofit/>
          </a:bodyPr>
          <a:lstStyle>
            <a:lvl1pPr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3429000"/>
            <a:ext cx="2664295" cy="1800200"/>
          </a:xfrm>
        </p:spPr>
        <p:txBody>
          <a:bodyPr>
            <a:normAutofit/>
          </a:bodyPr>
          <a:lstStyle>
            <a:lvl1pPr algn="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196752"/>
            <a:ext cx="3108595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36" y="3933056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0" t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52120" y="908720"/>
            <a:ext cx="3096342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868686">
              <a:alpha val="72941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2084" y="3672363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196752"/>
            <a:ext cx="3108595" cy="4824536"/>
          </a:xfrm>
          <a:custGeom>
            <a:avLst/>
            <a:gdLst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819100 w 2808312"/>
              <a:gd name="connsiteY10" fmla="*/ 5427603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8312 w 2808312"/>
              <a:gd name="connsiteY5" fmla="*/ 2814313 h 4824536"/>
              <a:gd name="connsiteX6" fmla="*/ 2808312 w 2808312"/>
              <a:gd name="connsiteY6" fmla="*/ 2814313 h 4824536"/>
              <a:gd name="connsiteX7" fmla="*/ 2808312 w 2808312"/>
              <a:gd name="connsiteY7" fmla="*/ 4020447 h 4824536"/>
              <a:gd name="connsiteX8" fmla="*/ 2808312 w 2808312"/>
              <a:gd name="connsiteY8" fmla="*/ 4824536 h 4824536"/>
              <a:gd name="connsiteX9" fmla="*/ 1170130 w 2808312"/>
              <a:gd name="connsiteY9" fmla="*/ 4824536 h 4824536"/>
              <a:gd name="connsiteX10" fmla="*/ 468052 w 2808312"/>
              <a:gd name="connsiteY10" fmla="*/ 4824536 h 4824536"/>
              <a:gd name="connsiteX11" fmla="*/ 0 w 2808312"/>
              <a:gd name="connsiteY11" fmla="*/ 4824536 h 4824536"/>
              <a:gd name="connsiteX12" fmla="*/ 0 w 2808312"/>
              <a:gd name="connsiteY12" fmla="*/ 4020447 h 4824536"/>
              <a:gd name="connsiteX13" fmla="*/ 0 w 2808312"/>
              <a:gd name="connsiteY13" fmla="*/ 2814313 h 4824536"/>
              <a:gd name="connsiteX14" fmla="*/ 0 w 2808312"/>
              <a:gd name="connsiteY14" fmla="*/ 2814313 h 4824536"/>
              <a:gd name="connsiteX15" fmla="*/ 0 w 2808312"/>
              <a:gd name="connsiteY15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8312 w 2808312"/>
              <a:gd name="connsiteY6" fmla="*/ 2814313 h 4824536"/>
              <a:gd name="connsiteX7" fmla="*/ 2808312 w 2808312"/>
              <a:gd name="connsiteY7" fmla="*/ 2814313 h 4824536"/>
              <a:gd name="connsiteX8" fmla="*/ 2808312 w 2808312"/>
              <a:gd name="connsiteY8" fmla="*/ 4020447 h 4824536"/>
              <a:gd name="connsiteX9" fmla="*/ 2808312 w 2808312"/>
              <a:gd name="connsiteY9" fmla="*/ 4824536 h 4824536"/>
              <a:gd name="connsiteX10" fmla="*/ 1170130 w 2808312"/>
              <a:gd name="connsiteY10" fmla="*/ 4824536 h 4824536"/>
              <a:gd name="connsiteX11" fmla="*/ 468052 w 2808312"/>
              <a:gd name="connsiteY11" fmla="*/ 4824536 h 4824536"/>
              <a:gd name="connsiteX12" fmla="*/ 0 w 2808312"/>
              <a:gd name="connsiteY12" fmla="*/ 4824536 h 4824536"/>
              <a:gd name="connsiteX13" fmla="*/ 0 w 2808312"/>
              <a:gd name="connsiteY13" fmla="*/ 4020447 h 4824536"/>
              <a:gd name="connsiteX14" fmla="*/ 0 w 2808312"/>
              <a:gd name="connsiteY14" fmla="*/ 2814313 h 4824536"/>
              <a:gd name="connsiteX15" fmla="*/ 0 w 2808312"/>
              <a:gd name="connsiteY15" fmla="*/ 2814313 h 4824536"/>
              <a:gd name="connsiteX16" fmla="*/ 0 w 2808312"/>
              <a:gd name="connsiteY16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795035 w 2808312"/>
              <a:gd name="connsiteY6" fmla="*/ 2014621 h 4824536"/>
              <a:gd name="connsiteX7" fmla="*/ 2808312 w 2808312"/>
              <a:gd name="connsiteY7" fmla="*/ 2814313 h 4824536"/>
              <a:gd name="connsiteX8" fmla="*/ 2808312 w 2808312"/>
              <a:gd name="connsiteY8" fmla="*/ 2814313 h 4824536"/>
              <a:gd name="connsiteX9" fmla="*/ 2808312 w 2808312"/>
              <a:gd name="connsiteY9" fmla="*/ 4020447 h 4824536"/>
              <a:gd name="connsiteX10" fmla="*/ 2808312 w 2808312"/>
              <a:gd name="connsiteY10" fmla="*/ 4824536 h 4824536"/>
              <a:gd name="connsiteX11" fmla="*/ 1170130 w 2808312"/>
              <a:gd name="connsiteY11" fmla="*/ 4824536 h 4824536"/>
              <a:gd name="connsiteX12" fmla="*/ 468052 w 2808312"/>
              <a:gd name="connsiteY12" fmla="*/ 4824536 h 4824536"/>
              <a:gd name="connsiteX13" fmla="*/ 0 w 2808312"/>
              <a:gd name="connsiteY13" fmla="*/ 4824536 h 4824536"/>
              <a:gd name="connsiteX14" fmla="*/ 0 w 2808312"/>
              <a:gd name="connsiteY14" fmla="*/ 4020447 h 4824536"/>
              <a:gd name="connsiteX15" fmla="*/ 0 w 2808312"/>
              <a:gd name="connsiteY15" fmla="*/ 2814313 h 4824536"/>
              <a:gd name="connsiteX16" fmla="*/ 0 w 2808312"/>
              <a:gd name="connsiteY16" fmla="*/ 2814313 h 4824536"/>
              <a:gd name="connsiteX17" fmla="*/ 0 w 2808312"/>
              <a:gd name="connsiteY17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2808312"/>
              <a:gd name="connsiteY0" fmla="*/ 0 h 4824536"/>
              <a:gd name="connsiteX1" fmla="*/ 468052 w 2808312"/>
              <a:gd name="connsiteY1" fmla="*/ 0 h 4824536"/>
              <a:gd name="connsiteX2" fmla="*/ 468052 w 2808312"/>
              <a:gd name="connsiteY2" fmla="*/ 0 h 4824536"/>
              <a:gd name="connsiteX3" fmla="*/ 1170130 w 2808312"/>
              <a:gd name="connsiteY3" fmla="*/ 0 h 4824536"/>
              <a:gd name="connsiteX4" fmla="*/ 2808312 w 2808312"/>
              <a:gd name="connsiteY4" fmla="*/ 0 h 4824536"/>
              <a:gd name="connsiteX5" fmla="*/ 2802350 w 2808312"/>
              <a:gd name="connsiteY5" fmla="*/ 1297731 h 4824536"/>
              <a:gd name="connsiteX6" fmla="*/ 2802350 w 2808312"/>
              <a:gd name="connsiteY6" fmla="*/ 1619600 h 4824536"/>
              <a:gd name="connsiteX7" fmla="*/ 2795035 w 2808312"/>
              <a:gd name="connsiteY7" fmla="*/ 2014621 h 4824536"/>
              <a:gd name="connsiteX8" fmla="*/ 2808312 w 2808312"/>
              <a:gd name="connsiteY8" fmla="*/ 2814313 h 4824536"/>
              <a:gd name="connsiteX9" fmla="*/ 2808312 w 2808312"/>
              <a:gd name="connsiteY9" fmla="*/ 2814313 h 4824536"/>
              <a:gd name="connsiteX10" fmla="*/ 2808312 w 2808312"/>
              <a:gd name="connsiteY10" fmla="*/ 4020447 h 4824536"/>
              <a:gd name="connsiteX11" fmla="*/ 2808312 w 2808312"/>
              <a:gd name="connsiteY11" fmla="*/ 4824536 h 4824536"/>
              <a:gd name="connsiteX12" fmla="*/ 1170130 w 2808312"/>
              <a:gd name="connsiteY12" fmla="*/ 4824536 h 4824536"/>
              <a:gd name="connsiteX13" fmla="*/ 468052 w 2808312"/>
              <a:gd name="connsiteY13" fmla="*/ 4824536 h 4824536"/>
              <a:gd name="connsiteX14" fmla="*/ 0 w 2808312"/>
              <a:gd name="connsiteY14" fmla="*/ 4824536 h 4824536"/>
              <a:gd name="connsiteX15" fmla="*/ 0 w 2808312"/>
              <a:gd name="connsiteY15" fmla="*/ 4020447 h 4824536"/>
              <a:gd name="connsiteX16" fmla="*/ 0 w 2808312"/>
              <a:gd name="connsiteY16" fmla="*/ 2814313 h 4824536"/>
              <a:gd name="connsiteX17" fmla="*/ 0 w 2808312"/>
              <a:gd name="connsiteY17" fmla="*/ 2814313 h 4824536"/>
              <a:gd name="connsiteX18" fmla="*/ 0 w 2808312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7563"/>
              <a:gd name="connsiteY0" fmla="*/ 0 h 4824536"/>
              <a:gd name="connsiteX1" fmla="*/ 468052 w 3097563"/>
              <a:gd name="connsiteY1" fmla="*/ 0 h 4824536"/>
              <a:gd name="connsiteX2" fmla="*/ 468052 w 3097563"/>
              <a:gd name="connsiteY2" fmla="*/ 0 h 4824536"/>
              <a:gd name="connsiteX3" fmla="*/ 1170130 w 3097563"/>
              <a:gd name="connsiteY3" fmla="*/ 0 h 4824536"/>
              <a:gd name="connsiteX4" fmla="*/ 2808312 w 3097563"/>
              <a:gd name="connsiteY4" fmla="*/ 0 h 4824536"/>
              <a:gd name="connsiteX5" fmla="*/ 2802350 w 3097563"/>
              <a:gd name="connsiteY5" fmla="*/ 1297731 h 4824536"/>
              <a:gd name="connsiteX6" fmla="*/ 3096344 w 3097563"/>
              <a:gd name="connsiteY6" fmla="*/ 1656184 h 4824536"/>
              <a:gd name="connsiteX7" fmla="*/ 2795035 w 3097563"/>
              <a:gd name="connsiteY7" fmla="*/ 2014621 h 4824536"/>
              <a:gd name="connsiteX8" fmla="*/ 2808312 w 3097563"/>
              <a:gd name="connsiteY8" fmla="*/ 2814313 h 4824536"/>
              <a:gd name="connsiteX9" fmla="*/ 2808312 w 3097563"/>
              <a:gd name="connsiteY9" fmla="*/ 2814313 h 4824536"/>
              <a:gd name="connsiteX10" fmla="*/ 2808312 w 3097563"/>
              <a:gd name="connsiteY10" fmla="*/ 4020447 h 4824536"/>
              <a:gd name="connsiteX11" fmla="*/ 2808312 w 3097563"/>
              <a:gd name="connsiteY11" fmla="*/ 4824536 h 4824536"/>
              <a:gd name="connsiteX12" fmla="*/ 1170130 w 3097563"/>
              <a:gd name="connsiteY12" fmla="*/ 4824536 h 4824536"/>
              <a:gd name="connsiteX13" fmla="*/ 468052 w 3097563"/>
              <a:gd name="connsiteY13" fmla="*/ 4824536 h 4824536"/>
              <a:gd name="connsiteX14" fmla="*/ 0 w 3097563"/>
              <a:gd name="connsiteY14" fmla="*/ 4824536 h 4824536"/>
              <a:gd name="connsiteX15" fmla="*/ 0 w 3097563"/>
              <a:gd name="connsiteY15" fmla="*/ 4020447 h 4824536"/>
              <a:gd name="connsiteX16" fmla="*/ 0 w 3097563"/>
              <a:gd name="connsiteY16" fmla="*/ 2814313 h 4824536"/>
              <a:gd name="connsiteX17" fmla="*/ 0 w 3097563"/>
              <a:gd name="connsiteY17" fmla="*/ 2814313 h 4824536"/>
              <a:gd name="connsiteX18" fmla="*/ 0 w 3097563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096344"/>
              <a:gd name="connsiteY0" fmla="*/ 0 h 4824536"/>
              <a:gd name="connsiteX1" fmla="*/ 468052 w 3096344"/>
              <a:gd name="connsiteY1" fmla="*/ 0 h 4824536"/>
              <a:gd name="connsiteX2" fmla="*/ 468052 w 3096344"/>
              <a:gd name="connsiteY2" fmla="*/ 0 h 4824536"/>
              <a:gd name="connsiteX3" fmla="*/ 1170130 w 3096344"/>
              <a:gd name="connsiteY3" fmla="*/ 0 h 4824536"/>
              <a:gd name="connsiteX4" fmla="*/ 2808312 w 3096344"/>
              <a:gd name="connsiteY4" fmla="*/ 0 h 4824536"/>
              <a:gd name="connsiteX5" fmla="*/ 2802350 w 3096344"/>
              <a:gd name="connsiteY5" fmla="*/ 1297731 h 4824536"/>
              <a:gd name="connsiteX6" fmla="*/ 3096344 w 3096344"/>
              <a:gd name="connsiteY6" fmla="*/ 1656184 h 4824536"/>
              <a:gd name="connsiteX7" fmla="*/ 2795035 w 3096344"/>
              <a:gd name="connsiteY7" fmla="*/ 2014621 h 4824536"/>
              <a:gd name="connsiteX8" fmla="*/ 2808312 w 3096344"/>
              <a:gd name="connsiteY8" fmla="*/ 2814313 h 4824536"/>
              <a:gd name="connsiteX9" fmla="*/ 2808312 w 3096344"/>
              <a:gd name="connsiteY9" fmla="*/ 2814313 h 4824536"/>
              <a:gd name="connsiteX10" fmla="*/ 2808312 w 3096344"/>
              <a:gd name="connsiteY10" fmla="*/ 4020447 h 4824536"/>
              <a:gd name="connsiteX11" fmla="*/ 2808312 w 3096344"/>
              <a:gd name="connsiteY11" fmla="*/ 4824536 h 4824536"/>
              <a:gd name="connsiteX12" fmla="*/ 1170130 w 3096344"/>
              <a:gd name="connsiteY12" fmla="*/ 4824536 h 4824536"/>
              <a:gd name="connsiteX13" fmla="*/ 468052 w 3096344"/>
              <a:gd name="connsiteY13" fmla="*/ 4824536 h 4824536"/>
              <a:gd name="connsiteX14" fmla="*/ 0 w 3096344"/>
              <a:gd name="connsiteY14" fmla="*/ 4824536 h 4824536"/>
              <a:gd name="connsiteX15" fmla="*/ 0 w 3096344"/>
              <a:gd name="connsiteY15" fmla="*/ 4020447 h 4824536"/>
              <a:gd name="connsiteX16" fmla="*/ 0 w 3096344"/>
              <a:gd name="connsiteY16" fmla="*/ 2814313 h 4824536"/>
              <a:gd name="connsiteX17" fmla="*/ 0 w 3096344"/>
              <a:gd name="connsiteY17" fmla="*/ 2814313 h 4824536"/>
              <a:gd name="connsiteX18" fmla="*/ 0 w 3096344"/>
              <a:gd name="connsiteY18" fmla="*/ 0 h 4824536"/>
              <a:gd name="connsiteX0" fmla="*/ 0 w 3102633"/>
              <a:gd name="connsiteY0" fmla="*/ 0 h 4824536"/>
              <a:gd name="connsiteX1" fmla="*/ 468052 w 3102633"/>
              <a:gd name="connsiteY1" fmla="*/ 0 h 4824536"/>
              <a:gd name="connsiteX2" fmla="*/ 468052 w 3102633"/>
              <a:gd name="connsiteY2" fmla="*/ 0 h 4824536"/>
              <a:gd name="connsiteX3" fmla="*/ 1170130 w 3102633"/>
              <a:gd name="connsiteY3" fmla="*/ 0 h 4824536"/>
              <a:gd name="connsiteX4" fmla="*/ 2808312 w 3102633"/>
              <a:gd name="connsiteY4" fmla="*/ 0 h 4824536"/>
              <a:gd name="connsiteX5" fmla="*/ 2802350 w 3102633"/>
              <a:gd name="connsiteY5" fmla="*/ 1297731 h 4824536"/>
              <a:gd name="connsiteX6" fmla="*/ 3096344 w 3102633"/>
              <a:gd name="connsiteY6" fmla="*/ 1656184 h 4824536"/>
              <a:gd name="connsiteX7" fmla="*/ 2795035 w 3102633"/>
              <a:gd name="connsiteY7" fmla="*/ 2014621 h 4824536"/>
              <a:gd name="connsiteX8" fmla="*/ 2808312 w 3102633"/>
              <a:gd name="connsiteY8" fmla="*/ 2814313 h 4824536"/>
              <a:gd name="connsiteX9" fmla="*/ 2808312 w 3102633"/>
              <a:gd name="connsiteY9" fmla="*/ 2814313 h 4824536"/>
              <a:gd name="connsiteX10" fmla="*/ 2808312 w 3102633"/>
              <a:gd name="connsiteY10" fmla="*/ 4020447 h 4824536"/>
              <a:gd name="connsiteX11" fmla="*/ 2808312 w 3102633"/>
              <a:gd name="connsiteY11" fmla="*/ 4824536 h 4824536"/>
              <a:gd name="connsiteX12" fmla="*/ 1170130 w 3102633"/>
              <a:gd name="connsiteY12" fmla="*/ 4824536 h 4824536"/>
              <a:gd name="connsiteX13" fmla="*/ 468052 w 3102633"/>
              <a:gd name="connsiteY13" fmla="*/ 4824536 h 4824536"/>
              <a:gd name="connsiteX14" fmla="*/ 0 w 3102633"/>
              <a:gd name="connsiteY14" fmla="*/ 4824536 h 4824536"/>
              <a:gd name="connsiteX15" fmla="*/ 0 w 3102633"/>
              <a:gd name="connsiteY15" fmla="*/ 4020447 h 4824536"/>
              <a:gd name="connsiteX16" fmla="*/ 0 w 3102633"/>
              <a:gd name="connsiteY16" fmla="*/ 2814313 h 4824536"/>
              <a:gd name="connsiteX17" fmla="*/ 0 w 3102633"/>
              <a:gd name="connsiteY17" fmla="*/ 2814313 h 4824536"/>
              <a:gd name="connsiteX18" fmla="*/ 0 w 3102633"/>
              <a:gd name="connsiteY18" fmla="*/ 0 h 4824536"/>
              <a:gd name="connsiteX0" fmla="*/ 0 w 3108595"/>
              <a:gd name="connsiteY0" fmla="*/ 0 h 4824536"/>
              <a:gd name="connsiteX1" fmla="*/ 468052 w 3108595"/>
              <a:gd name="connsiteY1" fmla="*/ 0 h 4824536"/>
              <a:gd name="connsiteX2" fmla="*/ 468052 w 3108595"/>
              <a:gd name="connsiteY2" fmla="*/ 0 h 4824536"/>
              <a:gd name="connsiteX3" fmla="*/ 1170130 w 3108595"/>
              <a:gd name="connsiteY3" fmla="*/ 0 h 4824536"/>
              <a:gd name="connsiteX4" fmla="*/ 2808312 w 3108595"/>
              <a:gd name="connsiteY4" fmla="*/ 0 h 4824536"/>
              <a:gd name="connsiteX5" fmla="*/ 2808312 w 3108595"/>
              <a:gd name="connsiteY5" fmla="*/ 1296144 h 4824536"/>
              <a:gd name="connsiteX6" fmla="*/ 3096344 w 3108595"/>
              <a:gd name="connsiteY6" fmla="*/ 1656184 h 4824536"/>
              <a:gd name="connsiteX7" fmla="*/ 2795035 w 3108595"/>
              <a:gd name="connsiteY7" fmla="*/ 2014621 h 4824536"/>
              <a:gd name="connsiteX8" fmla="*/ 2808312 w 3108595"/>
              <a:gd name="connsiteY8" fmla="*/ 2814313 h 4824536"/>
              <a:gd name="connsiteX9" fmla="*/ 2808312 w 3108595"/>
              <a:gd name="connsiteY9" fmla="*/ 2814313 h 4824536"/>
              <a:gd name="connsiteX10" fmla="*/ 2808312 w 3108595"/>
              <a:gd name="connsiteY10" fmla="*/ 4020447 h 4824536"/>
              <a:gd name="connsiteX11" fmla="*/ 2808312 w 3108595"/>
              <a:gd name="connsiteY11" fmla="*/ 4824536 h 4824536"/>
              <a:gd name="connsiteX12" fmla="*/ 1170130 w 3108595"/>
              <a:gd name="connsiteY12" fmla="*/ 4824536 h 4824536"/>
              <a:gd name="connsiteX13" fmla="*/ 468052 w 3108595"/>
              <a:gd name="connsiteY13" fmla="*/ 4824536 h 4824536"/>
              <a:gd name="connsiteX14" fmla="*/ 0 w 3108595"/>
              <a:gd name="connsiteY14" fmla="*/ 4824536 h 4824536"/>
              <a:gd name="connsiteX15" fmla="*/ 0 w 3108595"/>
              <a:gd name="connsiteY15" fmla="*/ 4020447 h 4824536"/>
              <a:gd name="connsiteX16" fmla="*/ 0 w 3108595"/>
              <a:gd name="connsiteY16" fmla="*/ 2814313 h 4824536"/>
              <a:gd name="connsiteX17" fmla="*/ 0 w 3108595"/>
              <a:gd name="connsiteY17" fmla="*/ 2814313 h 4824536"/>
              <a:gd name="connsiteX18" fmla="*/ 0 w 3108595"/>
              <a:gd name="connsiteY18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595" h="4824536">
                <a:moveTo>
                  <a:pt x="0" y="0"/>
                </a:moveTo>
                <a:lnTo>
                  <a:pt x="468052" y="0"/>
                </a:lnTo>
                <a:lnTo>
                  <a:pt x="468052" y="0"/>
                </a:lnTo>
                <a:lnTo>
                  <a:pt x="1170130" y="0"/>
                </a:lnTo>
                <a:lnTo>
                  <a:pt x="2808312" y="0"/>
                </a:lnTo>
                <a:cubicBezTo>
                  <a:pt x="2806325" y="432577"/>
                  <a:pt x="2810299" y="863567"/>
                  <a:pt x="2808312" y="1296144"/>
                </a:cubicBezTo>
                <a:cubicBezTo>
                  <a:pt x="3108595" y="1645392"/>
                  <a:pt x="2723102" y="1161331"/>
                  <a:pt x="3096344" y="1656184"/>
                </a:cubicBezTo>
                <a:cubicBezTo>
                  <a:pt x="2771871" y="2033978"/>
                  <a:pt x="2968752" y="1794619"/>
                  <a:pt x="2795035" y="2014621"/>
                </a:cubicBezTo>
                <a:cubicBezTo>
                  <a:pt x="2827707" y="2970252"/>
                  <a:pt x="2806099" y="2681031"/>
                  <a:pt x="2808312" y="2814313"/>
                </a:cubicBezTo>
                <a:lnTo>
                  <a:pt x="2808312" y="2814313"/>
                </a:lnTo>
                <a:lnTo>
                  <a:pt x="2808312" y="4020447"/>
                </a:lnTo>
                <a:lnTo>
                  <a:pt x="2808312" y="4824536"/>
                </a:lnTo>
                <a:lnTo>
                  <a:pt x="1170130" y="4824536"/>
                </a:lnTo>
                <a:lnTo>
                  <a:pt x="468052" y="4824536"/>
                </a:lnTo>
                <a:lnTo>
                  <a:pt x="0" y="4824536"/>
                </a:lnTo>
                <a:lnTo>
                  <a:pt x="0" y="4020447"/>
                </a:lnTo>
                <a:lnTo>
                  <a:pt x="0" y="2814313"/>
                </a:lnTo>
                <a:lnTo>
                  <a:pt x="0" y="2814313"/>
                </a:lnTo>
                <a:lnTo>
                  <a:pt x="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45720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236" y="3933056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l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567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US" dirty="0" smtClean="0"/>
              <a:t>Click icon to insert background picture</a:t>
            </a:r>
          </a:p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52120" y="836712"/>
            <a:ext cx="3096342" cy="4824536"/>
          </a:xfrm>
          <a:custGeom>
            <a:avLst/>
            <a:gdLst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693150 w 2376487"/>
              <a:gd name="connsiteY10" fmla="*/ 2025225 h 1800200"/>
              <a:gd name="connsiteX11" fmla="*/ 396081 w 2376487"/>
              <a:gd name="connsiteY11" fmla="*/ 1800200 h 1800200"/>
              <a:gd name="connsiteX12" fmla="*/ 0 w 2376487"/>
              <a:gd name="connsiteY12" fmla="*/ 1800200 h 1800200"/>
              <a:gd name="connsiteX13" fmla="*/ 0 w 2376487"/>
              <a:gd name="connsiteY13" fmla="*/ 1500167 h 1800200"/>
              <a:gd name="connsiteX14" fmla="*/ 0 w 2376487"/>
              <a:gd name="connsiteY14" fmla="*/ 1050117 h 1800200"/>
              <a:gd name="connsiteX15" fmla="*/ 0 w 2376487"/>
              <a:gd name="connsiteY15" fmla="*/ 1050117 h 1800200"/>
              <a:gd name="connsiteX16" fmla="*/ 0 w 2376487"/>
              <a:gd name="connsiteY16" fmla="*/ 0 h 1800200"/>
              <a:gd name="connsiteX0" fmla="*/ 0 w 2376487"/>
              <a:gd name="connsiteY0" fmla="*/ 0 h 1800200"/>
              <a:gd name="connsiteX1" fmla="*/ 396081 w 2376487"/>
              <a:gd name="connsiteY1" fmla="*/ 0 h 1800200"/>
              <a:gd name="connsiteX2" fmla="*/ 396081 w 2376487"/>
              <a:gd name="connsiteY2" fmla="*/ 0 h 1800200"/>
              <a:gd name="connsiteX3" fmla="*/ 990203 w 2376487"/>
              <a:gd name="connsiteY3" fmla="*/ 0 h 1800200"/>
              <a:gd name="connsiteX4" fmla="*/ 2376487 w 2376487"/>
              <a:gd name="connsiteY4" fmla="*/ 0 h 1800200"/>
              <a:gd name="connsiteX5" fmla="*/ 2376487 w 2376487"/>
              <a:gd name="connsiteY5" fmla="*/ 1050117 h 1800200"/>
              <a:gd name="connsiteX6" fmla="*/ 2376487 w 2376487"/>
              <a:gd name="connsiteY6" fmla="*/ 1050117 h 1800200"/>
              <a:gd name="connsiteX7" fmla="*/ 2376487 w 2376487"/>
              <a:gd name="connsiteY7" fmla="*/ 1500167 h 1800200"/>
              <a:gd name="connsiteX8" fmla="*/ 2376487 w 2376487"/>
              <a:gd name="connsiteY8" fmla="*/ 1800200 h 1800200"/>
              <a:gd name="connsiteX9" fmla="*/ 990203 w 2376487"/>
              <a:gd name="connsiteY9" fmla="*/ 1800200 h 1800200"/>
              <a:gd name="connsiteX10" fmla="*/ 396081 w 2376487"/>
              <a:gd name="connsiteY10" fmla="*/ 1800200 h 1800200"/>
              <a:gd name="connsiteX11" fmla="*/ 0 w 2376487"/>
              <a:gd name="connsiteY11" fmla="*/ 1800200 h 1800200"/>
              <a:gd name="connsiteX12" fmla="*/ 0 w 2376487"/>
              <a:gd name="connsiteY12" fmla="*/ 1500167 h 1800200"/>
              <a:gd name="connsiteX13" fmla="*/ 0 w 2376487"/>
              <a:gd name="connsiteY13" fmla="*/ 1050117 h 1800200"/>
              <a:gd name="connsiteX14" fmla="*/ 0 w 2376487"/>
              <a:gd name="connsiteY14" fmla="*/ 1050117 h 1800200"/>
              <a:gd name="connsiteX15" fmla="*/ 0 w 2376487"/>
              <a:gd name="connsiteY15" fmla="*/ 0 h 1800200"/>
              <a:gd name="connsiteX0" fmla="*/ 8690 w 2385177"/>
              <a:gd name="connsiteY0" fmla="*/ 0 h 1800200"/>
              <a:gd name="connsiteX1" fmla="*/ 404771 w 2385177"/>
              <a:gd name="connsiteY1" fmla="*/ 0 h 1800200"/>
              <a:gd name="connsiteX2" fmla="*/ 404771 w 2385177"/>
              <a:gd name="connsiteY2" fmla="*/ 0 h 1800200"/>
              <a:gd name="connsiteX3" fmla="*/ 998893 w 2385177"/>
              <a:gd name="connsiteY3" fmla="*/ 0 h 1800200"/>
              <a:gd name="connsiteX4" fmla="*/ 2385177 w 2385177"/>
              <a:gd name="connsiteY4" fmla="*/ 0 h 1800200"/>
              <a:gd name="connsiteX5" fmla="*/ 2385177 w 2385177"/>
              <a:gd name="connsiteY5" fmla="*/ 1050117 h 1800200"/>
              <a:gd name="connsiteX6" fmla="*/ 2385177 w 2385177"/>
              <a:gd name="connsiteY6" fmla="*/ 1050117 h 1800200"/>
              <a:gd name="connsiteX7" fmla="*/ 2385177 w 2385177"/>
              <a:gd name="connsiteY7" fmla="*/ 1500167 h 1800200"/>
              <a:gd name="connsiteX8" fmla="*/ 2385177 w 2385177"/>
              <a:gd name="connsiteY8" fmla="*/ 1800200 h 1800200"/>
              <a:gd name="connsiteX9" fmla="*/ 998893 w 2385177"/>
              <a:gd name="connsiteY9" fmla="*/ 1800200 h 1800200"/>
              <a:gd name="connsiteX10" fmla="*/ 404771 w 2385177"/>
              <a:gd name="connsiteY10" fmla="*/ 1800200 h 1800200"/>
              <a:gd name="connsiteX11" fmla="*/ 8690 w 2385177"/>
              <a:gd name="connsiteY11" fmla="*/ 1800200 h 1800200"/>
              <a:gd name="connsiteX12" fmla="*/ 8690 w 2385177"/>
              <a:gd name="connsiteY12" fmla="*/ 1500167 h 1800200"/>
              <a:gd name="connsiteX13" fmla="*/ 8690 w 2385177"/>
              <a:gd name="connsiteY13" fmla="*/ 1050117 h 1800200"/>
              <a:gd name="connsiteX14" fmla="*/ 8690 w 2385177"/>
              <a:gd name="connsiteY14" fmla="*/ 1050117 h 1800200"/>
              <a:gd name="connsiteX15" fmla="*/ 0 w 2385177"/>
              <a:gd name="connsiteY15" fmla="*/ 481072 h 1800200"/>
              <a:gd name="connsiteX16" fmla="*/ 8690 w 2385177"/>
              <a:gd name="connsiteY16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8060 w 2393237"/>
              <a:gd name="connsiteY16" fmla="*/ 481072 h 1800200"/>
              <a:gd name="connsiteX17" fmla="*/ 16750 w 2393237"/>
              <a:gd name="connsiteY17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16750 w 2393237"/>
              <a:gd name="connsiteY0" fmla="*/ 0 h 1800200"/>
              <a:gd name="connsiteX1" fmla="*/ 412831 w 2393237"/>
              <a:gd name="connsiteY1" fmla="*/ 0 h 1800200"/>
              <a:gd name="connsiteX2" fmla="*/ 412831 w 2393237"/>
              <a:gd name="connsiteY2" fmla="*/ 0 h 1800200"/>
              <a:gd name="connsiteX3" fmla="*/ 1006953 w 2393237"/>
              <a:gd name="connsiteY3" fmla="*/ 0 h 1800200"/>
              <a:gd name="connsiteX4" fmla="*/ 2393237 w 2393237"/>
              <a:gd name="connsiteY4" fmla="*/ 0 h 1800200"/>
              <a:gd name="connsiteX5" fmla="*/ 2393237 w 2393237"/>
              <a:gd name="connsiteY5" fmla="*/ 1050117 h 1800200"/>
              <a:gd name="connsiteX6" fmla="*/ 2393237 w 2393237"/>
              <a:gd name="connsiteY6" fmla="*/ 1050117 h 1800200"/>
              <a:gd name="connsiteX7" fmla="*/ 2393237 w 2393237"/>
              <a:gd name="connsiteY7" fmla="*/ 1500167 h 1800200"/>
              <a:gd name="connsiteX8" fmla="*/ 2393237 w 2393237"/>
              <a:gd name="connsiteY8" fmla="*/ 1800200 h 1800200"/>
              <a:gd name="connsiteX9" fmla="*/ 1006953 w 2393237"/>
              <a:gd name="connsiteY9" fmla="*/ 1800200 h 1800200"/>
              <a:gd name="connsiteX10" fmla="*/ 412831 w 2393237"/>
              <a:gd name="connsiteY10" fmla="*/ 1800200 h 1800200"/>
              <a:gd name="connsiteX11" fmla="*/ 16750 w 2393237"/>
              <a:gd name="connsiteY11" fmla="*/ 1800200 h 1800200"/>
              <a:gd name="connsiteX12" fmla="*/ 16750 w 2393237"/>
              <a:gd name="connsiteY12" fmla="*/ 1500167 h 1800200"/>
              <a:gd name="connsiteX13" fmla="*/ 16750 w 2393237"/>
              <a:gd name="connsiteY13" fmla="*/ 1050117 h 1800200"/>
              <a:gd name="connsiteX14" fmla="*/ 16750 w 2393237"/>
              <a:gd name="connsiteY14" fmla="*/ 1050117 h 1800200"/>
              <a:gd name="connsiteX15" fmla="*/ 0 w 2393237"/>
              <a:gd name="connsiteY15" fmla="*/ 733413 h 1800200"/>
              <a:gd name="connsiteX16" fmla="*/ 1 w 2393237"/>
              <a:gd name="connsiteY16" fmla="*/ 619682 h 1800200"/>
              <a:gd name="connsiteX17" fmla="*/ 8060 w 2393237"/>
              <a:gd name="connsiteY17" fmla="*/ 481072 h 1800200"/>
              <a:gd name="connsiteX18" fmla="*/ 16750 w 2393237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1 w 2620228"/>
              <a:gd name="connsiteY0" fmla="*/ 0 h 1800200"/>
              <a:gd name="connsiteX1" fmla="*/ 639822 w 2620228"/>
              <a:gd name="connsiteY1" fmla="*/ 0 h 1800200"/>
              <a:gd name="connsiteX2" fmla="*/ 639822 w 2620228"/>
              <a:gd name="connsiteY2" fmla="*/ 0 h 1800200"/>
              <a:gd name="connsiteX3" fmla="*/ 1233944 w 2620228"/>
              <a:gd name="connsiteY3" fmla="*/ 0 h 1800200"/>
              <a:gd name="connsiteX4" fmla="*/ 2620228 w 2620228"/>
              <a:gd name="connsiteY4" fmla="*/ 0 h 1800200"/>
              <a:gd name="connsiteX5" fmla="*/ 2620228 w 2620228"/>
              <a:gd name="connsiteY5" fmla="*/ 1050117 h 1800200"/>
              <a:gd name="connsiteX6" fmla="*/ 2620228 w 2620228"/>
              <a:gd name="connsiteY6" fmla="*/ 1050117 h 1800200"/>
              <a:gd name="connsiteX7" fmla="*/ 2620228 w 2620228"/>
              <a:gd name="connsiteY7" fmla="*/ 1500167 h 1800200"/>
              <a:gd name="connsiteX8" fmla="*/ 2620228 w 2620228"/>
              <a:gd name="connsiteY8" fmla="*/ 1800200 h 1800200"/>
              <a:gd name="connsiteX9" fmla="*/ 1233944 w 2620228"/>
              <a:gd name="connsiteY9" fmla="*/ 1800200 h 1800200"/>
              <a:gd name="connsiteX10" fmla="*/ 639822 w 2620228"/>
              <a:gd name="connsiteY10" fmla="*/ 1800200 h 1800200"/>
              <a:gd name="connsiteX11" fmla="*/ 243741 w 2620228"/>
              <a:gd name="connsiteY11" fmla="*/ 1800200 h 1800200"/>
              <a:gd name="connsiteX12" fmla="*/ 243741 w 2620228"/>
              <a:gd name="connsiteY12" fmla="*/ 1500167 h 1800200"/>
              <a:gd name="connsiteX13" fmla="*/ 243741 w 2620228"/>
              <a:gd name="connsiteY13" fmla="*/ 1050117 h 1800200"/>
              <a:gd name="connsiteX14" fmla="*/ 243741 w 2620228"/>
              <a:gd name="connsiteY14" fmla="*/ 1050117 h 1800200"/>
              <a:gd name="connsiteX15" fmla="*/ 226991 w 2620228"/>
              <a:gd name="connsiteY15" fmla="*/ 733413 h 1800200"/>
              <a:gd name="connsiteX16" fmla="*/ 0 w 2620228"/>
              <a:gd name="connsiteY16" fmla="*/ 617979 h 1800200"/>
              <a:gd name="connsiteX17" fmla="*/ 235051 w 2620228"/>
              <a:gd name="connsiteY17" fmla="*/ 481072 h 1800200"/>
              <a:gd name="connsiteX18" fmla="*/ 243741 w 2620228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  <a:gd name="connsiteX0" fmla="*/ 243740 w 2620227"/>
              <a:gd name="connsiteY0" fmla="*/ 0 h 1800200"/>
              <a:gd name="connsiteX1" fmla="*/ 639821 w 2620227"/>
              <a:gd name="connsiteY1" fmla="*/ 0 h 1800200"/>
              <a:gd name="connsiteX2" fmla="*/ 639821 w 2620227"/>
              <a:gd name="connsiteY2" fmla="*/ 0 h 1800200"/>
              <a:gd name="connsiteX3" fmla="*/ 1233943 w 2620227"/>
              <a:gd name="connsiteY3" fmla="*/ 0 h 1800200"/>
              <a:gd name="connsiteX4" fmla="*/ 2620227 w 2620227"/>
              <a:gd name="connsiteY4" fmla="*/ 0 h 1800200"/>
              <a:gd name="connsiteX5" fmla="*/ 2620227 w 2620227"/>
              <a:gd name="connsiteY5" fmla="*/ 1050117 h 1800200"/>
              <a:gd name="connsiteX6" fmla="*/ 2620227 w 2620227"/>
              <a:gd name="connsiteY6" fmla="*/ 1050117 h 1800200"/>
              <a:gd name="connsiteX7" fmla="*/ 2620227 w 2620227"/>
              <a:gd name="connsiteY7" fmla="*/ 1500167 h 1800200"/>
              <a:gd name="connsiteX8" fmla="*/ 2620227 w 2620227"/>
              <a:gd name="connsiteY8" fmla="*/ 1800200 h 1800200"/>
              <a:gd name="connsiteX9" fmla="*/ 1233943 w 2620227"/>
              <a:gd name="connsiteY9" fmla="*/ 1800200 h 1800200"/>
              <a:gd name="connsiteX10" fmla="*/ 639821 w 2620227"/>
              <a:gd name="connsiteY10" fmla="*/ 1800200 h 1800200"/>
              <a:gd name="connsiteX11" fmla="*/ 243740 w 2620227"/>
              <a:gd name="connsiteY11" fmla="*/ 1800200 h 1800200"/>
              <a:gd name="connsiteX12" fmla="*/ 243740 w 2620227"/>
              <a:gd name="connsiteY12" fmla="*/ 1500167 h 1800200"/>
              <a:gd name="connsiteX13" fmla="*/ 243740 w 2620227"/>
              <a:gd name="connsiteY13" fmla="*/ 1050117 h 1800200"/>
              <a:gd name="connsiteX14" fmla="*/ 243740 w 2620227"/>
              <a:gd name="connsiteY14" fmla="*/ 1050117 h 1800200"/>
              <a:gd name="connsiteX15" fmla="*/ 226990 w 2620227"/>
              <a:gd name="connsiteY15" fmla="*/ 733413 h 1800200"/>
              <a:gd name="connsiteX16" fmla="*/ 0 w 2620227"/>
              <a:gd name="connsiteY16" fmla="*/ 591110 h 1800200"/>
              <a:gd name="connsiteX17" fmla="*/ 235050 w 2620227"/>
              <a:gd name="connsiteY17" fmla="*/ 481072 h 1800200"/>
              <a:gd name="connsiteX18" fmla="*/ 243740 w 2620227"/>
              <a:gd name="connsiteY18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0227" h="1800200">
                <a:moveTo>
                  <a:pt x="243740" y="0"/>
                </a:moveTo>
                <a:lnTo>
                  <a:pt x="639821" y="0"/>
                </a:lnTo>
                <a:lnTo>
                  <a:pt x="639821" y="0"/>
                </a:lnTo>
                <a:lnTo>
                  <a:pt x="1233943" y="0"/>
                </a:lnTo>
                <a:lnTo>
                  <a:pt x="2620227" y="0"/>
                </a:lnTo>
                <a:lnTo>
                  <a:pt x="2620227" y="1050117"/>
                </a:lnTo>
                <a:lnTo>
                  <a:pt x="2620227" y="1050117"/>
                </a:lnTo>
                <a:lnTo>
                  <a:pt x="2620227" y="1500167"/>
                </a:lnTo>
                <a:lnTo>
                  <a:pt x="2620227" y="1800200"/>
                </a:lnTo>
                <a:lnTo>
                  <a:pt x="1233943" y="1800200"/>
                </a:lnTo>
                <a:lnTo>
                  <a:pt x="639821" y="1800200"/>
                </a:lnTo>
                <a:lnTo>
                  <a:pt x="243740" y="1800200"/>
                </a:lnTo>
                <a:lnTo>
                  <a:pt x="243740" y="1500167"/>
                </a:lnTo>
                <a:lnTo>
                  <a:pt x="243740" y="1050117"/>
                </a:lnTo>
                <a:lnTo>
                  <a:pt x="243740" y="1050117"/>
                </a:lnTo>
                <a:lnTo>
                  <a:pt x="226990" y="733413"/>
                </a:lnTo>
                <a:cubicBezTo>
                  <a:pt x="226990" y="695503"/>
                  <a:pt x="255974" y="713459"/>
                  <a:pt x="0" y="591110"/>
                </a:cubicBezTo>
                <a:cubicBezTo>
                  <a:pt x="273360" y="471261"/>
                  <a:pt x="156700" y="517751"/>
                  <a:pt x="235050" y="481072"/>
                </a:cubicBezTo>
                <a:lnTo>
                  <a:pt x="243740" y="0"/>
                </a:lnTo>
                <a:close/>
              </a:path>
            </a:pathLst>
          </a:custGeom>
          <a:solidFill>
            <a:srgbClr val="F8971D">
              <a:alpha val="63137"/>
            </a:srgbClr>
          </a:solidFill>
        </p:spPr>
        <p:txBody>
          <a:bodyPr lIns="594360" tIns="914400">
            <a:normAutofit/>
          </a:bodyPr>
          <a:lstStyle>
            <a:lvl1pPr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66692" y="3524815"/>
            <a:ext cx="2160588" cy="1656183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4365943"/>
            <a:ext cx="152634" cy="585800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0"/>
            <a:ext cx="9144000" cy="42211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03648" y="4364583"/>
            <a:ext cx="4320058" cy="576585"/>
          </a:xfrm>
        </p:spPr>
        <p:txBody>
          <a:bodyPr/>
          <a:lstStyle>
            <a:lvl1pPr>
              <a:buNone/>
              <a:defRPr sz="36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04590" y="5013177"/>
            <a:ext cx="6695802" cy="1152128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0 Intro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10" y="2636912"/>
            <a:ext cx="5249379" cy="1523568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0"/>
            <a:ext cx="9144002" cy="3699637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07904" y="2852936"/>
            <a:ext cx="1728192" cy="1728192"/>
            <a:chOff x="1125605" y="2835541"/>
            <a:chExt cx="1728192" cy="1728192"/>
          </a:xfrm>
        </p:grpSpPr>
        <p:sp>
          <p:nvSpPr>
            <p:cNvPr id="22" name="Oval 2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6228184" y="2852936"/>
            <a:ext cx="1728192" cy="1728192"/>
            <a:chOff x="1125605" y="2835541"/>
            <a:chExt cx="1728192" cy="1728192"/>
          </a:xfrm>
        </p:grpSpPr>
        <p:sp>
          <p:nvSpPr>
            <p:cNvPr id="25" name="Oval 24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764704"/>
            <a:ext cx="8496944" cy="1080120"/>
          </a:xfrm>
        </p:spPr>
        <p:txBody>
          <a:bodyPr>
            <a:normAutofit/>
          </a:bodyPr>
          <a:lstStyle>
            <a:lvl1pPr algn="ctr">
              <a:buNone/>
              <a:defRPr sz="7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3 circle column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87624" y="4653136"/>
            <a:ext cx="172819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51920" y="4653136"/>
            <a:ext cx="17636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9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64696" y="4653136"/>
            <a:ext cx="17636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1" name="Text Placeholder 2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52128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51920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264696" y="5229200"/>
            <a:ext cx="1763688" cy="86409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22"/>
          </p:nvPr>
        </p:nvSpPr>
        <p:spPr>
          <a:xfrm>
            <a:off x="3779912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23"/>
          </p:nvPr>
        </p:nvSpPr>
        <p:spPr>
          <a:xfrm>
            <a:off x="6300192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115616" y="2852936"/>
            <a:ext cx="1728192" cy="1728192"/>
            <a:chOff x="1125605" y="2835541"/>
            <a:chExt cx="1728192" cy="1728192"/>
          </a:xfrm>
        </p:grpSpPr>
        <p:sp>
          <p:nvSpPr>
            <p:cNvPr id="54" name="Oval 53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56" name="Picture Placeholder 44"/>
          <p:cNvSpPr>
            <a:spLocks noGrp="1"/>
          </p:cNvSpPr>
          <p:nvPr>
            <p:ph type="pic" sz="quarter" idx="24"/>
          </p:nvPr>
        </p:nvSpPr>
        <p:spPr>
          <a:xfrm>
            <a:off x="1187624" y="2924944"/>
            <a:ext cx="1584176" cy="15841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Slide Number Placeholder 4"/>
          <p:cNvSpPr txBox="1">
            <a:spLocks/>
          </p:cNvSpPr>
          <p:nvPr userDrawn="1"/>
        </p:nvSpPr>
        <p:spPr>
          <a:xfrm>
            <a:off x="3644280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456363" y="1407397"/>
            <a:ext cx="1800225" cy="3455988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655164" y="1418890"/>
            <a:ext cx="1800225" cy="345598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5836205" y="1448978"/>
            <a:ext cx="1800225" cy="34559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99592" y="386761"/>
            <a:ext cx="7272808" cy="648072"/>
          </a:xfrm>
        </p:spPr>
        <p:txBody>
          <a:bodyPr>
            <a:noAutofit/>
          </a:bodyPr>
          <a:lstStyle>
            <a:lvl1pPr algn="ctr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rectangle column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47565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63589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796136" y="5085184"/>
            <a:ext cx="1800200" cy="720080"/>
          </a:xfrm>
        </p:spPr>
        <p:txBody>
          <a:bodyPr>
            <a:normAutofit/>
          </a:bodyPr>
          <a:lstStyle>
            <a:lvl1pPr algn="ctr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48680"/>
            <a:ext cx="6624736" cy="792088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3 Columns with Pics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84784"/>
            <a:ext cx="5904656" cy="57606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2412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716288" y="2276872"/>
            <a:ext cx="1403648" cy="288032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56388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724128" y="3933056"/>
            <a:ext cx="1944216" cy="187220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403350" y="2708523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563888" y="2708920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5724128" y="2708920"/>
            <a:ext cx="1944688" cy="11525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76672"/>
            <a:ext cx="7128792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Icon List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84784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1547664" y="2276872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3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1547664" y="3212976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4" name="Picture Placeholder 43"/>
          <p:cNvSpPr>
            <a:spLocks noGrp="1"/>
          </p:cNvSpPr>
          <p:nvPr>
            <p:ph type="pic" sz="quarter" idx="15" hasCustomPrompt="1"/>
          </p:nvPr>
        </p:nvSpPr>
        <p:spPr>
          <a:xfrm>
            <a:off x="1547664" y="4149080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195736" y="2276872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195736" y="3212976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195736" y="4149080"/>
            <a:ext cx="2016010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2" name="Picture Placeholder 43"/>
          <p:cNvSpPr>
            <a:spLocks noGrp="1"/>
          </p:cNvSpPr>
          <p:nvPr>
            <p:ph type="pic" sz="quarter" idx="28" hasCustomPrompt="1"/>
          </p:nvPr>
        </p:nvSpPr>
        <p:spPr>
          <a:xfrm>
            <a:off x="5004048" y="2276872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3" name="Picture Placeholder 43"/>
          <p:cNvSpPr>
            <a:spLocks noGrp="1"/>
          </p:cNvSpPr>
          <p:nvPr>
            <p:ph type="pic" sz="quarter" idx="29" hasCustomPrompt="1"/>
          </p:nvPr>
        </p:nvSpPr>
        <p:spPr>
          <a:xfrm>
            <a:off x="5004048" y="3212976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4" name="Picture Placeholder 43"/>
          <p:cNvSpPr>
            <a:spLocks noGrp="1"/>
          </p:cNvSpPr>
          <p:nvPr>
            <p:ph type="pic" sz="quarter" idx="30" hasCustomPrompt="1"/>
          </p:nvPr>
        </p:nvSpPr>
        <p:spPr>
          <a:xfrm>
            <a:off x="5004048" y="4149080"/>
            <a:ext cx="504056" cy="50405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5652120" y="2276872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6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652120" y="3212976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652120" y="4149080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403862" y="5085184"/>
            <a:ext cx="6408498" cy="79208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512676"/>
            <a:ext cx="7056784" cy="648072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Medium Icon List</a:t>
            </a:r>
            <a:endParaRPr lang="en-US" dirty="0"/>
          </a:p>
        </p:txBody>
      </p:sp>
      <p:sp>
        <p:nvSpPr>
          <p:cNvPr id="4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84784"/>
            <a:ext cx="640871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475656" y="227687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5" name="Picture Placeholder 43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475656" y="3501008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6" name="Picture Placeholder 43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475656" y="4653136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7" name="Picture Placeholder 43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88024" y="227687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8" name="Picture Placeholder 4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88024" y="3501008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9" name="Picture Placeholder 4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88024" y="4653136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0" name="Text Placeholder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276128" y="2348880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1" name="Text Placeholder 2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276128" y="3573016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2" name="Text Placeholder 2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76128" y="4725144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5588496" y="2348880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5588496" y="3573016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5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5588496" y="4725144"/>
            <a:ext cx="1143744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339752" y="2564904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2339752" y="3789040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2339752" y="4941168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2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5652120" y="2564904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3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5652120" y="3789040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5652120" y="4941168"/>
            <a:ext cx="2016224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3644280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17658" y="4797152"/>
            <a:ext cx="6553200" cy="792162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Insert Text Here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395536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2604438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 u="none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37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4787130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38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6933868" y="1697366"/>
            <a:ext cx="1800225" cy="1800225"/>
          </a:xfrm>
          <a:prstGeom prst="ellipse">
            <a:avLst/>
          </a:prstGeom>
          <a:solidFill>
            <a:srgbClr val="F8971D">
              <a:alpha val="60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600"/>
            </a:lvl1pPr>
          </a:lstStyle>
          <a:p>
            <a:r>
              <a:rPr lang="en-US" dirty="0" smtClean="0"/>
              <a:t>Click icon to insert picture</a:t>
            </a:r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3692932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783825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966517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7150133" y="3706820"/>
            <a:ext cx="1441450" cy="600075"/>
          </a:xfrm>
        </p:spPr>
        <p:txBody>
          <a:bodyPr/>
          <a:lstStyle>
            <a:lvl1pPr marL="0" indent="0" algn="ctr">
              <a:buNone/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800" b="1" kern="1200" dirty="0" smtClean="0">
                <a:solidFill>
                  <a:srgbClr val="F5C24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93808" y="327208"/>
            <a:ext cx="72009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Large Icons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927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oftwar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83568" y="632115"/>
            <a:ext cx="7792875" cy="3326624"/>
            <a:chOff x="755576" y="756532"/>
            <a:chExt cx="7416824" cy="3166095"/>
          </a:xfrm>
        </p:grpSpPr>
        <p:pic>
          <p:nvPicPr>
            <p:cNvPr id="17" name="Picture 2" descr="F:\Trabajos\Envato\Graphic River\Armonio\Elements\Purple\png\shadown_ex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02548"/>
              <a:ext cx="7416824" cy="5032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33"/>
            <p:cNvGrpSpPr/>
            <p:nvPr/>
          </p:nvGrpSpPr>
          <p:grpSpPr>
            <a:xfrm>
              <a:off x="1594769" y="756532"/>
              <a:ext cx="5652564" cy="3166095"/>
              <a:chOff x="1763688" y="1124744"/>
              <a:chExt cx="5652564" cy="316609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3861048"/>
            <a:ext cx="5472608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Software Screen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908721"/>
            <a:ext cx="3672408" cy="2304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763688" y="4797152"/>
            <a:ext cx="5472608" cy="1080120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obi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2" name="Picture 21" descr="iPad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2235479" y="-948549"/>
            <a:ext cx="4896545" cy="6156337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2627784" y="764705"/>
            <a:ext cx="3672408" cy="27363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259631" y="4149080"/>
            <a:ext cx="6502289" cy="405621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Sample Mobile Screen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1259632" y="4761148"/>
            <a:ext cx="6480720" cy="1188132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martArt Placeholder 39"/>
          <p:cNvSpPr>
            <a:spLocks noGrp="1"/>
          </p:cNvSpPr>
          <p:nvPr>
            <p:ph type="dgm" sz="quarter" idx="39"/>
          </p:nvPr>
        </p:nvSpPr>
        <p:spPr>
          <a:xfrm>
            <a:off x="5166400" y="4149080"/>
            <a:ext cx="701744" cy="401049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dirty="0" smtClean="0"/>
              <a:t>Cliquez sur l'icône pour ajouter un graphique </a:t>
            </a:r>
            <a:r>
              <a:rPr lang="fr-FR" dirty="0" err="1" smtClean="0"/>
              <a:t>SmartArt</a:t>
            </a:r>
            <a:endParaRPr lang="en-CA" dirty="0"/>
          </a:p>
        </p:txBody>
      </p:sp>
      <p:sp>
        <p:nvSpPr>
          <p:cNvPr id="45" name="SmartArt Placeholder 39"/>
          <p:cNvSpPr>
            <a:spLocks noGrp="1"/>
          </p:cNvSpPr>
          <p:nvPr>
            <p:ph type="dgm" sz="quarter" idx="38"/>
          </p:nvPr>
        </p:nvSpPr>
        <p:spPr>
          <a:xfrm>
            <a:off x="5148064" y="2204864"/>
            <a:ext cx="701744" cy="401050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35"/>
          </p:nvPr>
        </p:nvSpPr>
        <p:spPr>
          <a:xfrm>
            <a:off x="1403648" y="4156632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548680"/>
            <a:ext cx="7344816" cy="648072"/>
          </a:xfrm>
        </p:spPr>
        <p:txBody>
          <a:bodyPr>
            <a:noAutofit/>
          </a:bodyPr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List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12776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403648" y="2708920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403648" y="4653136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148064" y="2708920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148064" y="4653136"/>
            <a:ext cx="3024336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200256" y="2204865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1475656" y="4144690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5188919" y="4156632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3" name="SmartArt Placeholder 39"/>
          <p:cNvSpPr>
            <a:spLocks noGrp="1"/>
          </p:cNvSpPr>
          <p:nvPr>
            <p:ph type="dgm" sz="quarter" idx="36"/>
          </p:nvPr>
        </p:nvSpPr>
        <p:spPr>
          <a:xfrm>
            <a:off x="1403648" y="2216806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4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1448232" y="2204864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3"/>
          <p:cNvSpPr>
            <a:spLocks noGrp="1"/>
          </p:cNvSpPr>
          <p:nvPr>
            <p:ph type="pic" sz="quarter" idx="35" hasCustomPrompt="1"/>
          </p:nvPr>
        </p:nvSpPr>
        <p:spPr>
          <a:xfrm>
            <a:off x="5652715" y="3861048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36" hasCustomPrompt="1"/>
          </p:nvPr>
        </p:nvSpPr>
        <p:spPr>
          <a:xfrm>
            <a:off x="5652120" y="2132856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5" name="Picture Placeholder 33"/>
          <p:cNvSpPr>
            <a:spLocks noGrp="1"/>
          </p:cNvSpPr>
          <p:nvPr>
            <p:ph type="pic" sz="quarter" idx="34" hasCustomPrompt="1"/>
          </p:nvPr>
        </p:nvSpPr>
        <p:spPr>
          <a:xfrm>
            <a:off x="986126" y="3861048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3" hasCustomPrompt="1"/>
          </p:nvPr>
        </p:nvSpPr>
        <p:spPr>
          <a:xfrm>
            <a:off x="985531" y="2132856"/>
            <a:ext cx="1366838" cy="1295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584058"/>
            <a:ext cx="698477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Numeric Photos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6480720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2496980" y="2132856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9" hasCustomPrompt="1"/>
          </p:nvPr>
        </p:nvSpPr>
        <p:spPr>
          <a:xfrm>
            <a:off x="2496980" y="3861048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0" hasCustomPrompt="1"/>
          </p:nvPr>
        </p:nvSpPr>
        <p:spPr>
          <a:xfrm>
            <a:off x="7164288" y="2132856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1" hasCustomPrompt="1"/>
          </p:nvPr>
        </p:nvSpPr>
        <p:spPr>
          <a:xfrm>
            <a:off x="7164288" y="3861048"/>
            <a:ext cx="1656184" cy="1224136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32" hasCustomPrompt="1"/>
          </p:nvPr>
        </p:nvSpPr>
        <p:spPr>
          <a:xfrm>
            <a:off x="1403648" y="5517232"/>
            <a:ext cx="6480720" cy="720080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SmartArt Placeholder 39"/>
          <p:cNvSpPr>
            <a:spLocks noGrp="1"/>
          </p:cNvSpPr>
          <p:nvPr>
            <p:ph type="dgm" sz="quarter" idx="37"/>
          </p:nvPr>
        </p:nvSpPr>
        <p:spPr>
          <a:xfrm>
            <a:off x="251520" y="2144798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38" hasCustomPrompt="1"/>
          </p:nvPr>
        </p:nvSpPr>
        <p:spPr>
          <a:xfrm>
            <a:off x="296104" y="2132856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0" name="SmartArt Placeholder 39"/>
          <p:cNvSpPr>
            <a:spLocks noGrp="1"/>
          </p:cNvSpPr>
          <p:nvPr>
            <p:ph type="dgm" sz="quarter" idx="39"/>
          </p:nvPr>
        </p:nvSpPr>
        <p:spPr>
          <a:xfrm>
            <a:off x="251520" y="3892039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1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296104" y="3880097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2" name="SmartArt Placeholder 39"/>
          <p:cNvSpPr>
            <a:spLocks noGrp="1"/>
          </p:cNvSpPr>
          <p:nvPr>
            <p:ph type="dgm" sz="quarter" idx="41"/>
          </p:nvPr>
        </p:nvSpPr>
        <p:spPr>
          <a:xfrm>
            <a:off x="4932040" y="2132856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3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4994960" y="2132856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4" name="SmartArt Placeholder 39"/>
          <p:cNvSpPr>
            <a:spLocks noGrp="1"/>
          </p:cNvSpPr>
          <p:nvPr>
            <p:ph type="dgm" sz="quarter" idx="43"/>
          </p:nvPr>
        </p:nvSpPr>
        <p:spPr>
          <a:xfrm>
            <a:off x="4932040" y="3872990"/>
            <a:ext cx="701744" cy="389174"/>
          </a:xfrm>
          <a:prstGeom prst="homePlate">
            <a:avLst/>
          </a:prstGeom>
          <a:solidFill>
            <a:srgbClr val="F8971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en-CA" dirty="0"/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4976624" y="3861048"/>
            <a:ext cx="562852" cy="459971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636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ingle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476375" y="2205038"/>
            <a:ext cx="2519561" cy="324008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692696"/>
            <a:ext cx="705678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Portfolio Single Item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6552728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283968" y="2564904"/>
            <a:ext cx="1944216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283968" y="2924944"/>
            <a:ext cx="3168352" cy="25202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177998" y="3747335"/>
            <a:ext cx="728605" cy="580058"/>
            <a:chOff x="2046118" y="3785046"/>
            <a:chExt cx="728605" cy="58005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2177998" y="2533569"/>
            <a:ext cx="728605" cy="580058"/>
            <a:chOff x="2046118" y="3785046"/>
            <a:chExt cx="728605" cy="58005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411760" y="3785047"/>
              <a:ext cx="0" cy="58005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046118" y="406677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14683" y="3785046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14683" y="4360665"/>
              <a:ext cx="360040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692696"/>
            <a:ext cx="705678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Small </a:t>
            </a:r>
            <a:r>
              <a:rPr lang="en-US" dirty="0" err="1" smtClean="0"/>
              <a:t>Infographic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403648" y="1412776"/>
            <a:ext cx="5976664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475656" y="2420888"/>
            <a:ext cx="792088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1475656" y="3645024"/>
            <a:ext cx="792088" cy="7920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2348880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87824" y="2924944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87824" y="3573016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87824" y="4149080"/>
            <a:ext cx="3312368" cy="43204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403648" y="5085184"/>
            <a:ext cx="6408712" cy="720080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1285823" y="3474858"/>
            <a:ext cx="1702001" cy="890246"/>
          </a:xfrm>
          <a:prstGeom prst="cube">
            <a:avLst>
              <a:gd name="adj" fmla="val 86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98477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Steps to Success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403648" y="1412776"/>
            <a:ext cx="640871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6156176" y="4509120"/>
            <a:ext cx="1287760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34" hasCustomPrompt="1"/>
          </p:nvPr>
        </p:nvSpPr>
        <p:spPr>
          <a:xfrm>
            <a:off x="6156176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2869999" y="3185634"/>
            <a:ext cx="1702001" cy="1179470"/>
          </a:xfrm>
          <a:prstGeom prst="cube">
            <a:avLst>
              <a:gd name="adj" fmla="val 8695"/>
            </a:avLst>
          </a:prstGeom>
          <a:solidFill>
            <a:srgbClr val="92D05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454175" y="2789312"/>
            <a:ext cx="1702001" cy="1575792"/>
          </a:xfrm>
          <a:prstGeom prst="cube">
            <a:avLst>
              <a:gd name="adj" fmla="val 8695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6012160" y="2492896"/>
            <a:ext cx="1702001" cy="1872208"/>
          </a:xfrm>
          <a:prstGeom prst="cube">
            <a:avLst>
              <a:gd name="adj" fmla="val 8695"/>
            </a:avLst>
          </a:prstGeo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4509120"/>
            <a:ext cx="1296144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4572000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41" hasCustomPrompt="1"/>
          </p:nvPr>
        </p:nvSpPr>
        <p:spPr>
          <a:xfrm>
            <a:off x="2987824" y="4509120"/>
            <a:ext cx="1287760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42" hasCustomPrompt="1"/>
          </p:nvPr>
        </p:nvSpPr>
        <p:spPr>
          <a:xfrm>
            <a:off x="2987824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43" hasCustomPrompt="1"/>
          </p:nvPr>
        </p:nvSpPr>
        <p:spPr>
          <a:xfrm>
            <a:off x="1403648" y="4509120"/>
            <a:ext cx="1287760" cy="288032"/>
          </a:xfrm>
        </p:spPr>
        <p:txBody>
          <a:bodyPr>
            <a:noAutofit/>
          </a:bodyPr>
          <a:lstStyle>
            <a:lvl1pPr algn="ctr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Block Title</a:t>
            </a:r>
            <a:endParaRPr lang="en-US" dirty="0"/>
          </a:p>
        </p:txBody>
      </p:sp>
      <p:sp>
        <p:nvSpPr>
          <p:cNvPr id="38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1403648" y="4797152"/>
            <a:ext cx="1296144" cy="504056"/>
          </a:xfrm>
        </p:spPr>
        <p:txBody>
          <a:bodyPr>
            <a:noAutofit/>
          </a:bodyPr>
          <a:lstStyle>
            <a:lvl1pPr algn="ctr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844865" y="1892509"/>
            <a:ext cx="1211688" cy="441178"/>
            <a:chOff x="1746667" y="1892509"/>
            <a:chExt cx="1211688" cy="441178"/>
          </a:xfrm>
        </p:grpSpPr>
        <p:sp>
          <p:nvSpPr>
            <p:cNvPr id="25" name="TextBox 27"/>
            <p:cNvSpPr txBox="1"/>
            <p:nvPr/>
          </p:nvSpPr>
          <p:spPr>
            <a:xfrm>
              <a:off x="1746667" y="1892509"/>
              <a:ext cx="896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SECURITY</a:t>
              </a:r>
              <a:endParaRPr lang="es-HN" sz="105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1748472" y="2056688"/>
              <a:ext cx="1209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HN" sz="1200" b="1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Social Networks</a:t>
              </a:r>
              <a:endParaRPr lang="es-HN" sz="1200" b="1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93808" y="327208"/>
            <a:ext cx="7200900" cy="720378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 smtClean="0"/>
              <a:t>Infographic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09759" y="1250602"/>
            <a:ext cx="3475018" cy="2053319"/>
          </a:xfrm>
          <a:custGeom>
            <a:avLst/>
            <a:gdLst>
              <a:gd name="connsiteX0" fmla="*/ 0 w 3463143"/>
              <a:gd name="connsiteY0" fmla="*/ 0 h 2064081"/>
              <a:gd name="connsiteX1" fmla="*/ 2431103 w 3463143"/>
              <a:gd name="connsiteY1" fmla="*/ 0 h 2064081"/>
              <a:gd name="connsiteX2" fmla="*/ 3463143 w 3463143"/>
              <a:gd name="connsiteY2" fmla="*/ 1032041 h 2064081"/>
              <a:gd name="connsiteX3" fmla="*/ 2431103 w 3463143"/>
              <a:gd name="connsiteY3" fmla="*/ 2064081 h 2064081"/>
              <a:gd name="connsiteX4" fmla="*/ 0 w 3463143"/>
              <a:gd name="connsiteY4" fmla="*/ 2064081 h 2064081"/>
              <a:gd name="connsiteX5" fmla="*/ 0 w 3463143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31103 w 3475018"/>
              <a:gd name="connsiteY3" fmla="*/ 2064081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19228 w 3475018"/>
              <a:gd name="connsiteY3" fmla="*/ 1505940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42978 w 3498768"/>
              <a:gd name="connsiteY3" fmla="*/ 1505940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19227 w 3498768"/>
              <a:gd name="connsiteY3" fmla="*/ 1410938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2395477 w 3475018"/>
              <a:gd name="connsiteY3" fmla="*/ 1410938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1956090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018" h="2053319">
                <a:moveTo>
                  <a:pt x="0" y="0"/>
                </a:moveTo>
                <a:lnTo>
                  <a:pt x="1956090" y="0"/>
                </a:lnTo>
                <a:lnTo>
                  <a:pt x="3475018" y="2053319"/>
                </a:lnTo>
                <a:lnTo>
                  <a:pt x="1956090" y="1399062"/>
                </a:lnTo>
                <a:lnTo>
                  <a:pt x="11875" y="1399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9120" y="3833575"/>
            <a:ext cx="3486577" cy="2003423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09643"/>
              <a:gd name="connsiteX1" fmla="*/ 1050117 w 3183623"/>
              <a:gd name="connsiteY1" fmla="*/ 806735 h 2109643"/>
              <a:gd name="connsiteX2" fmla="*/ 1050117 w 3183623"/>
              <a:gd name="connsiteY2" fmla="*/ 806735 h 2109643"/>
              <a:gd name="connsiteX3" fmla="*/ 1500167 w 3183623"/>
              <a:gd name="connsiteY3" fmla="*/ 806735 h 2109643"/>
              <a:gd name="connsiteX4" fmla="*/ 1800200 w 3183623"/>
              <a:gd name="connsiteY4" fmla="*/ 806735 h 2109643"/>
              <a:gd name="connsiteX5" fmla="*/ 1831696 w 3183623"/>
              <a:gd name="connsiteY5" fmla="*/ 798022 h 2109643"/>
              <a:gd name="connsiteX6" fmla="*/ 3183623 w 3183623"/>
              <a:gd name="connsiteY6" fmla="*/ 0 h 2109643"/>
              <a:gd name="connsiteX7" fmla="*/ 1846544 w 3183623"/>
              <a:gd name="connsiteY7" fmla="*/ 2101099 h 2109643"/>
              <a:gd name="connsiteX8" fmla="*/ 1858421 w 3183623"/>
              <a:gd name="connsiteY8" fmla="*/ 2103626 h 2109643"/>
              <a:gd name="connsiteX9" fmla="*/ 1500167 w 3183623"/>
              <a:gd name="connsiteY9" fmla="*/ 2102832 h 2109643"/>
              <a:gd name="connsiteX10" fmla="*/ 1327592 w 3183623"/>
              <a:gd name="connsiteY10" fmla="*/ 2105087 h 2109643"/>
              <a:gd name="connsiteX11" fmla="*/ 1050117 w 3183623"/>
              <a:gd name="connsiteY11" fmla="*/ 2102832 h 2109643"/>
              <a:gd name="connsiteX12" fmla="*/ 0 w 3183623"/>
              <a:gd name="connsiteY12" fmla="*/ 2102832 h 2109643"/>
              <a:gd name="connsiteX13" fmla="*/ 0 w 3183623"/>
              <a:gd name="connsiteY13" fmla="*/ 1886816 h 2109643"/>
              <a:gd name="connsiteX14" fmla="*/ 0 w 3183623"/>
              <a:gd name="connsiteY14" fmla="*/ 1562792 h 2109643"/>
              <a:gd name="connsiteX15" fmla="*/ 0 w 3183623"/>
              <a:gd name="connsiteY15" fmla="*/ 1562792 h 2109643"/>
              <a:gd name="connsiteX16" fmla="*/ 0 w 3183623"/>
              <a:gd name="connsiteY16" fmla="*/ 806735 h 2109643"/>
              <a:gd name="connsiteX0" fmla="*/ 0 w 3183623"/>
              <a:gd name="connsiteY0" fmla="*/ 735483 h 2038391"/>
              <a:gd name="connsiteX1" fmla="*/ 1050117 w 3183623"/>
              <a:gd name="connsiteY1" fmla="*/ 735483 h 2038391"/>
              <a:gd name="connsiteX2" fmla="*/ 1050117 w 3183623"/>
              <a:gd name="connsiteY2" fmla="*/ 735483 h 2038391"/>
              <a:gd name="connsiteX3" fmla="*/ 1500167 w 3183623"/>
              <a:gd name="connsiteY3" fmla="*/ 735483 h 2038391"/>
              <a:gd name="connsiteX4" fmla="*/ 1800200 w 3183623"/>
              <a:gd name="connsiteY4" fmla="*/ 735483 h 2038391"/>
              <a:gd name="connsiteX5" fmla="*/ 1831696 w 3183623"/>
              <a:gd name="connsiteY5" fmla="*/ 726770 h 2038391"/>
              <a:gd name="connsiteX6" fmla="*/ 3183623 w 3183623"/>
              <a:gd name="connsiteY6" fmla="*/ 0 h 2038391"/>
              <a:gd name="connsiteX7" fmla="*/ 1846544 w 3183623"/>
              <a:gd name="connsiteY7" fmla="*/ 2029847 h 2038391"/>
              <a:gd name="connsiteX8" fmla="*/ 1858421 w 3183623"/>
              <a:gd name="connsiteY8" fmla="*/ 2032374 h 2038391"/>
              <a:gd name="connsiteX9" fmla="*/ 1500167 w 3183623"/>
              <a:gd name="connsiteY9" fmla="*/ 2031580 h 2038391"/>
              <a:gd name="connsiteX10" fmla="*/ 1327592 w 3183623"/>
              <a:gd name="connsiteY10" fmla="*/ 2033835 h 2038391"/>
              <a:gd name="connsiteX11" fmla="*/ 1050117 w 3183623"/>
              <a:gd name="connsiteY11" fmla="*/ 2031580 h 2038391"/>
              <a:gd name="connsiteX12" fmla="*/ 0 w 3183623"/>
              <a:gd name="connsiteY12" fmla="*/ 2031580 h 2038391"/>
              <a:gd name="connsiteX13" fmla="*/ 0 w 3183623"/>
              <a:gd name="connsiteY13" fmla="*/ 1815564 h 2038391"/>
              <a:gd name="connsiteX14" fmla="*/ 0 w 3183623"/>
              <a:gd name="connsiteY14" fmla="*/ 1491540 h 2038391"/>
              <a:gd name="connsiteX15" fmla="*/ 0 w 3183623"/>
              <a:gd name="connsiteY15" fmla="*/ 1491540 h 2038391"/>
              <a:gd name="connsiteX16" fmla="*/ 0 w 3183623"/>
              <a:gd name="connsiteY16" fmla="*/ 735483 h 2038391"/>
              <a:gd name="connsiteX0" fmla="*/ 0 w 3238460"/>
              <a:gd name="connsiteY0" fmla="*/ 771109 h 2074017"/>
              <a:gd name="connsiteX1" fmla="*/ 1050117 w 3238460"/>
              <a:gd name="connsiteY1" fmla="*/ 771109 h 2074017"/>
              <a:gd name="connsiteX2" fmla="*/ 1050117 w 3238460"/>
              <a:gd name="connsiteY2" fmla="*/ 771109 h 2074017"/>
              <a:gd name="connsiteX3" fmla="*/ 1500167 w 3238460"/>
              <a:gd name="connsiteY3" fmla="*/ 771109 h 2074017"/>
              <a:gd name="connsiteX4" fmla="*/ 1800200 w 3238460"/>
              <a:gd name="connsiteY4" fmla="*/ 771109 h 2074017"/>
              <a:gd name="connsiteX5" fmla="*/ 1831696 w 3238460"/>
              <a:gd name="connsiteY5" fmla="*/ 762396 h 2074017"/>
              <a:gd name="connsiteX6" fmla="*/ 3238460 w 3238460"/>
              <a:gd name="connsiteY6" fmla="*/ 0 h 2074017"/>
              <a:gd name="connsiteX7" fmla="*/ 1846544 w 3238460"/>
              <a:gd name="connsiteY7" fmla="*/ 2065473 h 2074017"/>
              <a:gd name="connsiteX8" fmla="*/ 1858421 w 3238460"/>
              <a:gd name="connsiteY8" fmla="*/ 2068000 h 2074017"/>
              <a:gd name="connsiteX9" fmla="*/ 1500167 w 3238460"/>
              <a:gd name="connsiteY9" fmla="*/ 2067206 h 2074017"/>
              <a:gd name="connsiteX10" fmla="*/ 1327592 w 3238460"/>
              <a:gd name="connsiteY10" fmla="*/ 2069461 h 2074017"/>
              <a:gd name="connsiteX11" fmla="*/ 1050117 w 3238460"/>
              <a:gd name="connsiteY11" fmla="*/ 2067206 h 2074017"/>
              <a:gd name="connsiteX12" fmla="*/ 0 w 3238460"/>
              <a:gd name="connsiteY12" fmla="*/ 2067206 h 2074017"/>
              <a:gd name="connsiteX13" fmla="*/ 0 w 3238460"/>
              <a:gd name="connsiteY13" fmla="*/ 1851190 h 2074017"/>
              <a:gd name="connsiteX14" fmla="*/ 0 w 3238460"/>
              <a:gd name="connsiteY14" fmla="*/ 1527166 h 2074017"/>
              <a:gd name="connsiteX15" fmla="*/ 0 w 3238460"/>
              <a:gd name="connsiteY15" fmla="*/ 1527166 h 2074017"/>
              <a:gd name="connsiteX16" fmla="*/ 0 w 3238460"/>
              <a:gd name="connsiteY16" fmla="*/ 771109 h 2074017"/>
              <a:gd name="connsiteX0" fmla="*/ 0 w 3194590"/>
              <a:gd name="connsiteY0" fmla="*/ 735483 h 2038391"/>
              <a:gd name="connsiteX1" fmla="*/ 1050117 w 3194590"/>
              <a:gd name="connsiteY1" fmla="*/ 735483 h 2038391"/>
              <a:gd name="connsiteX2" fmla="*/ 1050117 w 3194590"/>
              <a:gd name="connsiteY2" fmla="*/ 735483 h 2038391"/>
              <a:gd name="connsiteX3" fmla="*/ 1500167 w 3194590"/>
              <a:gd name="connsiteY3" fmla="*/ 735483 h 2038391"/>
              <a:gd name="connsiteX4" fmla="*/ 1800200 w 3194590"/>
              <a:gd name="connsiteY4" fmla="*/ 735483 h 2038391"/>
              <a:gd name="connsiteX5" fmla="*/ 1831696 w 3194590"/>
              <a:gd name="connsiteY5" fmla="*/ 726770 h 2038391"/>
              <a:gd name="connsiteX6" fmla="*/ 3194590 w 3194590"/>
              <a:gd name="connsiteY6" fmla="*/ 0 h 2038391"/>
              <a:gd name="connsiteX7" fmla="*/ 1846544 w 3194590"/>
              <a:gd name="connsiteY7" fmla="*/ 2029847 h 2038391"/>
              <a:gd name="connsiteX8" fmla="*/ 1858421 w 3194590"/>
              <a:gd name="connsiteY8" fmla="*/ 2032374 h 2038391"/>
              <a:gd name="connsiteX9" fmla="*/ 1500167 w 3194590"/>
              <a:gd name="connsiteY9" fmla="*/ 2031580 h 2038391"/>
              <a:gd name="connsiteX10" fmla="*/ 1327592 w 3194590"/>
              <a:gd name="connsiteY10" fmla="*/ 2033835 h 2038391"/>
              <a:gd name="connsiteX11" fmla="*/ 1050117 w 3194590"/>
              <a:gd name="connsiteY11" fmla="*/ 2031580 h 2038391"/>
              <a:gd name="connsiteX12" fmla="*/ 0 w 3194590"/>
              <a:gd name="connsiteY12" fmla="*/ 2031580 h 2038391"/>
              <a:gd name="connsiteX13" fmla="*/ 0 w 3194590"/>
              <a:gd name="connsiteY13" fmla="*/ 1815564 h 2038391"/>
              <a:gd name="connsiteX14" fmla="*/ 0 w 3194590"/>
              <a:gd name="connsiteY14" fmla="*/ 1491540 h 2038391"/>
              <a:gd name="connsiteX15" fmla="*/ 0 w 3194590"/>
              <a:gd name="connsiteY15" fmla="*/ 1491540 h 2038391"/>
              <a:gd name="connsiteX16" fmla="*/ 0 w 3194590"/>
              <a:gd name="connsiteY16" fmla="*/ 735483 h 2038391"/>
              <a:gd name="connsiteX0" fmla="*/ 0 w 3194590"/>
              <a:gd name="connsiteY0" fmla="*/ 735483 h 2056125"/>
              <a:gd name="connsiteX1" fmla="*/ 1050117 w 3194590"/>
              <a:gd name="connsiteY1" fmla="*/ 735483 h 2056125"/>
              <a:gd name="connsiteX2" fmla="*/ 1050117 w 3194590"/>
              <a:gd name="connsiteY2" fmla="*/ 735483 h 2056125"/>
              <a:gd name="connsiteX3" fmla="*/ 1500167 w 3194590"/>
              <a:gd name="connsiteY3" fmla="*/ 735483 h 2056125"/>
              <a:gd name="connsiteX4" fmla="*/ 1800200 w 3194590"/>
              <a:gd name="connsiteY4" fmla="*/ 735483 h 2056125"/>
              <a:gd name="connsiteX5" fmla="*/ 1831696 w 3194590"/>
              <a:gd name="connsiteY5" fmla="*/ 726770 h 2056125"/>
              <a:gd name="connsiteX6" fmla="*/ 3194590 w 3194590"/>
              <a:gd name="connsiteY6" fmla="*/ 0 h 2056125"/>
              <a:gd name="connsiteX7" fmla="*/ 1846544 w 3194590"/>
              <a:gd name="connsiteY7" fmla="*/ 2029847 h 2056125"/>
              <a:gd name="connsiteX8" fmla="*/ 1946160 w 3194590"/>
              <a:gd name="connsiteY8" fmla="*/ 2056125 h 2056125"/>
              <a:gd name="connsiteX9" fmla="*/ 1500167 w 3194590"/>
              <a:gd name="connsiteY9" fmla="*/ 2031580 h 2056125"/>
              <a:gd name="connsiteX10" fmla="*/ 1327592 w 3194590"/>
              <a:gd name="connsiteY10" fmla="*/ 2033835 h 2056125"/>
              <a:gd name="connsiteX11" fmla="*/ 1050117 w 3194590"/>
              <a:gd name="connsiteY11" fmla="*/ 2031580 h 2056125"/>
              <a:gd name="connsiteX12" fmla="*/ 0 w 3194590"/>
              <a:gd name="connsiteY12" fmla="*/ 2031580 h 2056125"/>
              <a:gd name="connsiteX13" fmla="*/ 0 w 3194590"/>
              <a:gd name="connsiteY13" fmla="*/ 1815564 h 2056125"/>
              <a:gd name="connsiteX14" fmla="*/ 0 w 3194590"/>
              <a:gd name="connsiteY14" fmla="*/ 1491540 h 2056125"/>
              <a:gd name="connsiteX15" fmla="*/ 0 w 3194590"/>
              <a:gd name="connsiteY15" fmla="*/ 1491540 h 2056125"/>
              <a:gd name="connsiteX16" fmla="*/ 0 w 3194590"/>
              <a:gd name="connsiteY16" fmla="*/ 735483 h 2056125"/>
              <a:gd name="connsiteX0" fmla="*/ 0 w 3194590"/>
              <a:gd name="connsiteY0" fmla="*/ 735483 h 2072767"/>
              <a:gd name="connsiteX1" fmla="*/ 1050117 w 3194590"/>
              <a:gd name="connsiteY1" fmla="*/ 735483 h 2072767"/>
              <a:gd name="connsiteX2" fmla="*/ 1050117 w 3194590"/>
              <a:gd name="connsiteY2" fmla="*/ 735483 h 2072767"/>
              <a:gd name="connsiteX3" fmla="*/ 1500167 w 3194590"/>
              <a:gd name="connsiteY3" fmla="*/ 735483 h 2072767"/>
              <a:gd name="connsiteX4" fmla="*/ 1800200 w 3194590"/>
              <a:gd name="connsiteY4" fmla="*/ 735483 h 2072767"/>
              <a:gd name="connsiteX5" fmla="*/ 1831696 w 3194590"/>
              <a:gd name="connsiteY5" fmla="*/ 726770 h 2072767"/>
              <a:gd name="connsiteX6" fmla="*/ 3194590 w 3194590"/>
              <a:gd name="connsiteY6" fmla="*/ 0 h 2072767"/>
              <a:gd name="connsiteX7" fmla="*/ 1923317 w 3194590"/>
              <a:gd name="connsiteY7" fmla="*/ 2065473 h 2072767"/>
              <a:gd name="connsiteX8" fmla="*/ 1946160 w 3194590"/>
              <a:gd name="connsiteY8" fmla="*/ 2056125 h 2072767"/>
              <a:gd name="connsiteX9" fmla="*/ 1500167 w 3194590"/>
              <a:gd name="connsiteY9" fmla="*/ 2031580 h 2072767"/>
              <a:gd name="connsiteX10" fmla="*/ 1327592 w 3194590"/>
              <a:gd name="connsiteY10" fmla="*/ 2033835 h 2072767"/>
              <a:gd name="connsiteX11" fmla="*/ 1050117 w 3194590"/>
              <a:gd name="connsiteY11" fmla="*/ 2031580 h 2072767"/>
              <a:gd name="connsiteX12" fmla="*/ 0 w 3194590"/>
              <a:gd name="connsiteY12" fmla="*/ 2031580 h 2072767"/>
              <a:gd name="connsiteX13" fmla="*/ 0 w 3194590"/>
              <a:gd name="connsiteY13" fmla="*/ 1815564 h 2072767"/>
              <a:gd name="connsiteX14" fmla="*/ 0 w 3194590"/>
              <a:gd name="connsiteY14" fmla="*/ 1491540 h 2072767"/>
              <a:gd name="connsiteX15" fmla="*/ 0 w 3194590"/>
              <a:gd name="connsiteY15" fmla="*/ 1491540 h 2072767"/>
              <a:gd name="connsiteX16" fmla="*/ 0 w 3194590"/>
              <a:gd name="connsiteY16" fmla="*/ 735483 h 2072767"/>
              <a:gd name="connsiteX0" fmla="*/ 0 w 3194590"/>
              <a:gd name="connsiteY0" fmla="*/ 735483 h 2070566"/>
              <a:gd name="connsiteX1" fmla="*/ 1050117 w 3194590"/>
              <a:gd name="connsiteY1" fmla="*/ 735483 h 2070566"/>
              <a:gd name="connsiteX2" fmla="*/ 1050117 w 3194590"/>
              <a:gd name="connsiteY2" fmla="*/ 735483 h 2070566"/>
              <a:gd name="connsiteX3" fmla="*/ 1500167 w 3194590"/>
              <a:gd name="connsiteY3" fmla="*/ 735483 h 2070566"/>
              <a:gd name="connsiteX4" fmla="*/ 1800200 w 3194590"/>
              <a:gd name="connsiteY4" fmla="*/ 735483 h 2070566"/>
              <a:gd name="connsiteX5" fmla="*/ 1831696 w 3194590"/>
              <a:gd name="connsiteY5" fmla="*/ 726770 h 2070566"/>
              <a:gd name="connsiteX6" fmla="*/ 3194590 w 3194590"/>
              <a:gd name="connsiteY6" fmla="*/ 0 h 2070566"/>
              <a:gd name="connsiteX7" fmla="*/ 1923317 w 3194590"/>
              <a:gd name="connsiteY7" fmla="*/ 2065473 h 2070566"/>
              <a:gd name="connsiteX8" fmla="*/ 1946160 w 3194590"/>
              <a:gd name="connsiteY8" fmla="*/ 2020499 h 2070566"/>
              <a:gd name="connsiteX9" fmla="*/ 1500167 w 3194590"/>
              <a:gd name="connsiteY9" fmla="*/ 2031580 h 2070566"/>
              <a:gd name="connsiteX10" fmla="*/ 1327592 w 3194590"/>
              <a:gd name="connsiteY10" fmla="*/ 2033835 h 2070566"/>
              <a:gd name="connsiteX11" fmla="*/ 1050117 w 3194590"/>
              <a:gd name="connsiteY11" fmla="*/ 2031580 h 2070566"/>
              <a:gd name="connsiteX12" fmla="*/ 0 w 3194590"/>
              <a:gd name="connsiteY12" fmla="*/ 2031580 h 2070566"/>
              <a:gd name="connsiteX13" fmla="*/ 0 w 3194590"/>
              <a:gd name="connsiteY13" fmla="*/ 1815564 h 2070566"/>
              <a:gd name="connsiteX14" fmla="*/ 0 w 3194590"/>
              <a:gd name="connsiteY14" fmla="*/ 1491540 h 2070566"/>
              <a:gd name="connsiteX15" fmla="*/ 0 w 3194590"/>
              <a:gd name="connsiteY15" fmla="*/ 1491540 h 2070566"/>
              <a:gd name="connsiteX16" fmla="*/ 0 w 3194590"/>
              <a:gd name="connsiteY16" fmla="*/ 735483 h 2070566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46160 w 3194590"/>
              <a:gd name="connsiteY8" fmla="*/ 2020499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13258 w 3194590"/>
              <a:gd name="connsiteY8" fmla="*/ 2031984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227798"/>
              <a:gd name="connsiteY0" fmla="*/ 723774 h 2022126"/>
              <a:gd name="connsiteX1" fmla="*/ 1050117 w 3227798"/>
              <a:gd name="connsiteY1" fmla="*/ 723774 h 2022126"/>
              <a:gd name="connsiteX2" fmla="*/ 1050117 w 3227798"/>
              <a:gd name="connsiteY2" fmla="*/ 723774 h 2022126"/>
              <a:gd name="connsiteX3" fmla="*/ 1500167 w 3227798"/>
              <a:gd name="connsiteY3" fmla="*/ 723774 h 2022126"/>
              <a:gd name="connsiteX4" fmla="*/ 1800200 w 3227798"/>
              <a:gd name="connsiteY4" fmla="*/ 723774 h 2022126"/>
              <a:gd name="connsiteX5" fmla="*/ 1831696 w 3227798"/>
              <a:gd name="connsiteY5" fmla="*/ 715061 h 2022126"/>
              <a:gd name="connsiteX6" fmla="*/ 3227798 w 3227798"/>
              <a:gd name="connsiteY6" fmla="*/ 0 h 2022126"/>
              <a:gd name="connsiteX7" fmla="*/ 1934285 w 3227798"/>
              <a:gd name="connsiteY7" fmla="*/ 2006263 h 2022126"/>
              <a:gd name="connsiteX8" fmla="*/ 1913258 w 3227798"/>
              <a:gd name="connsiteY8" fmla="*/ 2020275 h 2022126"/>
              <a:gd name="connsiteX9" fmla="*/ 1500167 w 3227798"/>
              <a:gd name="connsiteY9" fmla="*/ 2019871 h 2022126"/>
              <a:gd name="connsiteX10" fmla="*/ 1327592 w 3227798"/>
              <a:gd name="connsiteY10" fmla="*/ 2022126 h 2022126"/>
              <a:gd name="connsiteX11" fmla="*/ 1050117 w 3227798"/>
              <a:gd name="connsiteY11" fmla="*/ 2019871 h 2022126"/>
              <a:gd name="connsiteX12" fmla="*/ 0 w 3227798"/>
              <a:gd name="connsiteY12" fmla="*/ 2019871 h 2022126"/>
              <a:gd name="connsiteX13" fmla="*/ 0 w 3227798"/>
              <a:gd name="connsiteY13" fmla="*/ 1803855 h 2022126"/>
              <a:gd name="connsiteX14" fmla="*/ 0 w 3227798"/>
              <a:gd name="connsiteY14" fmla="*/ 1479831 h 2022126"/>
              <a:gd name="connsiteX15" fmla="*/ 0 w 3227798"/>
              <a:gd name="connsiteY15" fmla="*/ 1479831 h 2022126"/>
              <a:gd name="connsiteX16" fmla="*/ 0 w 3227798"/>
              <a:gd name="connsiteY16" fmla="*/ 723774 h 2022126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913258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835774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1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2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845730 w 3249937"/>
              <a:gd name="connsiteY7" fmla="*/ 1947720 h 1975292"/>
              <a:gd name="connsiteX8" fmla="*/ 1835774 w 3249937"/>
              <a:gd name="connsiteY8" fmla="*/ 1973442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937" h="1975292">
                <a:moveTo>
                  <a:pt x="0" y="676940"/>
                </a:moveTo>
                <a:lnTo>
                  <a:pt x="1050117" y="676940"/>
                </a:lnTo>
                <a:lnTo>
                  <a:pt x="1050117" y="676940"/>
                </a:lnTo>
                <a:lnTo>
                  <a:pt x="1500167" y="676940"/>
                </a:lnTo>
                <a:lnTo>
                  <a:pt x="1800200" y="676940"/>
                </a:lnTo>
                <a:lnTo>
                  <a:pt x="1831696" y="668227"/>
                </a:lnTo>
                <a:lnTo>
                  <a:pt x="3249937" y="0"/>
                </a:lnTo>
                <a:lnTo>
                  <a:pt x="1845730" y="1947720"/>
                </a:lnTo>
                <a:cubicBezTo>
                  <a:pt x="1846033" y="1976271"/>
                  <a:pt x="1835471" y="1944891"/>
                  <a:pt x="1835774" y="1973442"/>
                </a:cubicBezTo>
                <a:lnTo>
                  <a:pt x="1500167" y="1973037"/>
                </a:lnTo>
                <a:lnTo>
                  <a:pt x="1327592" y="1975292"/>
                </a:lnTo>
                <a:lnTo>
                  <a:pt x="1050117" y="1973037"/>
                </a:lnTo>
                <a:lnTo>
                  <a:pt x="0" y="1973037"/>
                </a:lnTo>
                <a:lnTo>
                  <a:pt x="0" y="1757021"/>
                </a:lnTo>
                <a:lnTo>
                  <a:pt x="0" y="1432997"/>
                </a:lnTo>
                <a:lnTo>
                  <a:pt x="0" y="1432997"/>
                </a:lnTo>
                <a:lnTo>
                  <a:pt x="0" y="676940"/>
                </a:lnTo>
                <a:close/>
              </a:path>
            </a:pathLst>
          </a:custGeom>
          <a:solidFill>
            <a:srgbClr val="92D050"/>
          </a:solidFill>
        </p:spPr>
        <p:txBody>
          <a:bodyPr anchor="b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709119" y="2752578"/>
            <a:ext cx="1946275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709119" y="3778254"/>
            <a:ext cx="1946275" cy="6492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6586165" y="2779713"/>
            <a:ext cx="1946275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6586165" y="3773371"/>
            <a:ext cx="1946275" cy="64928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123899" y="3052141"/>
            <a:ext cx="1029137" cy="1060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5076056" y="1249200"/>
            <a:ext cx="3475018" cy="2053319"/>
          </a:xfrm>
          <a:custGeom>
            <a:avLst/>
            <a:gdLst>
              <a:gd name="connsiteX0" fmla="*/ 0 w 3463143"/>
              <a:gd name="connsiteY0" fmla="*/ 0 h 2064081"/>
              <a:gd name="connsiteX1" fmla="*/ 2431103 w 3463143"/>
              <a:gd name="connsiteY1" fmla="*/ 0 h 2064081"/>
              <a:gd name="connsiteX2" fmla="*/ 3463143 w 3463143"/>
              <a:gd name="connsiteY2" fmla="*/ 1032041 h 2064081"/>
              <a:gd name="connsiteX3" fmla="*/ 2431103 w 3463143"/>
              <a:gd name="connsiteY3" fmla="*/ 2064081 h 2064081"/>
              <a:gd name="connsiteX4" fmla="*/ 0 w 3463143"/>
              <a:gd name="connsiteY4" fmla="*/ 2064081 h 2064081"/>
              <a:gd name="connsiteX5" fmla="*/ 0 w 3463143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31103 w 3475018"/>
              <a:gd name="connsiteY3" fmla="*/ 2064081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0 w 3475018"/>
              <a:gd name="connsiteY0" fmla="*/ 0 h 2064081"/>
              <a:gd name="connsiteX1" fmla="*/ 2431103 w 3475018"/>
              <a:gd name="connsiteY1" fmla="*/ 0 h 2064081"/>
              <a:gd name="connsiteX2" fmla="*/ 3475018 w 3475018"/>
              <a:gd name="connsiteY2" fmla="*/ 2053319 h 2064081"/>
              <a:gd name="connsiteX3" fmla="*/ 2419228 w 3475018"/>
              <a:gd name="connsiteY3" fmla="*/ 1505940 h 2064081"/>
              <a:gd name="connsiteX4" fmla="*/ 0 w 3475018"/>
              <a:gd name="connsiteY4" fmla="*/ 2064081 h 2064081"/>
              <a:gd name="connsiteX5" fmla="*/ 0 w 3475018"/>
              <a:gd name="connsiteY5" fmla="*/ 0 h 2064081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42978 w 3498768"/>
              <a:gd name="connsiteY3" fmla="*/ 1505940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23750 w 3498768"/>
              <a:gd name="connsiteY0" fmla="*/ 0 h 2053319"/>
              <a:gd name="connsiteX1" fmla="*/ 2454853 w 3498768"/>
              <a:gd name="connsiteY1" fmla="*/ 0 h 2053319"/>
              <a:gd name="connsiteX2" fmla="*/ 3498768 w 3498768"/>
              <a:gd name="connsiteY2" fmla="*/ 2053319 h 2053319"/>
              <a:gd name="connsiteX3" fmla="*/ 2419227 w 3498768"/>
              <a:gd name="connsiteY3" fmla="*/ 1410938 h 2053319"/>
              <a:gd name="connsiteX4" fmla="*/ 0 w 3498768"/>
              <a:gd name="connsiteY4" fmla="*/ 1399063 h 2053319"/>
              <a:gd name="connsiteX5" fmla="*/ 23750 w 349876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2395477 w 3475018"/>
              <a:gd name="connsiteY3" fmla="*/ 1410938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2431103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  <a:gd name="connsiteX0" fmla="*/ 0 w 3475018"/>
              <a:gd name="connsiteY0" fmla="*/ 0 h 2053319"/>
              <a:gd name="connsiteX1" fmla="*/ 1956090 w 3475018"/>
              <a:gd name="connsiteY1" fmla="*/ 0 h 2053319"/>
              <a:gd name="connsiteX2" fmla="*/ 3475018 w 3475018"/>
              <a:gd name="connsiteY2" fmla="*/ 2053319 h 2053319"/>
              <a:gd name="connsiteX3" fmla="*/ 1956090 w 3475018"/>
              <a:gd name="connsiteY3" fmla="*/ 1399062 h 2053319"/>
              <a:gd name="connsiteX4" fmla="*/ 11875 w 3475018"/>
              <a:gd name="connsiteY4" fmla="*/ 1399063 h 2053319"/>
              <a:gd name="connsiteX5" fmla="*/ 0 w 3475018"/>
              <a:gd name="connsiteY5" fmla="*/ 0 h 205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018" h="2053319">
                <a:moveTo>
                  <a:pt x="0" y="0"/>
                </a:moveTo>
                <a:lnTo>
                  <a:pt x="1956090" y="0"/>
                </a:lnTo>
                <a:lnTo>
                  <a:pt x="3475018" y="2053319"/>
                </a:lnTo>
                <a:lnTo>
                  <a:pt x="1956090" y="1399062"/>
                </a:lnTo>
                <a:lnTo>
                  <a:pt x="11875" y="1399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5045863" y="3873849"/>
            <a:ext cx="3486577" cy="2003423"/>
          </a:xfrm>
          <a:custGeom>
            <a:avLst/>
            <a:gdLst>
              <a:gd name="connsiteX0" fmla="*/ 0 w 1800200"/>
              <a:gd name="connsiteY0" fmla="*/ 0 h 1296097"/>
              <a:gd name="connsiteX1" fmla="*/ 1050117 w 1800200"/>
              <a:gd name="connsiteY1" fmla="*/ 0 h 1296097"/>
              <a:gd name="connsiteX2" fmla="*/ 1050117 w 1800200"/>
              <a:gd name="connsiteY2" fmla="*/ 0 h 1296097"/>
              <a:gd name="connsiteX3" fmla="*/ 1500167 w 1800200"/>
              <a:gd name="connsiteY3" fmla="*/ 0 h 1296097"/>
              <a:gd name="connsiteX4" fmla="*/ 1800200 w 1800200"/>
              <a:gd name="connsiteY4" fmla="*/ 0 h 1296097"/>
              <a:gd name="connsiteX5" fmla="*/ 1800200 w 1800200"/>
              <a:gd name="connsiteY5" fmla="*/ 756057 h 1296097"/>
              <a:gd name="connsiteX6" fmla="*/ 1800200 w 1800200"/>
              <a:gd name="connsiteY6" fmla="*/ 756057 h 1296097"/>
              <a:gd name="connsiteX7" fmla="*/ 1800200 w 1800200"/>
              <a:gd name="connsiteY7" fmla="*/ 1080081 h 1296097"/>
              <a:gd name="connsiteX8" fmla="*/ 1800200 w 1800200"/>
              <a:gd name="connsiteY8" fmla="*/ 1296097 h 1296097"/>
              <a:gd name="connsiteX9" fmla="*/ 1500167 w 1800200"/>
              <a:gd name="connsiteY9" fmla="*/ 1296097 h 1296097"/>
              <a:gd name="connsiteX10" fmla="*/ 1859607 w 1800200"/>
              <a:gd name="connsiteY10" fmla="*/ 1979996 h 1296097"/>
              <a:gd name="connsiteX11" fmla="*/ 1050117 w 1800200"/>
              <a:gd name="connsiteY11" fmla="*/ 1296097 h 1296097"/>
              <a:gd name="connsiteX12" fmla="*/ 0 w 1800200"/>
              <a:gd name="connsiteY12" fmla="*/ 1296097 h 1296097"/>
              <a:gd name="connsiteX13" fmla="*/ 0 w 1800200"/>
              <a:gd name="connsiteY13" fmla="*/ 1080081 h 1296097"/>
              <a:gd name="connsiteX14" fmla="*/ 0 w 1800200"/>
              <a:gd name="connsiteY14" fmla="*/ 756057 h 1296097"/>
              <a:gd name="connsiteX15" fmla="*/ 0 w 1800200"/>
              <a:gd name="connsiteY15" fmla="*/ 756057 h 1296097"/>
              <a:gd name="connsiteX16" fmla="*/ 0 w 1800200"/>
              <a:gd name="connsiteY16" fmla="*/ 0 h 129609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1800200 w 3439025"/>
              <a:gd name="connsiteY6" fmla="*/ 756057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756057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439025"/>
              <a:gd name="connsiteY0" fmla="*/ 0 h 1647487"/>
              <a:gd name="connsiteX1" fmla="*/ 1050117 w 3439025"/>
              <a:gd name="connsiteY1" fmla="*/ 0 h 1647487"/>
              <a:gd name="connsiteX2" fmla="*/ 1050117 w 3439025"/>
              <a:gd name="connsiteY2" fmla="*/ 0 h 1647487"/>
              <a:gd name="connsiteX3" fmla="*/ 1500167 w 3439025"/>
              <a:gd name="connsiteY3" fmla="*/ 0 h 1647487"/>
              <a:gd name="connsiteX4" fmla="*/ 1800200 w 3439025"/>
              <a:gd name="connsiteY4" fmla="*/ 0 h 1647487"/>
              <a:gd name="connsiteX5" fmla="*/ 1800200 w 3439025"/>
              <a:gd name="connsiteY5" fmla="*/ 440174 h 1647487"/>
              <a:gd name="connsiteX6" fmla="*/ 3013858 w 3439025"/>
              <a:gd name="connsiteY6" fmla="*/ 623054 h 1647487"/>
              <a:gd name="connsiteX7" fmla="*/ 1800200 w 3439025"/>
              <a:gd name="connsiteY7" fmla="*/ 1080081 h 1647487"/>
              <a:gd name="connsiteX8" fmla="*/ 1800200 w 3439025"/>
              <a:gd name="connsiteY8" fmla="*/ 1296097 h 1647487"/>
              <a:gd name="connsiteX9" fmla="*/ 1500167 w 3439025"/>
              <a:gd name="connsiteY9" fmla="*/ 1296097 h 1647487"/>
              <a:gd name="connsiteX10" fmla="*/ 3439025 w 3439025"/>
              <a:gd name="connsiteY10" fmla="*/ 1647487 h 1647487"/>
              <a:gd name="connsiteX11" fmla="*/ 1050117 w 3439025"/>
              <a:gd name="connsiteY11" fmla="*/ 1296097 h 1647487"/>
              <a:gd name="connsiteX12" fmla="*/ 0 w 3439025"/>
              <a:gd name="connsiteY12" fmla="*/ 1296097 h 1647487"/>
              <a:gd name="connsiteX13" fmla="*/ 0 w 3439025"/>
              <a:gd name="connsiteY13" fmla="*/ 1080081 h 1647487"/>
              <a:gd name="connsiteX14" fmla="*/ 0 w 3439025"/>
              <a:gd name="connsiteY14" fmla="*/ 756057 h 1647487"/>
              <a:gd name="connsiteX15" fmla="*/ 0 w 3439025"/>
              <a:gd name="connsiteY15" fmla="*/ 756057 h 1647487"/>
              <a:gd name="connsiteX16" fmla="*/ 0 w 3439025"/>
              <a:gd name="connsiteY16" fmla="*/ 0 h 1647487"/>
              <a:gd name="connsiteX0" fmla="*/ 0 w 3013858"/>
              <a:gd name="connsiteY0" fmla="*/ 0 h 1298352"/>
              <a:gd name="connsiteX1" fmla="*/ 1050117 w 3013858"/>
              <a:gd name="connsiteY1" fmla="*/ 0 h 1298352"/>
              <a:gd name="connsiteX2" fmla="*/ 1050117 w 3013858"/>
              <a:gd name="connsiteY2" fmla="*/ 0 h 1298352"/>
              <a:gd name="connsiteX3" fmla="*/ 1500167 w 3013858"/>
              <a:gd name="connsiteY3" fmla="*/ 0 h 1298352"/>
              <a:gd name="connsiteX4" fmla="*/ 1800200 w 3013858"/>
              <a:gd name="connsiteY4" fmla="*/ 0 h 1298352"/>
              <a:gd name="connsiteX5" fmla="*/ 1800200 w 3013858"/>
              <a:gd name="connsiteY5" fmla="*/ 440174 h 1298352"/>
              <a:gd name="connsiteX6" fmla="*/ 3013858 w 3013858"/>
              <a:gd name="connsiteY6" fmla="*/ 623054 h 1298352"/>
              <a:gd name="connsiteX7" fmla="*/ 1800200 w 3013858"/>
              <a:gd name="connsiteY7" fmla="*/ 1080081 h 1298352"/>
              <a:gd name="connsiteX8" fmla="*/ 1800200 w 3013858"/>
              <a:gd name="connsiteY8" fmla="*/ 1296097 h 1298352"/>
              <a:gd name="connsiteX9" fmla="*/ 1500167 w 3013858"/>
              <a:gd name="connsiteY9" fmla="*/ 1296097 h 1298352"/>
              <a:gd name="connsiteX10" fmla="*/ 1327592 w 3013858"/>
              <a:gd name="connsiteY10" fmla="*/ 1298352 h 1298352"/>
              <a:gd name="connsiteX11" fmla="*/ 1050117 w 3013858"/>
              <a:gd name="connsiteY11" fmla="*/ 1296097 h 1298352"/>
              <a:gd name="connsiteX12" fmla="*/ 0 w 3013858"/>
              <a:gd name="connsiteY12" fmla="*/ 1296097 h 1298352"/>
              <a:gd name="connsiteX13" fmla="*/ 0 w 3013858"/>
              <a:gd name="connsiteY13" fmla="*/ 1080081 h 1298352"/>
              <a:gd name="connsiteX14" fmla="*/ 0 w 3013858"/>
              <a:gd name="connsiteY14" fmla="*/ 756057 h 1298352"/>
              <a:gd name="connsiteX15" fmla="*/ 0 w 3013858"/>
              <a:gd name="connsiteY15" fmla="*/ 756057 h 1298352"/>
              <a:gd name="connsiteX16" fmla="*/ 0 w 3013858"/>
              <a:gd name="connsiteY16" fmla="*/ 0 h 1298352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00200 w 3246615"/>
              <a:gd name="connsiteY7" fmla="*/ 1080081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440174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246615"/>
              <a:gd name="connsiteY0" fmla="*/ 0 h 1986341"/>
              <a:gd name="connsiteX1" fmla="*/ 1050117 w 3246615"/>
              <a:gd name="connsiteY1" fmla="*/ 0 h 1986341"/>
              <a:gd name="connsiteX2" fmla="*/ 1050117 w 3246615"/>
              <a:gd name="connsiteY2" fmla="*/ 0 h 1986341"/>
              <a:gd name="connsiteX3" fmla="*/ 1500167 w 3246615"/>
              <a:gd name="connsiteY3" fmla="*/ 0 h 1986341"/>
              <a:gd name="connsiteX4" fmla="*/ 1800200 w 3246615"/>
              <a:gd name="connsiteY4" fmla="*/ 0 h 1986341"/>
              <a:gd name="connsiteX5" fmla="*/ 1800200 w 3246615"/>
              <a:gd name="connsiteY5" fmla="*/ 57789 h 1986341"/>
              <a:gd name="connsiteX6" fmla="*/ 3246615 w 3246615"/>
              <a:gd name="connsiteY6" fmla="*/ 1986341 h 1986341"/>
              <a:gd name="connsiteX7" fmla="*/ 1833451 w 3246615"/>
              <a:gd name="connsiteY7" fmla="*/ 1312837 h 1986341"/>
              <a:gd name="connsiteX8" fmla="*/ 1800200 w 3246615"/>
              <a:gd name="connsiteY8" fmla="*/ 1296097 h 1986341"/>
              <a:gd name="connsiteX9" fmla="*/ 1500167 w 3246615"/>
              <a:gd name="connsiteY9" fmla="*/ 1296097 h 1986341"/>
              <a:gd name="connsiteX10" fmla="*/ 1327592 w 3246615"/>
              <a:gd name="connsiteY10" fmla="*/ 1298352 h 1986341"/>
              <a:gd name="connsiteX11" fmla="*/ 1050117 w 3246615"/>
              <a:gd name="connsiteY11" fmla="*/ 1296097 h 1986341"/>
              <a:gd name="connsiteX12" fmla="*/ 0 w 3246615"/>
              <a:gd name="connsiteY12" fmla="*/ 1296097 h 1986341"/>
              <a:gd name="connsiteX13" fmla="*/ 0 w 3246615"/>
              <a:gd name="connsiteY13" fmla="*/ 1080081 h 1986341"/>
              <a:gd name="connsiteX14" fmla="*/ 0 w 3246615"/>
              <a:gd name="connsiteY14" fmla="*/ 756057 h 1986341"/>
              <a:gd name="connsiteX15" fmla="*/ 0 w 3246615"/>
              <a:gd name="connsiteY15" fmla="*/ 756057 h 1986341"/>
              <a:gd name="connsiteX16" fmla="*/ 0 w 3246615"/>
              <a:gd name="connsiteY16" fmla="*/ 0 h 1986341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00200 w 3183623"/>
              <a:gd name="connsiteY5" fmla="*/ 864524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800200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19572"/>
              <a:gd name="connsiteX1" fmla="*/ 1050117 w 3183623"/>
              <a:gd name="connsiteY1" fmla="*/ 806735 h 2119572"/>
              <a:gd name="connsiteX2" fmla="*/ 1050117 w 3183623"/>
              <a:gd name="connsiteY2" fmla="*/ 806735 h 2119572"/>
              <a:gd name="connsiteX3" fmla="*/ 1500167 w 3183623"/>
              <a:gd name="connsiteY3" fmla="*/ 806735 h 2119572"/>
              <a:gd name="connsiteX4" fmla="*/ 1800200 w 3183623"/>
              <a:gd name="connsiteY4" fmla="*/ 806735 h 2119572"/>
              <a:gd name="connsiteX5" fmla="*/ 1831696 w 3183623"/>
              <a:gd name="connsiteY5" fmla="*/ 798022 h 2119572"/>
              <a:gd name="connsiteX6" fmla="*/ 3183623 w 3183623"/>
              <a:gd name="connsiteY6" fmla="*/ 0 h 2119572"/>
              <a:gd name="connsiteX7" fmla="*/ 1833451 w 3183623"/>
              <a:gd name="connsiteY7" fmla="*/ 2119572 h 2119572"/>
              <a:gd name="connsiteX8" fmla="*/ 1674216 w 3183623"/>
              <a:gd name="connsiteY8" fmla="*/ 2102832 h 2119572"/>
              <a:gd name="connsiteX9" fmla="*/ 1500167 w 3183623"/>
              <a:gd name="connsiteY9" fmla="*/ 2102832 h 2119572"/>
              <a:gd name="connsiteX10" fmla="*/ 1327592 w 3183623"/>
              <a:gd name="connsiteY10" fmla="*/ 2105087 h 2119572"/>
              <a:gd name="connsiteX11" fmla="*/ 1050117 w 3183623"/>
              <a:gd name="connsiteY11" fmla="*/ 2102832 h 2119572"/>
              <a:gd name="connsiteX12" fmla="*/ 0 w 3183623"/>
              <a:gd name="connsiteY12" fmla="*/ 2102832 h 2119572"/>
              <a:gd name="connsiteX13" fmla="*/ 0 w 3183623"/>
              <a:gd name="connsiteY13" fmla="*/ 1886816 h 2119572"/>
              <a:gd name="connsiteX14" fmla="*/ 0 w 3183623"/>
              <a:gd name="connsiteY14" fmla="*/ 1562792 h 2119572"/>
              <a:gd name="connsiteX15" fmla="*/ 0 w 3183623"/>
              <a:gd name="connsiteY15" fmla="*/ 1562792 h 2119572"/>
              <a:gd name="connsiteX16" fmla="*/ 0 w 3183623"/>
              <a:gd name="connsiteY16" fmla="*/ 806735 h 211957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45481 w 3183623"/>
              <a:gd name="connsiteY7" fmla="*/ 2081472 h 2105087"/>
              <a:gd name="connsiteX8" fmla="*/ 1674216 w 3183623"/>
              <a:gd name="connsiteY8" fmla="*/ 2102832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45481 w 3183623"/>
              <a:gd name="connsiteY7" fmla="*/ 20814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770454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54662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458432"/>
              <a:gd name="connsiteX1" fmla="*/ 1050117 w 3183623"/>
              <a:gd name="connsiteY1" fmla="*/ 806735 h 2458432"/>
              <a:gd name="connsiteX2" fmla="*/ 1050117 w 3183623"/>
              <a:gd name="connsiteY2" fmla="*/ 806735 h 2458432"/>
              <a:gd name="connsiteX3" fmla="*/ 1500167 w 3183623"/>
              <a:gd name="connsiteY3" fmla="*/ 806735 h 2458432"/>
              <a:gd name="connsiteX4" fmla="*/ 1800200 w 3183623"/>
              <a:gd name="connsiteY4" fmla="*/ 806735 h 2458432"/>
              <a:gd name="connsiteX5" fmla="*/ 1831696 w 3183623"/>
              <a:gd name="connsiteY5" fmla="*/ 798022 h 2458432"/>
              <a:gd name="connsiteX6" fmla="*/ 3183623 w 3183623"/>
              <a:gd name="connsiteY6" fmla="*/ 0 h 2458432"/>
              <a:gd name="connsiteX7" fmla="*/ 1869541 w 3183623"/>
              <a:gd name="connsiteY7" fmla="*/ 1929072 h 2458432"/>
              <a:gd name="connsiteX8" fmla="*/ 1878721 w 3183623"/>
              <a:gd name="connsiteY8" fmla="*/ 2458432 h 2458432"/>
              <a:gd name="connsiteX9" fmla="*/ 1500167 w 3183623"/>
              <a:gd name="connsiteY9" fmla="*/ 2102832 h 2458432"/>
              <a:gd name="connsiteX10" fmla="*/ 1327592 w 3183623"/>
              <a:gd name="connsiteY10" fmla="*/ 2105087 h 2458432"/>
              <a:gd name="connsiteX11" fmla="*/ 1050117 w 3183623"/>
              <a:gd name="connsiteY11" fmla="*/ 2102832 h 2458432"/>
              <a:gd name="connsiteX12" fmla="*/ 0 w 3183623"/>
              <a:gd name="connsiteY12" fmla="*/ 2102832 h 2458432"/>
              <a:gd name="connsiteX13" fmla="*/ 0 w 3183623"/>
              <a:gd name="connsiteY13" fmla="*/ 1886816 h 2458432"/>
              <a:gd name="connsiteX14" fmla="*/ 0 w 3183623"/>
              <a:gd name="connsiteY14" fmla="*/ 1562792 h 2458432"/>
              <a:gd name="connsiteX15" fmla="*/ 0 w 3183623"/>
              <a:gd name="connsiteY15" fmla="*/ 1562792 h 2458432"/>
              <a:gd name="connsiteX16" fmla="*/ 0 w 3183623"/>
              <a:gd name="connsiteY16" fmla="*/ 806735 h 24584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69541 w 3183623"/>
              <a:gd name="connsiteY7" fmla="*/ 19290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15532"/>
              <a:gd name="connsiteX1" fmla="*/ 1050117 w 3183623"/>
              <a:gd name="connsiteY1" fmla="*/ 806735 h 2115532"/>
              <a:gd name="connsiteX2" fmla="*/ 1050117 w 3183623"/>
              <a:gd name="connsiteY2" fmla="*/ 806735 h 2115532"/>
              <a:gd name="connsiteX3" fmla="*/ 1500167 w 3183623"/>
              <a:gd name="connsiteY3" fmla="*/ 806735 h 2115532"/>
              <a:gd name="connsiteX4" fmla="*/ 1800200 w 3183623"/>
              <a:gd name="connsiteY4" fmla="*/ 806735 h 2115532"/>
              <a:gd name="connsiteX5" fmla="*/ 1831696 w 3183623"/>
              <a:gd name="connsiteY5" fmla="*/ 798022 h 2115532"/>
              <a:gd name="connsiteX6" fmla="*/ 3183623 w 3183623"/>
              <a:gd name="connsiteY6" fmla="*/ 0 h 2115532"/>
              <a:gd name="connsiteX7" fmla="*/ 1857511 w 3183623"/>
              <a:gd name="connsiteY7" fmla="*/ 2017972 h 2115532"/>
              <a:gd name="connsiteX8" fmla="*/ 1878721 w 3183623"/>
              <a:gd name="connsiteY8" fmla="*/ 2115532 h 2115532"/>
              <a:gd name="connsiteX9" fmla="*/ 1500167 w 3183623"/>
              <a:gd name="connsiteY9" fmla="*/ 2102832 h 2115532"/>
              <a:gd name="connsiteX10" fmla="*/ 1327592 w 3183623"/>
              <a:gd name="connsiteY10" fmla="*/ 2105087 h 2115532"/>
              <a:gd name="connsiteX11" fmla="*/ 1050117 w 3183623"/>
              <a:gd name="connsiteY11" fmla="*/ 2102832 h 2115532"/>
              <a:gd name="connsiteX12" fmla="*/ 0 w 3183623"/>
              <a:gd name="connsiteY12" fmla="*/ 2102832 h 2115532"/>
              <a:gd name="connsiteX13" fmla="*/ 0 w 3183623"/>
              <a:gd name="connsiteY13" fmla="*/ 1886816 h 2115532"/>
              <a:gd name="connsiteX14" fmla="*/ 0 w 3183623"/>
              <a:gd name="connsiteY14" fmla="*/ 1562792 h 2115532"/>
              <a:gd name="connsiteX15" fmla="*/ 0 w 3183623"/>
              <a:gd name="connsiteY15" fmla="*/ 1562792 h 2115532"/>
              <a:gd name="connsiteX16" fmla="*/ 0 w 3183623"/>
              <a:gd name="connsiteY16" fmla="*/ 806735 h 2115532"/>
              <a:gd name="connsiteX0" fmla="*/ 0 w 3183623"/>
              <a:gd name="connsiteY0" fmla="*/ 806735 h 2105087"/>
              <a:gd name="connsiteX1" fmla="*/ 1050117 w 3183623"/>
              <a:gd name="connsiteY1" fmla="*/ 806735 h 2105087"/>
              <a:gd name="connsiteX2" fmla="*/ 1050117 w 3183623"/>
              <a:gd name="connsiteY2" fmla="*/ 806735 h 2105087"/>
              <a:gd name="connsiteX3" fmla="*/ 1500167 w 3183623"/>
              <a:gd name="connsiteY3" fmla="*/ 806735 h 2105087"/>
              <a:gd name="connsiteX4" fmla="*/ 1800200 w 3183623"/>
              <a:gd name="connsiteY4" fmla="*/ 806735 h 2105087"/>
              <a:gd name="connsiteX5" fmla="*/ 1831696 w 3183623"/>
              <a:gd name="connsiteY5" fmla="*/ 798022 h 2105087"/>
              <a:gd name="connsiteX6" fmla="*/ 3183623 w 3183623"/>
              <a:gd name="connsiteY6" fmla="*/ 0 h 2105087"/>
              <a:gd name="connsiteX7" fmla="*/ 1857511 w 3183623"/>
              <a:gd name="connsiteY7" fmla="*/ 2017972 h 2105087"/>
              <a:gd name="connsiteX8" fmla="*/ 1858421 w 3183623"/>
              <a:gd name="connsiteY8" fmla="*/ 2103626 h 2105087"/>
              <a:gd name="connsiteX9" fmla="*/ 1500167 w 3183623"/>
              <a:gd name="connsiteY9" fmla="*/ 2102832 h 2105087"/>
              <a:gd name="connsiteX10" fmla="*/ 1327592 w 3183623"/>
              <a:gd name="connsiteY10" fmla="*/ 2105087 h 2105087"/>
              <a:gd name="connsiteX11" fmla="*/ 1050117 w 3183623"/>
              <a:gd name="connsiteY11" fmla="*/ 2102832 h 2105087"/>
              <a:gd name="connsiteX12" fmla="*/ 0 w 3183623"/>
              <a:gd name="connsiteY12" fmla="*/ 2102832 h 2105087"/>
              <a:gd name="connsiteX13" fmla="*/ 0 w 3183623"/>
              <a:gd name="connsiteY13" fmla="*/ 1886816 h 2105087"/>
              <a:gd name="connsiteX14" fmla="*/ 0 w 3183623"/>
              <a:gd name="connsiteY14" fmla="*/ 1562792 h 2105087"/>
              <a:gd name="connsiteX15" fmla="*/ 0 w 3183623"/>
              <a:gd name="connsiteY15" fmla="*/ 1562792 h 2105087"/>
              <a:gd name="connsiteX16" fmla="*/ 0 w 3183623"/>
              <a:gd name="connsiteY16" fmla="*/ 806735 h 2105087"/>
              <a:gd name="connsiteX0" fmla="*/ 0 w 3183623"/>
              <a:gd name="connsiteY0" fmla="*/ 806735 h 2109643"/>
              <a:gd name="connsiteX1" fmla="*/ 1050117 w 3183623"/>
              <a:gd name="connsiteY1" fmla="*/ 806735 h 2109643"/>
              <a:gd name="connsiteX2" fmla="*/ 1050117 w 3183623"/>
              <a:gd name="connsiteY2" fmla="*/ 806735 h 2109643"/>
              <a:gd name="connsiteX3" fmla="*/ 1500167 w 3183623"/>
              <a:gd name="connsiteY3" fmla="*/ 806735 h 2109643"/>
              <a:gd name="connsiteX4" fmla="*/ 1800200 w 3183623"/>
              <a:gd name="connsiteY4" fmla="*/ 806735 h 2109643"/>
              <a:gd name="connsiteX5" fmla="*/ 1831696 w 3183623"/>
              <a:gd name="connsiteY5" fmla="*/ 798022 h 2109643"/>
              <a:gd name="connsiteX6" fmla="*/ 3183623 w 3183623"/>
              <a:gd name="connsiteY6" fmla="*/ 0 h 2109643"/>
              <a:gd name="connsiteX7" fmla="*/ 1846544 w 3183623"/>
              <a:gd name="connsiteY7" fmla="*/ 2101099 h 2109643"/>
              <a:gd name="connsiteX8" fmla="*/ 1858421 w 3183623"/>
              <a:gd name="connsiteY8" fmla="*/ 2103626 h 2109643"/>
              <a:gd name="connsiteX9" fmla="*/ 1500167 w 3183623"/>
              <a:gd name="connsiteY9" fmla="*/ 2102832 h 2109643"/>
              <a:gd name="connsiteX10" fmla="*/ 1327592 w 3183623"/>
              <a:gd name="connsiteY10" fmla="*/ 2105087 h 2109643"/>
              <a:gd name="connsiteX11" fmla="*/ 1050117 w 3183623"/>
              <a:gd name="connsiteY11" fmla="*/ 2102832 h 2109643"/>
              <a:gd name="connsiteX12" fmla="*/ 0 w 3183623"/>
              <a:gd name="connsiteY12" fmla="*/ 2102832 h 2109643"/>
              <a:gd name="connsiteX13" fmla="*/ 0 w 3183623"/>
              <a:gd name="connsiteY13" fmla="*/ 1886816 h 2109643"/>
              <a:gd name="connsiteX14" fmla="*/ 0 w 3183623"/>
              <a:gd name="connsiteY14" fmla="*/ 1562792 h 2109643"/>
              <a:gd name="connsiteX15" fmla="*/ 0 w 3183623"/>
              <a:gd name="connsiteY15" fmla="*/ 1562792 h 2109643"/>
              <a:gd name="connsiteX16" fmla="*/ 0 w 3183623"/>
              <a:gd name="connsiteY16" fmla="*/ 806735 h 2109643"/>
              <a:gd name="connsiteX0" fmla="*/ 0 w 3183623"/>
              <a:gd name="connsiteY0" fmla="*/ 735483 h 2038391"/>
              <a:gd name="connsiteX1" fmla="*/ 1050117 w 3183623"/>
              <a:gd name="connsiteY1" fmla="*/ 735483 h 2038391"/>
              <a:gd name="connsiteX2" fmla="*/ 1050117 w 3183623"/>
              <a:gd name="connsiteY2" fmla="*/ 735483 h 2038391"/>
              <a:gd name="connsiteX3" fmla="*/ 1500167 w 3183623"/>
              <a:gd name="connsiteY3" fmla="*/ 735483 h 2038391"/>
              <a:gd name="connsiteX4" fmla="*/ 1800200 w 3183623"/>
              <a:gd name="connsiteY4" fmla="*/ 735483 h 2038391"/>
              <a:gd name="connsiteX5" fmla="*/ 1831696 w 3183623"/>
              <a:gd name="connsiteY5" fmla="*/ 726770 h 2038391"/>
              <a:gd name="connsiteX6" fmla="*/ 3183623 w 3183623"/>
              <a:gd name="connsiteY6" fmla="*/ 0 h 2038391"/>
              <a:gd name="connsiteX7" fmla="*/ 1846544 w 3183623"/>
              <a:gd name="connsiteY7" fmla="*/ 2029847 h 2038391"/>
              <a:gd name="connsiteX8" fmla="*/ 1858421 w 3183623"/>
              <a:gd name="connsiteY8" fmla="*/ 2032374 h 2038391"/>
              <a:gd name="connsiteX9" fmla="*/ 1500167 w 3183623"/>
              <a:gd name="connsiteY9" fmla="*/ 2031580 h 2038391"/>
              <a:gd name="connsiteX10" fmla="*/ 1327592 w 3183623"/>
              <a:gd name="connsiteY10" fmla="*/ 2033835 h 2038391"/>
              <a:gd name="connsiteX11" fmla="*/ 1050117 w 3183623"/>
              <a:gd name="connsiteY11" fmla="*/ 2031580 h 2038391"/>
              <a:gd name="connsiteX12" fmla="*/ 0 w 3183623"/>
              <a:gd name="connsiteY12" fmla="*/ 2031580 h 2038391"/>
              <a:gd name="connsiteX13" fmla="*/ 0 w 3183623"/>
              <a:gd name="connsiteY13" fmla="*/ 1815564 h 2038391"/>
              <a:gd name="connsiteX14" fmla="*/ 0 w 3183623"/>
              <a:gd name="connsiteY14" fmla="*/ 1491540 h 2038391"/>
              <a:gd name="connsiteX15" fmla="*/ 0 w 3183623"/>
              <a:gd name="connsiteY15" fmla="*/ 1491540 h 2038391"/>
              <a:gd name="connsiteX16" fmla="*/ 0 w 3183623"/>
              <a:gd name="connsiteY16" fmla="*/ 735483 h 2038391"/>
              <a:gd name="connsiteX0" fmla="*/ 0 w 3238460"/>
              <a:gd name="connsiteY0" fmla="*/ 771109 h 2074017"/>
              <a:gd name="connsiteX1" fmla="*/ 1050117 w 3238460"/>
              <a:gd name="connsiteY1" fmla="*/ 771109 h 2074017"/>
              <a:gd name="connsiteX2" fmla="*/ 1050117 w 3238460"/>
              <a:gd name="connsiteY2" fmla="*/ 771109 h 2074017"/>
              <a:gd name="connsiteX3" fmla="*/ 1500167 w 3238460"/>
              <a:gd name="connsiteY3" fmla="*/ 771109 h 2074017"/>
              <a:gd name="connsiteX4" fmla="*/ 1800200 w 3238460"/>
              <a:gd name="connsiteY4" fmla="*/ 771109 h 2074017"/>
              <a:gd name="connsiteX5" fmla="*/ 1831696 w 3238460"/>
              <a:gd name="connsiteY5" fmla="*/ 762396 h 2074017"/>
              <a:gd name="connsiteX6" fmla="*/ 3238460 w 3238460"/>
              <a:gd name="connsiteY6" fmla="*/ 0 h 2074017"/>
              <a:gd name="connsiteX7" fmla="*/ 1846544 w 3238460"/>
              <a:gd name="connsiteY7" fmla="*/ 2065473 h 2074017"/>
              <a:gd name="connsiteX8" fmla="*/ 1858421 w 3238460"/>
              <a:gd name="connsiteY8" fmla="*/ 2068000 h 2074017"/>
              <a:gd name="connsiteX9" fmla="*/ 1500167 w 3238460"/>
              <a:gd name="connsiteY9" fmla="*/ 2067206 h 2074017"/>
              <a:gd name="connsiteX10" fmla="*/ 1327592 w 3238460"/>
              <a:gd name="connsiteY10" fmla="*/ 2069461 h 2074017"/>
              <a:gd name="connsiteX11" fmla="*/ 1050117 w 3238460"/>
              <a:gd name="connsiteY11" fmla="*/ 2067206 h 2074017"/>
              <a:gd name="connsiteX12" fmla="*/ 0 w 3238460"/>
              <a:gd name="connsiteY12" fmla="*/ 2067206 h 2074017"/>
              <a:gd name="connsiteX13" fmla="*/ 0 w 3238460"/>
              <a:gd name="connsiteY13" fmla="*/ 1851190 h 2074017"/>
              <a:gd name="connsiteX14" fmla="*/ 0 w 3238460"/>
              <a:gd name="connsiteY14" fmla="*/ 1527166 h 2074017"/>
              <a:gd name="connsiteX15" fmla="*/ 0 w 3238460"/>
              <a:gd name="connsiteY15" fmla="*/ 1527166 h 2074017"/>
              <a:gd name="connsiteX16" fmla="*/ 0 w 3238460"/>
              <a:gd name="connsiteY16" fmla="*/ 771109 h 2074017"/>
              <a:gd name="connsiteX0" fmla="*/ 0 w 3194590"/>
              <a:gd name="connsiteY0" fmla="*/ 735483 h 2038391"/>
              <a:gd name="connsiteX1" fmla="*/ 1050117 w 3194590"/>
              <a:gd name="connsiteY1" fmla="*/ 735483 h 2038391"/>
              <a:gd name="connsiteX2" fmla="*/ 1050117 w 3194590"/>
              <a:gd name="connsiteY2" fmla="*/ 735483 h 2038391"/>
              <a:gd name="connsiteX3" fmla="*/ 1500167 w 3194590"/>
              <a:gd name="connsiteY3" fmla="*/ 735483 h 2038391"/>
              <a:gd name="connsiteX4" fmla="*/ 1800200 w 3194590"/>
              <a:gd name="connsiteY4" fmla="*/ 735483 h 2038391"/>
              <a:gd name="connsiteX5" fmla="*/ 1831696 w 3194590"/>
              <a:gd name="connsiteY5" fmla="*/ 726770 h 2038391"/>
              <a:gd name="connsiteX6" fmla="*/ 3194590 w 3194590"/>
              <a:gd name="connsiteY6" fmla="*/ 0 h 2038391"/>
              <a:gd name="connsiteX7" fmla="*/ 1846544 w 3194590"/>
              <a:gd name="connsiteY7" fmla="*/ 2029847 h 2038391"/>
              <a:gd name="connsiteX8" fmla="*/ 1858421 w 3194590"/>
              <a:gd name="connsiteY8" fmla="*/ 2032374 h 2038391"/>
              <a:gd name="connsiteX9" fmla="*/ 1500167 w 3194590"/>
              <a:gd name="connsiteY9" fmla="*/ 2031580 h 2038391"/>
              <a:gd name="connsiteX10" fmla="*/ 1327592 w 3194590"/>
              <a:gd name="connsiteY10" fmla="*/ 2033835 h 2038391"/>
              <a:gd name="connsiteX11" fmla="*/ 1050117 w 3194590"/>
              <a:gd name="connsiteY11" fmla="*/ 2031580 h 2038391"/>
              <a:gd name="connsiteX12" fmla="*/ 0 w 3194590"/>
              <a:gd name="connsiteY12" fmla="*/ 2031580 h 2038391"/>
              <a:gd name="connsiteX13" fmla="*/ 0 w 3194590"/>
              <a:gd name="connsiteY13" fmla="*/ 1815564 h 2038391"/>
              <a:gd name="connsiteX14" fmla="*/ 0 w 3194590"/>
              <a:gd name="connsiteY14" fmla="*/ 1491540 h 2038391"/>
              <a:gd name="connsiteX15" fmla="*/ 0 w 3194590"/>
              <a:gd name="connsiteY15" fmla="*/ 1491540 h 2038391"/>
              <a:gd name="connsiteX16" fmla="*/ 0 w 3194590"/>
              <a:gd name="connsiteY16" fmla="*/ 735483 h 2038391"/>
              <a:gd name="connsiteX0" fmla="*/ 0 w 3194590"/>
              <a:gd name="connsiteY0" fmla="*/ 735483 h 2056125"/>
              <a:gd name="connsiteX1" fmla="*/ 1050117 w 3194590"/>
              <a:gd name="connsiteY1" fmla="*/ 735483 h 2056125"/>
              <a:gd name="connsiteX2" fmla="*/ 1050117 w 3194590"/>
              <a:gd name="connsiteY2" fmla="*/ 735483 h 2056125"/>
              <a:gd name="connsiteX3" fmla="*/ 1500167 w 3194590"/>
              <a:gd name="connsiteY3" fmla="*/ 735483 h 2056125"/>
              <a:gd name="connsiteX4" fmla="*/ 1800200 w 3194590"/>
              <a:gd name="connsiteY4" fmla="*/ 735483 h 2056125"/>
              <a:gd name="connsiteX5" fmla="*/ 1831696 w 3194590"/>
              <a:gd name="connsiteY5" fmla="*/ 726770 h 2056125"/>
              <a:gd name="connsiteX6" fmla="*/ 3194590 w 3194590"/>
              <a:gd name="connsiteY6" fmla="*/ 0 h 2056125"/>
              <a:gd name="connsiteX7" fmla="*/ 1846544 w 3194590"/>
              <a:gd name="connsiteY7" fmla="*/ 2029847 h 2056125"/>
              <a:gd name="connsiteX8" fmla="*/ 1946160 w 3194590"/>
              <a:gd name="connsiteY8" fmla="*/ 2056125 h 2056125"/>
              <a:gd name="connsiteX9" fmla="*/ 1500167 w 3194590"/>
              <a:gd name="connsiteY9" fmla="*/ 2031580 h 2056125"/>
              <a:gd name="connsiteX10" fmla="*/ 1327592 w 3194590"/>
              <a:gd name="connsiteY10" fmla="*/ 2033835 h 2056125"/>
              <a:gd name="connsiteX11" fmla="*/ 1050117 w 3194590"/>
              <a:gd name="connsiteY11" fmla="*/ 2031580 h 2056125"/>
              <a:gd name="connsiteX12" fmla="*/ 0 w 3194590"/>
              <a:gd name="connsiteY12" fmla="*/ 2031580 h 2056125"/>
              <a:gd name="connsiteX13" fmla="*/ 0 w 3194590"/>
              <a:gd name="connsiteY13" fmla="*/ 1815564 h 2056125"/>
              <a:gd name="connsiteX14" fmla="*/ 0 w 3194590"/>
              <a:gd name="connsiteY14" fmla="*/ 1491540 h 2056125"/>
              <a:gd name="connsiteX15" fmla="*/ 0 w 3194590"/>
              <a:gd name="connsiteY15" fmla="*/ 1491540 h 2056125"/>
              <a:gd name="connsiteX16" fmla="*/ 0 w 3194590"/>
              <a:gd name="connsiteY16" fmla="*/ 735483 h 2056125"/>
              <a:gd name="connsiteX0" fmla="*/ 0 w 3194590"/>
              <a:gd name="connsiteY0" fmla="*/ 735483 h 2072767"/>
              <a:gd name="connsiteX1" fmla="*/ 1050117 w 3194590"/>
              <a:gd name="connsiteY1" fmla="*/ 735483 h 2072767"/>
              <a:gd name="connsiteX2" fmla="*/ 1050117 w 3194590"/>
              <a:gd name="connsiteY2" fmla="*/ 735483 h 2072767"/>
              <a:gd name="connsiteX3" fmla="*/ 1500167 w 3194590"/>
              <a:gd name="connsiteY3" fmla="*/ 735483 h 2072767"/>
              <a:gd name="connsiteX4" fmla="*/ 1800200 w 3194590"/>
              <a:gd name="connsiteY4" fmla="*/ 735483 h 2072767"/>
              <a:gd name="connsiteX5" fmla="*/ 1831696 w 3194590"/>
              <a:gd name="connsiteY5" fmla="*/ 726770 h 2072767"/>
              <a:gd name="connsiteX6" fmla="*/ 3194590 w 3194590"/>
              <a:gd name="connsiteY6" fmla="*/ 0 h 2072767"/>
              <a:gd name="connsiteX7" fmla="*/ 1923317 w 3194590"/>
              <a:gd name="connsiteY7" fmla="*/ 2065473 h 2072767"/>
              <a:gd name="connsiteX8" fmla="*/ 1946160 w 3194590"/>
              <a:gd name="connsiteY8" fmla="*/ 2056125 h 2072767"/>
              <a:gd name="connsiteX9" fmla="*/ 1500167 w 3194590"/>
              <a:gd name="connsiteY9" fmla="*/ 2031580 h 2072767"/>
              <a:gd name="connsiteX10" fmla="*/ 1327592 w 3194590"/>
              <a:gd name="connsiteY10" fmla="*/ 2033835 h 2072767"/>
              <a:gd name="connsiteX11" fmla="*/ 1050117 w 3194590"/>
              <a:gd name="connsiteY11" fmla="*/ 2031580 h 2072767"/>
              <a:gd name="connsiteX12" fmla="*/ 0 w 3194590"/>
              <a:gd name="connsiteY12" fmla="*/ 2031580 h 2072767"/>
              <a:gd name="connsiteX13" fmla="*/ 0 w 3194590"/>
              <a:gd name="connsiteY13" fmla="*/ 1815564 h 2072767"/>
              <a:gd name="connsiteX14" fmla="*/ 0 w 3194590"/>
              <a:gd name="connsiteY14" fmla="*/ 1491540 h 2072767"/>
              <a:gd name="connsiteX15" fmla="*/ 0 w 3194590"/>
              <a:gd name="connsiteY15" fmla="*/ 1491540 h 2072767"/>
              <a:gd name="connsiteX16" fmla="*/ 0 w 3194590"/>
              <a:gd name="connsiteY16" fmla="*/ 735483 h 2072767"/>
              <a:gd name="connsiteX0" fmla="*/ 0 w 3194590"/>
              <a:gd name="connsiteY0" fmla="*/ 735483 h 2070566"/>
              <a:gd name="connsiteX1" fmla="*/ 1050117 w 3194590"/>
              <a:gd name="connsiteY1" fmla="*/ 735483 h 2070566"/>
              <a:gd name="connsiteX2" fmla="*/ 1050117 w 3194590"/>
              <a:gd name="connsiteY2" fmla="*/ 735483 h 2070566"/>
              <a:gd name="connsiteX3" fmla="*/ 1500167 w 3194590"/>
              <a:gd name="connsiteY3" fmla="*/ 735483 h 2070566"/>
              <a:gd name="connsiteX4" fmla="*/ 1800200 w 3194590"/>
              <a:gd name="connsiteY4" fmla="*/ 735483 h 2070566"/>
              <a:gd name="connsiteX5" fmla="*/ 1831696 w 3194590"/>
              <a:gd name="connsiteY5" fmla="*/ 726770 h 2070566"/>
              <a:gd name="connsiteX6" fmla="*/ 3194590 w 3194590"/>
              <a:gd name="connsiteY6" fmla="*/ 0 h 2070566"/>
              <a:gd name="connsiteX7" fmla="*/ 1923317 w 3194590"/>
              <a:gd name="connsiteY7" fmla="*/ 2065473 h 2070566"/>
              <a:gd name="connsiteX8" fmla="*/ 1946160 w 3194590"/>
              <a:gd name="connsiteY8" fmla="*/ 2020499 h 2070566"/>
              <a:gd name="connsiteX9" fmla="*/ 1500167 w 3194590"/>
              <a:gd name="connsiteY9" fmla="*/ 2031580 h 2070566"/>
              <a:gd name="connsiteX10" fmla="*/ 1327592 w 3194590"/>
              <a:gd name="connsiteY10" fmla="*/ 2033835 h 2070566"/>
              <a:gd name="connsiteX11" fmla="*/ 1050117 w 3194590"/>
              <a:gd name="connsiteY11" fmla="*/ 2031580 h 2070566"/>
              <a:gd name="connsiteX12" fmla="*/ 0 w 3194590"/>
              <a:gd name="connsiteY12" fmla="*/ 2031580 h 2070566"/>
              <a:gd name="connsiteX13" fmla="*/ 0 w 3194590"/>
              <a:gd name="connsiteY13" fmla="*/ 1815564 h 2070566"/>
              <a:gd name="connsiteX14" fmla="*/ 0 w 3194590"/>
              <a:gd name="connsiteY14" fmla="*/ 1491540 h 2070566"/>
              <a:gd name="connsiteX15" fmla="*/ 0 w 3194590"/>
              <a:gd name="connsiteY15" fmla="*/ 1491540 h 2070566"/>
              <a:gd name="connsiteX16" fmla="*/ 0 w 3194590"/>
              <a:gd name="connsiteY16" fmla="*/ 735483 h 2070566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46160 w 3194590"/>
              <a:gd name="connsiteY8" fmla="*/ 2020499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194590"/>
              <a:gd name="connsiteY0" fmla="*/ 735483 h 2033835"/>
              <a:gd name="connsiteX1" fmla="*/ 1050117 w 3194590"/>
              <a:gd name="connsiteY1" fmla="*/ 735483 h 2033835"/>
              <a:gd name="connsiteX2" fmla="*/ 1050117 w 3194590"/>
              <a:gd name="connsiteY2" fmla="*/ 735483 h 2033835"/>
              <a:gd name="connsiteX3" fmla="*/ 1500167 w 3194590"/>
              <a:gd name="connsiteY3" fmla="*/ 735483 h 2033835"/>
              <a:gd name="connsiteX4" fmla="*/ 1800200 w 3194590"/>
              <a:gd name="connsiteY4" fmla="*/ 735483 h 2033835"/>
              <a:gd name="connsiteX5" fmla="*/ 1831696 w 3194590"/>
              <a:gd name="connsiteY5" fmla="*/ 726770 h 2033835"/>
              <a:gd name="connsiteX6" fmla="*/ 3194590 w 3194590"/>
              <a:gd name="connsiteY6" fmla="*/ 0 h 2033835"/>
              <a:gd name="connsiteX7" fmla="*/ 1934285 w 3194590"/>
              <a:gd name="connsiteY7" fmla="*/ 2017972 h 2033835"/>
              <a:gd name="connsiteX8" fmla="*/ 1913258 w 3194590"/>
              <a:gd name="connsiteY8" fmla="*/ 2031984 h 2033835"/>
              <a:gd name="connsiteX9" fmla="*/ 1500167 w 3194590"/>
              <a:gd name="connsiteY9" fmla="*/ 2031580 h 2033835"/>
              <a:gd name="connsiteX10" fmla="*/ 1327592 w 3194590"/>
              <a:gd name="connsiteY10" fmla="*/ 2033835 h 2033835"/>
              <a:gd name="connsiteX11" fmla="*/ 1050117 w 3194590"/>
              <a:gd name="connsiteY11" fmla="*/ 2031580 h 2033835"/>
              <a:gd name="connsiteX12" fmla="*/ 0 w 3194590"/>
              <a:gd name="connsiteY12" fmla="*/ 2031580 h 2033835"/>
              <a:gd name="connsiteX13" fmla="*/ 0 w 3194590"/>
              <a:gd name="connsiteY13" fmla="*/ 1815564 h 2033835"/>
              <a:gd name="connsiteX14" fmla="*/ 0 w 3194590"/>
              <a:gd name="connsiteY14" fmla="*/ 1491540 h 2033835"/>
              <a:gd name="connsiteX15" fmla="*/ 0 w 3194590"/>
              <a:gd name="connsiteY15" fmla="*/ 1491540 h 2033835"/>
              <a:gd name="connsiteX16" fmla="*/ 0 w 3194590"/>
              <a:gd name="connsiteY16" fmla="*/ 735483 h 2033835"/>
              <a:gd name="connsiteX0" fmla="*/ 0 w 3227798"/>
              <a:gd name="connsiteY0" fmla="*/ 723774 h 2022126"/>
              <a:gd name="connsiteX1" fmla="*/ 1050117 w 3227798"/>
              <a:gd name="connsiteY1" fmla="*/ 723774 h 2022126"/>
              <a:gd name="connsiteX2" fmla="*/ 1050117 w 3227798"/>
              <a:gd name="connsiteY2" fmla="*/ 723774 h 2022126"/>
              <a:gd name="connsiteX3" fmla="*/ 1500167 w 3227798"/>
              <a:gd name="connsiteY3" fmla="*/ 723774 h 2022126"/>
              <a:gd name="connsiteX4" fmla="*/ 1800200 w 3227798"/>
              <a:gd name="connsiteY4" fmla="*/ 723774 h 2022126"/>
              <a:gd name="connsiteX5" fmla="*/ 1831696 w 3227798"/>
              <a:gd name="connsiteY5" fmla="*/ 715061 h 2022126"/>
              <a:gd name="connsiteX6" fmla="*/ 3227798 w 3227798"/>
              <a:gd name="connsiteY6" fmla="*/ 0 h 2022126"/>
              <a:gd name="connsiteX7" fmla="*/ 1934285 w 3227798"/>
              <a:gd name="connsiteY7" fmla="*/ 2006263 h 2022126"/>
              <a:gd name="connsiteX8" fmla="*/ 1913258 w 3227798"/>
              <a:gd name="connsiteY8" fmla="*/ 2020275 h 2022126"/>
              <a:gd name="connsiteX9" fmla="*/ 1500167 w 3227798"/>
              <a:gd name="connsiteY9" fmla="*/ 2019871 h 2022126"/>
              <a:gd name="connsiteX10" fmla="*/ 1327592 w 3227798"/>
              <a:gd name="connsiteY10" fmla="*/ 2022126 h 2022126"/>
              <a:gd name="connsiteX11" fmla="*/ 1050117 w 3227798"/>
              <a:gd name="connsiteY11" fmla="*/ 2019871 h 2022126"/>
              <a:gd name="connsiteX12" fmla="*/ 0 w 3227798"/>
              <a:gd name="connsiteY12" fmla="*/ 2019871 h 2022126"/>
              <a:gd name="connsiteX13" fmla="*/ 0 w 3227798"/>
              <a:gd name="connsiteY13" fmla="*/ 1803855 h 2022126"/>
              <a:gd name="connsiteX14" fmla="*/ 0 w 3227798"/>
              <a:gd name="connsiteY14" fmla="*/ 1479831 h 2022126"/>
              <a:gd name="connsiteX15" fmla="*/ 0 w 3227798"/>
              <a:gd name="connsiteY15" fmla="*/ 1479831 h 2022126"/>
              <a:gd name="connsiteX16" fmla="*/ 0 w 3227798"/>
              <a:gd name="connsiteY16" fmla="*/ 723774 h 2022126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913258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934285 w 3249937"/>
              <a:gd name="connsiteY7" fmla="*/ 1959429 h 1975292"/>
              <a:gd name="connsiteX8" fmla="*/ 1835774 w 3249937"/>
              <a:gd name="connsiteY8" fmla="*/ 1973441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1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2000934"/>
              <a:gd name="connsiteX1" fmla="*/ 1050117 w 3249937"/>
              <a:gd name="connsiteY1" fmla="*/ 676940 h 2000934"/>
              <a:gd name="connsiteX2" fmla="*/ 1050117 w 3249937"/>
              <a:gd name="connsiteY2" fmla="*/ 676940 h 2000934"/>
              <a:gd name="connsiteX3" fmla="*/ 1500167 w 3249937"/>
              <a:gd name="connsiteY3" fmla="*/ 676940 h 2000934"/>
              <a:gd name="connsiteX4" fmla="*/ 1800200 w 3249937"/>
              <a:gd name="connsiteY4" fmla="*/ 676940 h 2000934"/>
              <a:gd name="connsiteX5" fmla="*/ 1831696 w 3249937"/>
              <a:gd name="connsiteY5" fmla="*/ 668227 h 2000934"/>
              <a:gd name="connsiteX6" fmla="*/ 3249937 w 3249937"/>
              <a:gd name="connsiteY6" fmla="*/ 0 h 2000934"/>
              <a:gd name="connsiteX7" fmla="*/ 1867869 w 3249937"/>
              <a:gd name="connsiteY7" fmla="*/ 1994555 h 2000934"/>
              <a:gd name="connsiteX8" fmla="*/ 1835774 w 3249937"/>
              <a:gd name="connsiteY8" fmla="*/ 1973442 h 2000934"/>
              <a:gd name="connsiteX9" fmla="*/ 1500167 w 3249937"/>
              <a:gd name="connsiteY9" fmla="*/ 1973037 h 2000934"/>
              <a:gd name="connsiteX10" fmla="*/ 1327592 w 3249937"/>
              <a:gd name="connsiteY10" fmla="*/ 1975292 h 2000934"/>
              <a:gd name="connsiteX11" fmla="*/ 1050117 w 3249937"/>
              <a:gd name="connsiteY11" fmla="*/ 1973037 h 2000934"/>
              <a:gd name="connsiteX12" fmla="*/ 0 w 3249937"/>
              <a:gd name="connsiteY12" fmla="*/ 1973037 h 2000934"/>
              <a:gd name="connsiteX13" fmla="*/ 0 w 3249937"/>
              <a:gd name="connsiteY13" fmla="*/ 1757021 h 2000934"/>
              <a:gd name="connsiteX14" fmla="*/ 0 w 3249937"/>
              <a:gd name="connsiteY14" fmla="*/ 1432997 h 2000934"/>
              <a:gd name="connsiteX15" fmla="*/ 0 w 3249937"/>
              <a:gd name="connsiteY15" fmla="*/ 1432997 h 2000934"/>
              <a:gd name="connsiteX16" fmla="*/ 0 w 3249937"/>
              <a:gd name="connsiteY16" fmla="*/ 676940 h 2000934"/>
              <a:gd name="connsiteX0" fmla="*/ 0 w 3249937"/>
              <a:gd name="connsiteY0" fmla="*/ 676940 h 1975292"/>
              <a:gd name="connsiteX1" fmla="*/ 1050117 w 3249937"/>
              <a:gd name="connsiteY1" fmla="*/ 676940 h 1975292"/>
              <a:gd name="connsiteX2" fmla="*/ 1050117 w 3249937"/>
              <a:gd name="connsiteY2" fmla="*/ 676940 h 1975292"/>
              <a:gd name="connsiteX3" fmla="*/ 1500167 w 3249937"/>
              <a:gd name="connsiteY3" fmla="*/ 676940 h 1975292"/>
              <a:gd name="connsiteX4" fmla="*/ 1800200 w 3249937"/>
              <a:gd name="connsiteY4" fmla="*/ 676940 h 1975292"/>
              <a:gd name="connsiteX5" fmla="*/ 1831696 w 3249937"/>
              <a:gd name="connsiteY5" fmla="*/ 668227 h 1975292"/>
              <a:gd name="connsiteX6" fmla="*/ 3249937 w 3249937"/>
              <a:gd name="connsiteY6" fmla="*/ 0 h 1975292"/>
              <a:gd name="connsiteX7" fmla="*/ 1845730 w 3249937"/>
              <a:gd name="connsiteY7" fmla="*/ 1947720 h 1975292"/>
              <a:gd name="connsiteX8" fmla="*/ 1835774 w 3249937"/>
              <a:gd name="connsiteY8" fmla="*/ 1973442 h 1975292"/>
              <a:gd name="connsiteX9" fmla="*/ 1500167 w 3249937"/>
              <a:gd name="connsiteY9" fmla="*/ 1973037 h 1975292"/>
              <a:gd name="connsiteX10" fmla="*/ 1327592 w 3249937"/>
              <a:gd name="connsiteY10" fmla="*/ 1975292 h 1975292"/>
              <a:gd name="connsiteX11" fmla="*/ 1050117 w 3249937"/>
              <a:gd name="connsiteY11" fmla="*/ 1973037 h 1975292"/>
              <a:gd name="connsiteX12" fmla="*/ 0 w 3249937"/>
              <a:gd name="connsiteY12" fmla="*/ 1973037 h 1975292"/>
              <a:gd name="connsiteX13" fmla="*/ 0 w 3249937"/>
              <a:gd name="connsiteY13" fmla="*/ 1757021 h 1975292"/>
              <a:gd name="connsiteX14" fmla="*/ 0 w 3249937"/>
              <a:gd name="connsiteY14" fmla="*/ 1432997 h 1975292"/>
              <a:gd name="connsiteX15" fmla="*/ 0 w 3249937"/>
              <a:gd name="connsiteY15" fmla="*/ 1432997 h 1975292"/>
              <a:gd name="connsiteX16" fmla="*/ 0 w 3249937"/>
              <a:gd name="connsiteY16" fmla="*/ 676940 h 19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9937" h="1975292">
                <a:moveTo>
                  <a:pt x="0" y="676940"/>
                </a:moveTo>
                <a:lnTo>
                  <a:pt x="1050117" y="676940"/>
                </a:lnTo>
                <a:lnTo>
                  <a:pt x="1050117" y="676940"/>
                </a:lnTo>
                <a:lnTo>
                  <a:pt x="1500167" y="676940"/>
                </a:lnTo>
                <a:lnTo>
                  <a:pt x="1800200" y="676940"/>
                </a:lnTo>
                <a:lnTo>
                  <a:pt x="1831696" y="668227"/>
                </a:lnTo>
                <a:lnTo>
                  <a:pt x="3249937" y="0"/>
                </a:lnTo>
                <a:lnTo>
                  <a:pt x="1845730" y="1947720"/>
                </a:lnTo>
                <a:cubicBezTo>
                  <a:pt x="1846033" y="1976271"/>
                  <a:pt x="1835471" y="1944891"/>
                  <a:pt x="1835774" y="1973442"/>
                </a:cubicBezTo>
                <a:lnTo>
                  <a:pt x="1500167" y="1973037"/>
                </a:lnTo>
                <a:lnTo>
                  <a:pt x="1327592" y="1975292"/>
                </a:lnTo>
                <a:lnTo>
                  <a:pt x="1050117" y="1973037"/>
                </a:lnTo>
                <a:lnTo>
                  <a:pt x="0" y="1973037"/>
                </a:lnTo>
                <a:lnTo>
                  <a:pt x="0" y="1757021"/>
                </a:lnTo>
                <a:lnTo>
                  <a:pt x="0" y="1432997"/>
                </a:lnTo>
                <a:lnTo>
                  <a:pt x="0" y="1432997"/>
                </a:lnTo>
                <a:lnTo>
                  <a:pt x="0" y="676940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26094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3861048"/>
            <a:ext cx="9144002" cy="2996952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608" y="3855878"/>
            <a:ext cx="72546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5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Franchise" pitchFamily="49" charset="0"/>
              </a:rPr>
              <a:t>“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44894" y="1942466"/>
            <a:ext cx="1526906" cy="1526905"/>
            <a:chOff x="1125605" y="2835541"/>
            <a:chExt cx="1728192" cy="1728192"/>
          </a:xfrm>
        </p:grpSpPr>
        <p:sp>
          <p:nvSpPr>
            <p:cNvPr id="12" name="Oval 11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7200800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Testimonial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840760" cy="432048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31840" y="2132856"/>
            <a:ext cx="2007840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Customer Name</a:t>
            </a:r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31840" y="2564904"/>
            <a:ext cx="4680520" cy="936104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005064"/>
            <a:ext cx="5184576" cy="432048"/>
          </a:xfrm>
        </p:spPr>
        <p:txBody>
          <a:bodyPr>
            <a:noAutofit/>
          </a:bodyPr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051720" y="4293096"/>
            <a:ext cx="532859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316902" y="1988840"/>
            <a:ext cx="1368152" cy="14401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2020 Company Confidential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033"/>
            <a:ext cx="9144002" cy="3230217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Picture Trio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rot="21359401">
            <a:off x="407162" y="1525955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 rot="920473">
            <a:off x="4443384" y="1893279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1322583">
            <a:off x="2391950" y="3504835"/>
            <a:ext cx="3970724" cy="2596208"/>
          </a:xfrm>
          <a:ln w="101600">
            <a:solidFill>
              <a:schemeClr val="bg1"/>
            </a:solidFill>
            <a:miter lim="800000"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80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696744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Client List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624736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1403648" y="2204864"/>
            <a:ext cx="1727200" cy="86446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1403648" y="3429372"/>
            <a:ext cx="1727200" cy="79171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9" hasCustomPrompt="1"/>
          </p:nvPr>
        </p:nvSpPr>
        <p:spPr>
          <a:xfrm>
            <a:off x="3708896" y="2205236"/>
            <a:ext cx="1727200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0" hasCustomPrompt="1"/>
          </p:nvPr>
        </p:nvSpPr>
        <p:spPr>
          <a:xfrm>
            <a:off x="3708896" y="3429372"/>
            <a:ext cx="1727200" cy="792088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6012160" y="2204864"/>
            <a:ext cx="1727200" cy="864468"/>
          </a:xfrm>
          <a:prstGeom prst="round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012160" y="3429372"/>
            <a:ext cx="1727200" cy="79171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23" hasCustomPrompt="1"/>
          </p:nvPr>
        </p:nvSpPr>
        <p:spPr>
          <a:xfrm>
            <a:off x="1403648" y="4509120"/>
            <a:ext cx="1727200" cy="864096"/>
          </a:xfrm>
          <a:prstGeom prst="round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US" dirty="0" smtClean="0"/>
              <a:t>Click icon to insert logo</a:t>
            </a:r>
          </a:p>
          <a:p>
            <a:endParaRPr lang="en-US" dirty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4" hasCustomPrompt="1"/>
          </p:nvPr>
        </p:nvSpPr>
        <p:spPr>
          <a:xfrm>
            <a:off x="3708896" y="4509492"/>
            <a:ext cx="1727200" cy="863724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25" hasCustomPrompt="1"/>
          </p:nvPr>
        </p:nvSpPr>
        <p:spPr>
          <a:xfrm>
            <a:off x="6012160" y="4509120"/>
            <a:ext cx="1727200" cy="864096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Click icon to insert logo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6887" y="2348879"/>
            <a:ext cx="4812701" cy="1231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348879"/>
            <a:ext cx="4331300" cy="1231688"/>
            <a:chOff x="0" y="2348879"/>
            <a:chExt cx="4331300" cy="1231688"/>
          </a:xfrm>
        </p:grpSpPr>
        <p:sp>
          <p:nvSpPr>
            <p:cNvPr id="10" name="Rectangle 9"/>
            <p:cNvSpPr/>
            <p:nvPr/>
          </p:nvSpPr>
          <p:spPr>
            <a:xfrm>
              <a:off x="1475656" y="2348879"/>
              <a:ext cx="1231687" cy="12316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7344" y="2796028"/>
              <a:ext cx="784538" cy="784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2" y="2348880"/>
              <a:ext cx="839417" cy="8394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7344" y="2348880"/>
              <a:ext cx="784538" cy="4471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1882" y="3188297"/>
              <a:ext cx="839418" cy="392270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2348880"/>
              <a:ext cx="1475656" cy="1231686"/>
            </a:xfrm>
            <a:prstGeom prst="rect">
              <a:avLst/>
            </a:prstGeom>
            <a:solidFill>
              <a:srgbClr val="F89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3608" y="692696"/>
            <a:ext cx="6912768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Highlight Statistics</a:t>
            </a:r>
            <a:endParaRPr lang="en-US" dirty="0"/>
          </a:p>
        </p:txBody>
      </p:sp>
      <p:sp>
        <p:nvSpPr>
          <p:cNvPr id="27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6048672" cy="432048"/>
          </a:xfrm>
        </p:spPr>
        <p:txBody>
          <a:bodyPr>
            <a:noAutofit/>
          </a:bodyPr>
          <a:lstStyle>
            <a:lvl1pPr algn="l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44008" y="2492896"/>
            <a:ext cx="2376264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Highlight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644008" y="2852936"/>
            <a:ext cx="3168352" cy="432048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0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48064" y="4077072"/>
            <a:ext cx="2088232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979712" y="4077072"/>
            <a:ext cx="2232248" cy="432048"/>
          </a:xfrm>
        </p:spPr>
        <p:txBody>
          <a:bodyPr>
            <a:noAutofit/>
          </a:bodyPr>
          <a:lstStyle>
            <a:lvl1pPr algn="l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1432451" y="4005064"/>
            <a:ext cx="54726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4572000" y="4005064"/>
            <a:ext cx="547261" cy="57606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1412032" y="4653136"/>
            <a:ext cx="2799928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4580384" y="4653136"/>
            <a:ext cx="2799928" cy="1152128"/>
          </a:xfrm>
        </p:spPr>
        <p:txBody>
          <a:bodyPr>
            <a:noAutofit/>
          </a:bodyPr>
          <a:lstStyle>
            <a:lvl1pPr algn="l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ve Adva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2204864"/>
            <a:ext cx="5400600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Competitive Advantages</a:t>
            </a:r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068960"/>
            <a:ext cx="5400600" cy="230425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</a:p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139952" y="1196752"/>
            <a:ext cx="720080" cy="720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Chart Simple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27088" y="1844675"/>
            <a:ext cx="7859712" cy="4032250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40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71600" y="1844825"/>
            <a:ext cx="6913563" cy="3024336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90846" y="5085184"/>
            <a:ext cx="5591637" cy="306372"/>
            <a:chOff x="1646183" y="4437112"/>
            <a:chExt cx="5016054" cy="2785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467455" y="5013174"/>
            <a:ext cx="41838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764704"/>
            <a:ext cx="6984776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With Text Boxes</a:t>
            </a:r>
            <a:endParaRPr lang="en-US" dirty="0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979712" y="5085184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971600" y="1844824"/>
            <a:ext cx="6912768" cy="3024336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990846" y="5085184"/>
            <a:ext cx="5591637" cy="306372"/>
            <a:chOff x="1646183" y="4437112"/>
            <a:chExt cx="5016054" cy="2785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46183" y="443711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46183" y="4715632"/>
              <a:ext cx="50160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 userDrawn="1"/>
        </p:nvSpPr>
        <p:spPr>
          <a:xfrm>
            <a:off x="1467455" y="5013174"/>
            <a:ext cx="418381" cy="418381"/>
          </a:xfrm>
          <a:prstGeom prst="ellipse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764704"/>
            <a:ext cx="7128792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8" y="1412776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1979712" y="5085184"/>
            <a:ext cx="5688632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Observation 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5445224"/>
            <a:ext cx="5688632" cy="1008112"/>
          </a:xfrm>
        </p:spPr>
        <p:txBody>
          <a:bodyPr>
            <a:noAutofit/>
          </a:bodyPr>
          <a:lstStyle>
            <a:lvl1pPr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72"/>
            <a:ext cx="7105390" cy="38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Placeholder 2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6782" y="548680"/>
            <a:ext cx="7100208" cy="648072"/>
          </a:xfrm>
        </p:spPr>
        <p:txBody>
          <a:bodyPr>
            <a:noAutofit/>
          </a:bodyPr>
          <a:lstStyle>
            <a:lvl1pPr algn="ctr">
              <a:buNone/>
              <a:defRPr sz="4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World Map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1869652"/>
            <a:ext cx="1800200" cy="1296097"/>
          </a:xfrm>
          <a:prstGeom prst="wedgeRectCallout">
            <a:avLst>
              <a:gd name="adj1" fmla="val 53300"/>
              <a:gd name="adj2" fmla="val 102766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76256" y="1484784"/>
            <a:ext cx="1800200" cy="1296097"/>
          </a:xfrm>
          <a:prstGeom prst="wedgeRectCallout">
            <a:avLst>
              <a:gd name="adj1" fmla="val -41234"/>
              <a:gd name="adj2" fmla="val 98847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24195" y="4726286"/>
            <a:ext cx="1800200" cy="1296097"/>
          </a:xfrm>
          <a:prstGeom prst="wedgeRectCallout">
            <a:avLst>
              <a:gd name="adj1" fmla="val 31430"/>
              <a:gd name="adj2" fmla="val -78509"/>
            </a:avLst>
          </a:prstGeom>
          <a:solidFill>
            <a:schemeClr val="accent1">
              <a:alpha val="68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4382236"/>
            <a:ext cx="9144002" cy="368868"/>
          </a:xfrm>
          <a:prstGeom prst="rect">
            <a:avLst/>
          </a:prstGeom>
          <a:pattFill prst="pct90">
            <a:fgClr>
              <a:srgbClr val="F8971D"/>
            </a:fgClr>
            <a:bgClr>
              <a:srgbClr val="FAAB4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090" y="5625315"/>
            <a:ext cx="126780" cy="9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04" y="5373216"/>
            <a:ext cx="142668" cy="142668"/>
          </a:xfrm>
          <a:prstGeom prst="rect">
            <a:avLst/>
          </a:prstGeom>
        </p:spPr>
      </p:pic>
      <p:pic>
        <p:nvPicPr>
          <p:cNvPr id="11" name="Picture 10" descr="http://cdn.androidpolice.com/wp-content/uploads/2013/04/nexusae0_facebook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8810" y="5585619"/>
            <a:ext cx="142316" cy="147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34" y="5330912"/>
            <a:ext cx="221285" cy="22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43608" y="692696"/>
            <a:ext cx="6912768" cy="648072"/>
          </a:xfrm>
        </p:spPr>
        <p:txBody>
          <a:bodyPr>
            <a:noAutofit/>
          </a:bodyPr>
          <a:lstStyle>
            <a:lvl1pPr algn="ctr">
              <a:buNone/>
              <a:defRPr sz="3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Let’s talk</a:t>
            </a:r>
            <a:endParaRPr lang="en-US" dirty="0"/>
          </a:p>
        </p:txBody>
      </p:sp>
      <p:sp>
        <p:nvSpPr>
          <p:cNvPr id="18" name="Text Placeholder 2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03648" y="1412776"/>
            <a:ext cx="5976664" cy="432048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sz="quarter" idx="14"/>
          </p:nvPr>
        </p:nvSpPr>
        <p:spPr>
          <a:xfrm>
            <a:off x="0" y="2133773"/>
            <a:ext cx="9144000" cy="223133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1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331640" y="5013176"/>
            <a:ext cx="2592288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22" name="Text Placeholder 27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04048" y="5013176"/>
            <a:ext cx="2196752" cy="288032"/>
          </a:xfrm>
        </p:spPr>
        <p:txBody>
          <a:bodyPr>
            <a:noAutofit/>
          </a:bodyPr>
          <a:lstStyle>
            <a:lvl1pPr algn="l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Find us at:</a:t>
            </a:r>
            <a:endParaRPr lang="en-US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547664" y="5301208"/>
            <a:ext cx="2592288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123.456.7890</a:t>
            </a:r>
          </a:p>
          <a:p>
            <a:pPr lvl="0"/>
            <a:r>
              <a:rPr lang="en-US" dirty="0" smtClean="0"/>
              <a:t>First.last@2020spaces.com</a:t>
            </a:r>
          </a:p>
          <a:p>
            <a:pPr lvl="0"/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5220072" y="5301208"/>
            <a:ext cx="2592288" cy="648072"/>
          </a:xfrm>
        </p:spPr>
        <p:txBody>
          <a:bodyPr>
            <a:noAutofit/>
          </a:bodyPr>
          <a:lstStyle>
            <a:lvl1pPr algn="l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twitter.com/2020</a:t>
            </a:r>
          </a:p>
          <a:p>
            <a:pPr lvl="0"/>
            <a:r>
              <a:rPr lang="en-US" dirty="0" smtClean="0"/>
              <a:t>facebook.com/2020</a:t>
            </a:r>
          </a:p>
          <a:p>
            <a:pPr lvl="0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Centered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089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ctr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916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866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25344"/>
            <a:ext cx="3563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2020 Company Confidential 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602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9188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80C9-631D-4B83-9322-0BD2CF8666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66" r:id="rId3"/>
    <p:sldLayoutId id="2147483706" r:id="rId4"/>
    <p:sldLayoutId id="2147483649" r:id="rId5"/>
    <p:sldLayoutId id="2147483662" r:id="rId6"/>
    <p:sldLayoutId id="2147483650" r:id="rId7"/>
    <p:sldLayoutId id="2147483664" r:id="rId8"/>
    <p:sldLayoutId id="2147483665" r:id="rId9"/>
    <p:sldLayoutId id="2147483668" r:id="rId10"/>
    <p:sldLayoutId id="2147483660" r:id="rId11"/>
    <p:sldLayoutId id="2147483689" r:id="rId12"/>
    <p:sldLayoutId id="2147483669" r:id="rId13"/>
    <p:sldLayoutId id="2147483690" r:id="rId14"/>
    <p:sldLayoutId id="2147483691" r:id="rId15"/>
    <p:sldLayoutId id="2147483670" r:id="rId16"/>
    <p:sldLayoutId id="2147483692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7" r:id="rId23"/>
    <p:sldLayoutId id="2147483676" r:id="rId24"/>
    <p:sldLayoutId id="2147483702" r:id="rId25"/>
    <p:sldLayoutId id="2147483678" r:id="rId26"/>
    <p:sldLayoutId id="2147483679" r:id="rId27"/>
    <p:sldLayoutId id="2147483680" r:id="rId28"/>
    <p:sldLayoutId id="2147483705" r:id="rId29"/>
    <p:sldLayoutId id="2147483686" r:id="rId30"/>
    <p:sldLayoutId id="2147483683" r:id="rId31"/>
    <p:sldLayoutId id="2147483682" r:id="rId32"/>
    <p:sldLayoutId id="2147483704" r:id="rId33"/>
    <p:sldLayoutId id="2147483687" r:id="rId34"/>
    <p:sldLayoutId id="2147483701" r:id="rId35"/>
    <p:sldLayoutId id="2147483693" r:id="rId36"/>
    <p:sldLayoutId id="2147483694" r:id="rId37"/>
    <p:sldLayoutId id="2147483696" r:id="rId38"/>
    <p:sldLayoutId id="2147483703" r:id="rId39"/>
    <p:sldLayoutId id="2147483698" r:id="rId40"/>
    <p:sldLayoutId id="2147483699" r:id="rId41"/>
    <p:sldLayoutId id="2147483695" r:id="rId42"/>
    <p:sldLayoutId id="2147483700" r:id="rId4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 descr="2020Logo_wTag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80928"/>
            <a:ext cx="7621860" cy="785540"/>
          </a:xfrm>
          <a:prstGeom prst="rect">
            <a:avLst/>
          </a:prstGeom>
          <a:effectLst>
            <a:reflection blurRad="6350" stA="9000" endPos="92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9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Catalog</a:t>
            </a:r>
            <a:r>
              <a:rPr lang="fr-CA" dirty="0"/>
              <a:t> H</a:t>
            </a:r>
            <a:r>
              <a:rPr lang="fr-CA" dirty="0" err="1"/>
              <a:t>ierarchy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-CA" dirty="0">
                <a:solidFill>
                  <a:srgbClr val="5E5E5E"/>
                </a:solidFill>
              </a:rPr>
              <a:t>What is a good TOC:</a:t>
            </a:r>
          </a:p>
          <a:p>
            <a:endParaRPr lang="fr-CA" dirty="0">
              <a:solidFill>
                <a:srgbClr val="5E5E5E"/>
              </a:solidFill>
            </a:endParaRPr>
          </a:p>
          <a:p>
            <a:pPr lvl="1" algn="just"/>
            <a:r>
              <a:rPr lang="fr-CA" dirty="0">
                <a:solidFill>
                  <a:srgbClr val="5E5E5E"/>
                </a:solidFill>
              </a:rPr>
              <a:t>A good TOC is not agressive to the eye;</a:t>
            </a:r>
          </a:p>
          <a:p>
            <a:pPr lvl="1" algn="just"/>
            <a:r>
              <a:rPr lang="fr-CA" dirty="0">
                <a:solidFill>
                  <a:srgbClr val="5E5E5E"/>
                </a:solidFill>
              </a:rPr>
              <a:t>It does not contain multiple groups/records in disorder/</a:t>
            </a:r>
            <a:r>
              <a:rPr lang="fr-CA" dirty="0" err="1">
                <a:solidFill>
                  <a:srgbClr val="5E5E5E"/>
                </a:solidFill>
              </a:rPr>
              <a:t>pell-mell </a:t>
            </a:r>
            <a:r>
              <a:rPr lang="fr-CA" dirty="0">
                <a:solidFill>
                  <a:srgbClr val="5E5E5E"/>
                </a:solidFill>
              </a:rPr>
              <a:t>in both the Drag &amp; Drop and the Add-Ons dialog;</a:t>
            </a:r>
          </a:p>
          <a:p>
            <a:pPr lvl="1" algn="just"/>
            <a:r>
              <a:rPr lang="en-US" dirty="0">
                <a:solidFill>
                  <a:srgbClr val="5E5E5E"/>
                </a:solidFill>
                <a:latin typeface="Calibri" charset="0"/>
              </a:rPr>
              <a:t>Spaces are inserted to divide the groups and reduce/lighten the list;</a:t>
            </a:r>
            <a:endParaRPr lang="fr-CA" dirty="0">
              <a:solidFill>
                <a:srgbClr val="5E5E5E"/>
              </a:solidFill>
              <a:latin typeface="Calibri" charset="0"/>
            </a:endParaRPr>
          </a:p>
          <a:p>
            <a:pPr lvl="1" algn="just"/>
            <a:r>
              <a:rPr lang="fr-CA" dirty="0">
                <a:solidFill>
                  <a:srgbClr val="5E5E5E"/>
                </a:solidFill>
              </a:rPr>
              <a:t>Items are grouped by type, configurations, different heights &amp; depths;</a:t>
            </a:r>
          </a:p>
          <a:p>
            <a:pPr lvl="1" algn="just"/>
            <a:r>
              <a:rPr lang="en-US" dirty="0">
                <a:solidFill>
                  <a:srgbClr val="5E5E5E"/>
                </a:solidFill>
                <a:latin typeface="Calibri" charset="0"/>
              </a:rPr>
              <a:t>The order of groups is logical and convenient for the designers;</a:t>
            </a:r>
            <a:endParaRPr lang="fr-CA" dirty="0">
              <a:solidFill>
                <a:srgbClr val="5E5E5E"/>
              </a:solidFill>
              <a:latin typeface="Calibri" charset="0"/>
            </a:endParaRPr>
          </a:p>
          <a:p>
            <a:pPr lvl="1" algn="just"/>
            <a:r>
              <a:rPr lang="en-US" dirty="0">
                <a:solidFill>
                  <a:srgbClr val="5E5E5E"/>
                </a:solidFill>
                <a:latin typeface="Calibri" charset="0"/>
              </a:rPr>
              <a:t>Hierarchical levels are kept to a minimum; we suggest a maximum of 4 levels;</a:t>
            </a:r>
            <a:r>
              <a:rPr lang="fr-CA" dirty="0">
                <a:solidFill>
                  <a:srgbClr val="5E5E5E"/>
                </a:solidFill>
              </a:rPr>
              <a:t> </a:t>
            </a:r>
          </a:p>
          <a:p>
            <a:pPr lvl="1" algn="just"/>
            <a:r>
              <a:rPr lang="en-US" dirty="0">
                <a:solidFill>
                  <a:srgbClr val="5E5E5E"/>
                </a:solidFill>
                <a:latin typeface="Calibri" charset="0"/>
              </a:rPr>
              <a:t>Messages records are used sparingly and are grouped under a record on which we double click instead of cluttering the hierarchy of messages.</a:t>
            </a:r>
          </a:p>
        </p:txBody>
      </p:sp>
    </p:spTree>
    <p:extLst>
      <p:ext uri="{BB962C8B-B14F-4D97-AF65-F5344CB8AC3E}">
        <p14:creationId xmlns:p14="http://schemas.microsoft.com/office/powerpoint/2010/main" val="357787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endParaRPr lang="fr-FR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fr-FR"/>
              <a:t>To </a:t>
            </a:r>
            <a:r>
              <a:rPr lang="fr-FR" dirty="0">
                <a:latin typeface="Calibri" charset="0"/>
              </a:rPr>
              <a:t>improves consistency</a:t>
            </a:r>
            <a:r>
              <a:rPr lang="fr-CA" dirty="0">
                <a:latin typeface="Calibri" charset="0"/>
              </a:rPr>
              <a:t> </a:t>
            </a:r>
            <a:r>
              <a:rPr lang="en-CA" dirty="0">
                <a:latin typeface="Calibri" charset="0"/>
              </a:rPr>
              <a:t>between catalogs and help designers to easily find products, we suggest the following recommendations:</a:t>
            </a:r>
          </a:p>
          <a:p>
            <a:pPr algn="just"/>
            <a:endParaRPr lang="fr-FR" dirty="0">
              <a:latin typeface="Calibri" charset="0"/>
            </a:endParaRPr>
          </a:p>
          <a:p>
            <a:pPr lvl="1" algn="just"/>
            <a:r>
              <a:rPr lang="fr-FR" dirty="0">
                <a:latin typeface="Calibri" charset="0"/>
              </a:rPr>
              <a:t>Main products categories should be listed in the following order:</a:t>
            </a:r>
          </a:p>
          <a:p>
            <a:pPr lvl="2" algn="just"/>
            <a:r>
              <a:rPr lang="fr-FR" dirty="0">
                <a:latin typeface="Calibri" charset="0"/>
              </a:rPr>
              <a:t>Base</a:t>
            </a:r>
          </a:p>
          <a:p>
            <a:pPr lvl="2" algn="just"/>
            <a:r>
              <a:rPr lang="fr-FR" dirty="0">
                <a:latin typeface="Calibri" charset="0"/>
              </a:rPr>
              <a:t>Base Corner</a:t>
            </a:r>
          </a:p>
          <a:p>
            <a:pPr lvl="2" algn="just"/>
            <a:r>
              <a:rPr lang="fr-FR" dirty="0">
                <a:latin typeface="Calibri" charset="0"/>
              </a:rPr>
              <a:t>Vanity</a:t>
            </a:r>
          </a:p>
          <a:p>
            <a:pPr lvl="2" algn="just"/>
            <a:r>
              <a:rPr lang="fr-FR" dirty="0">
                <a:latin typeface="Calibri" charset="0"/>
              </a:rPr>
              <a:t>Tall</a:t>
            </a:r>
          </a:p>
          <a:p>
            <a:pPr lvl="2" algn="just"/>
            <a:r>
              <a:rPr lang="fr-FR" dirty="0">
                <a:latin typeface="Calibri" charset="0"/>
              </a:rPr>
              <a:t>Wall</a:t>
            </a:r>
          </a:p>
          <a:p>
            <a:pPr lvl="2" algn="just"/>
            <a:r>
              <a:rPr lang="fr-FR" dirty="0">
                <a:latin typeface="Calibri" charset="0"/>
              </a:rPr>
              <a:t>Wall Corner</a:t>
            </a:r>
          </a:p>
          <a:p>
            <a:pPr lvl="2" algn="just"/>
            <a:r>
              <a:rPr lang="fr-FR" dirty="0">
                <a:latin typeface="Calibri" charset="0"/>
              </a:rPr>
              <a:t>Moldings</a:t>
            </a:r>
          </a:p>
          <a:p>
            <a:pPr lvl="2" algn="just"/>
            <a:r>
              <a:rPr lang="fr-FR" dirty="0">
                <a:latin typeface="Calibri" charset="0"/>
              </a:rPr>
              <a:t>Counter Items</a:t>
            </a:r>
          </a:p>
          <a:p>
            <a:pPr lvl="2" algn="just"/>
            <a:r>
              <a:rPr lang="fr-FR" dirty="0">
                <a:latin typeface="Calibri" charset="0"/>
              </a:rPr>
              <a:t>Add-Ons</a:t>
            </a:r>
          </a:p>
          <a:p>
            <a:pPr lvl="2" algn="just"/>
            <a:r>
              <a:rPr lang="fr-FR" dirty="0">
                <a:latin typeface="Calibri" charset="0"/>
              </a:rPr>
              <a:t>Accessories</a:t>
            </a:r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79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fr-FR"/>
              <a:t>Different heights &amp; depths should be created as sub-categories under the respective product type and listed/combined together to avoid too much h</a:t>
            </a:r>
            <a:r>
              <a:rPr lang="en-US">
                <a:latin typeface="Calibri" charset="0"/>
              </a:rPr>
              <a:t>ierarchical </a:t>
            </a:r>
            <a:r>
              <a:rPr lang="fr-FR"/>
              <a:t>levels;</a:t>
            </a:r>
            <a:endParaRPr lang="fr-FR" dirty="0"/>
          </a:p>
          <a:p>
            <a:pPr lvl="1" algn="just"/>
            <a:r>
              <a:rPr lang="fr-FR"/>
              <a:t>Different heights should be listed in ascending order;</a:t>
            </a:r>
            <a:endParaRPr lang="fr-FR" dirty="0"/>
          </a:p>
          <a:p>
            <a:pPr lvl="1" algn="just"/>
            <a:r>
              <a:rPr lang="fr-FR"/>
              <a:t>Different depths should be listed in descending order. </a:t>
            </a:r>
            <a:endParaRPr lang="fr-FR" dirty="0"/>
          </a:p>
          <a:p>
            <a:pPr lvl="2" algn="just"/>
            <a:r>
              <a:rPr lang="fr-FR" sz="2800"/>
              <a:t>84" High/24" Deep</a:t>
            </a:r>
            <a:endParaRPr lang="fr-FR" sz="2800" dirty="0"/>
          </a:p>
          <a:p>
            <a:pPr lvl="2" algn="just"/>
            <a:r>
              <a:rPr lang="fr-FR" sz="2800"/>
              <a:t>90" High/24" Deep</a:t>
            </a:r>
            <a:endParaRPr lang="fr-FR" sz="2800" dirty="0"/>
          </a:p>
          <a:p>
            <a:pPr lvl="2" algn="just"/>
            <a:r>
              <a:rPr lang="fr-FR" sz="2800"/>
              <a:t>96" High/24" Deep</a:t>
            </a:r>
            <a:endParaRPr lang="fr-FR" sz="2800" dirty="0"/>
          </a:p>
          <a:p>
            <a:pPr lvl="2" algn="just"/>
            <a:endParaRPr lang="fr-FR" dirty="0"/>
          </a:p>
          <a:p>
            <a:pPr lvl="2" algn="just"/>
            <a:r>
              <a:rPr lang="fr-FR" sz="2800"/>
              <a:t>84" High/12" Deep</a:t>
            </a:r>
            <a:endParaRPr lang="fr-FR" sz="2800" dirty="0"/>
          </a:p>
          <a:p>
            <a:pPr lvl="2" algn="just"/>
            <a:r>
              <a:rPr lang="fr-FR" sz="2800"/>
              <a:t>90" High/12" Deep</a:t>
            </a:r>
            <a:endParaRPr lang="fr-FR" sz="2800" dirty="0"/>
          </a:p>
          <a:p>
            <a:pPr lvl="2" algn="just"/>
            <a:r>
              <a:rPr lang="fr-FR" sz="2800"/>
              <a:t>96" High/12" Deep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8969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fr-FR"/>
              <a:t>Product type </a:t>
            </a:r>
            <a:r>
              <a:rPr lang="fr-FR" smtClean="0"/>
              <a:t>descriptions </a:t>
            </a:r>
            <a:r>
              <a:rPr lang="fr-FR"/>
              <a:t>under main categories should start with "Base", "Base Corner", "Vanity", "Wall", "Wall Corner" to align descriptions properly;</a:t>
            </a:r>
            <a:endParaRPr lang="fr-FR" dirty="0"/>
          </a:p>
          <a:p>
            <a:pPr lvl="2" algn="just"/>
            <a:r>
              <a:rPr lang="fr-FR" sz="2800"/>
              <a:t>Base Full Height Door</a:t>
            </a:r>
            <a:endParaRPr lang="fr-FR" sz="2800" dirty="0"/>
          </a:p>
          <a:p>
            <a:pPr lvl="2" algn="just"/>
            <a:r>
              <a:rPr lang="fr-FR" sz="2800"/>
              <a:t>Base Door/Drawer</a:t>
            </a:r>
            <a:endParaRPr lang="fr-FR" sz="2800" dirty="0"/>
          </a:p>
          <a:p>
            <a:pPr lvl="2" algn="just"/>
            <a:r>
              <a:rPr lang="fr-FR" sz="2800"/>
              <a:t>Base Sink</a:t>
            </a:r>
            <a:endParaRPr lang="fr-FR" sz="2800" dirty="0"/>
          </a:p>
          <a:p>
            <a:pPr lvl="2" algn="just"/>
            <a:r>
              <a:rPr lang="fr-FR" sz="2800"/>
              <a:t>Base Drawers</a:t>
            </a:r>
            <a:endParaRPr lang="fr-FR" sz="2800" dirty="0"/>
          </a:p>
          <a:p>
            <a:pPr lvl="2" algn="just"/>
            <a:r>
              <a:rPr lang="fr-FR" sz="2800"/>
              <a:t>Base ...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5262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endParaRPr lang="fr-FR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 dirty="0">
                <a:latin typeface="Calibri" charset="0"/>
              </a:rPr>
              <a:t>Product type </a:t>
            </a:r>
            <a:r>
              <a:rPr lang="fr-FR" dirty="0">
                <a:solidFill>
                  <a:srgbClr val="FF0000"/>
                </a:solidFill>
                <a:latin typeface="Calibri" charset="0"/>
              </a:rPr>
              <a:t>sub-</a:t>
            </a:r>
            <a:r>
              <a:rPr lang="fr-FR" dirty="0">
                <a:latin typeface="Calibri" charset="0"/>
              </a:rPr>
              <a:t>categories descriptions should not contain </a:t>
            </a:r>
            <a:r>
              <a:rPr lang="fr-FR" dirty="0">
                <a:solidFill>
                  <a:srgbClr val="FF0000"/>
                </a:solidFill>
                <a:latin typeface="Calibri" charset="0"/>
              </a:rPr>
              <a:t>repetitive information</a:t>
            </a:r>
            <a:r>
              <a:rPr lang="fr-FR" dirty="0">
                <a:latin typeface="Calibri" charset="0"/>
              </a:rPr>
              <a:t>:</a:t>
            </a:r>
          </a:p>
          <a:p>
            <a:pPr lvl="2" algn="just"/>
            <a:r>
              <a:rPr lang="fr-FR" sz="2800" dirty="0">
                <a:latin typeface="Calibri" charset="0"/>
              </a:rPr>
              <a:t>Base Full Height Door</a:t>
            </a:r>
          </a:p>
          <a:p>
            <a:pPr lvl="3" algn="just"/>
            <a:r>
              <a:rPr lang="fr-FR" sz="2400" dirty="0">
                <a:solidFill>
                  <a:srgbClr val="FF0000"/>
                </a:solidFill>
                <a:latin typeface="Calibri" charset="0"/>
              </a:rPr>
              <a:t>Base Full Height Door</a:t>
            </a:r>
          </a:p>
          <a:p>
            <a:pPr lvl="3" algn="just"/>
            <a:r>
              <a:rPr lang="fr-FR" sz="2400" dirty="0">
                <a:solidFill>
                  <a:srgbClr val="FF0000"/>
                </a:solidFill>
                <a:latin typeface="Calibri" charset="0"/>
              </a:rPr>
              <a:t>Base Full Height Door</a:t>
            </a:r>
            <a:r>
              <a:rPr lang="fr-FR" sz="2400" dirty="0">
                <a:latin typeface="Calibri" charset="0"/>
              </a:rPr>
              <a:t> w/Roll-Outs</a:t>
            </a:r>
          </a:p>
          <a:p>
            <a:pPr lvl="3" algn="just"/>
            <a:r>
              <a:rPr lang="fr-FR" sz="2400" dirty="0">
                <a:solidFill>
                  <a:srgbClr val="FF0000"/>
                </a:solidFill>
                <a:latin typeface="Calibri" charset="0"/>
              </a:rPr>
              <a:t>Base Full Height Door</a:t>
            </a:r>
            <a:r>
              <a:rPr lang="fr-FR" sz="2400" dirty="0">
                <a:latin typeface="Calibri" charset="0"/>
              </a:rPr>
              <a:t> w/Waste Baskets</a:t>
            </a:r>
          </a:p>
          <a:p>
            <a:pPr lvl="3" algn="just"/>
            <a:r>
              <a:rPr lang="fr-FR" sz="2400" dirty="0">
                <a:solidFill>
                  <a:srgbClr val="FF0000"/>
                </a:solidFill>
                <a:latin typeface="Calibri" charset="0"/>
              </a:rPr>
              <a:t>Base Full Height Door</a:t>
            </a:r>
            <a:r>
              <a:rPr lang="fr-FR" sz="2400" dirty="0">
                <a:latin typeface="Calibri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84308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1" algn="just"/>
            <a:r>
              <a:rPr lang="fr-FR" sz="3200" dirty="0">
                <a:latin typeface="Calibri" charset="0"/>
              </a:rPr>
              <a:t>Add-ons &amp; Accessories categories should be listed in alphabetical order to facilitate products/options search; </a:t>
            </a:r>
          </a:p>
          <a:p>
            <a:pPr lvl="1" algn="just"/>
            <a:r>
              <a:rPr lang="fr-FR" sz="3200"/>
              <a:t>Categories </a:t>
            </a:r>
            <a:r>
              <a:rPr lang="fr-FR" sz="3200" smtClean="0"/>
              <a:t>descriptions </a:t>
            </a:r>
            <a:r>
              <a:rPr lang="fr-FR" sz="3200" dirty="0"/>
              <a:t>should be written in Proper Case (1st letter of each word in capital); complete descriptions in capital letters are too agressive to the eye (ex.: BASE FULL HEIGHT DOOR). </a:t>
            </a:r>
          </a:p>
          <a:p>
            <a:pPr lvl="2" algn="just"/>
            <a:r>
              <a:rPr lang="fr-FR" sz="3200" dirty="0"/>
              <a:t>Ex.: Base Full Height Door</a:t>
            </a:r>
            <a:endParaRPr lang="fr-FR" sz="2800" dirty="0"/>
          </a:p>
          <a:p>
            <a:pPr lvl="1" algn="just"/>
            <a:r>
              <a:rPr lang="fr-FR" sz="3200" dirty="0"/>
              <a:t>We</a:t>
            </a:r>
            <a:r>
              <a:rPr lang="fr-FR" sz="3200"/>
              <a:t> suggest using the singular form for all categories descriptions to preserve a consistency through catalogs.</a:t>
            </a:r>
            <a:endParaRPr lang="fr-FR" sz="3200" dirty="0"/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6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fr-FR" dirty="0">
                <a:latin typeface="Calibri" charset="0"/>
              </a:rPr>
              <a:t>Base drawer cabinets should be grouped under the same category:</a:t>
            </a:r>
          </a:p>
          <a:p>
            <a:pPr lvl="2" algn="just"/>
            <a:r>
              <a:rPr lang="fr-FR" sz="2800" dirty="0">
                <a:latin typeface="Calibri" charset="0"/>
              </a:rPr>
              <a:t>Base Drawers</a:t>
            </a:r>
          </a:p>
          <a:p>
            <a:pPr lvl="3" algn="just"/>
            <a:r>
              <a:rPr lang="fr-FR" sz="2400" dirty="0">
                <a:latin typeface="Calibri" charset="0"/>
              </a:rPr>
              <a:t>2 Drawers</a:t>
            </a:r>
          </a:p>
          <a:p>
            <a:pPr lvl="3" algn="just"/>
            <a:r>
              <a:rPr lang="fr-FR" sz="2400" dirty="0">
                <a:latin typeface="Calibri" charset="0"/>
              </a:rPr>
              <a:t>3 Drawers</a:t>
            </a:r>
          </a:p>
          <a:p>
            <a:pPr lvl="3" algn="just"/>
            <a:r>
              <a:rPr lang="fr-FR" sz="2400" dirty="0">
                <a:latin typeface="Calibri" charset="0"/>
              </a:rPr>
              <a:t>4 Drawers</a:t>
            </a:r>
          </a:p>
          <a:p>
            <a:pPr lvl="3" algn="just"/>
            <a:r>
              <a:rPr lang="fr-FR" sz="2400" dirty="0">
                <a:latin typeface="Calibri" charset="0"/>
              </a:rPr>
              <a:t>Desk Drawer</a:t>
            </a:r>
          </a:p>
          <a:p>
            <a:pPr lvl="3" algn="just"/>
            <a:r>
              <a:rPr lang="fr-FR" sz="2400" dirty="0">
                <a:latin typeface="Calibri" charset="0"/>
              </a:rPr>
              <a:t>Drawer File</a:t>
            </a:r>
          </a:p>
          <a:p>
            <a:pPr lvl="3" algn="just"/>
            <a:r>
              <a:rPr lang="fr-FR" sz="2400" dirty="0">
                <a:latin typeface="Calibri" charset="0"/>
              </a:rPr>
              <a:t>Combination Drawers</a:t>
            </a:r>
          </a:p>
          <a:p>
            <a:pPr lvl="3" algn="just"/>
            <a:r>
              <a:rPr lang="fr-FR" sz="2400" dirty="0">
                <a:latin typeface="Calibri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7175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endParaRPr lang="fr-FR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/>
              <a:t>Appliance cabinets should be grouped under the same category:</a:t>
            </a:r>
            <a:endParaRPr lang="fr-FR" dirty="0"/>
          </a:p>
          <a:p>
            <a:pPr lvl="1" algn="just"/>
            <a:r>
              <a:rPr lang="fr-FR"/>
              <a:t>Base Appliance</a:t>
            </a:r>
            <a:endParaRPr lang="fr-FR" dirty="0"/>
          </a:p>
          <a:p>
            <a:pPr lvl="2" algn="just"/>
            <a:r>
              <a:rPr lang="fr-FR"/>
              <a:t>Base Oven</a:t>
            </a:r>
            <a:endParaRPr lang="fr-FR" dirty="0"/>
          </a:p>
          <a:p>
            <a:pPr lvl="2" algn="just"/>
            <a:r>
              <a:rPr lang="fr-FR"/>
              <a:t>Base Warming Drawer</a:t>
            </a:r>
            <a:endParaRPr lang="fr-FR" dirty="0"/>
          </a:p>
          <a:p>
            <a:pPr lvl="2" algn="just"/>
            <a:r>
              <a:rPr lang="fr-FR"/>
              <a:t>Base Microwave</a:t>
            </a:r>
            <a:endParaRPr lang="fr-FR" dirty="0"/>
          </a:p>
          <a:p>
            <a:pPr lvl="2" algn="just"/>
            <a:r>
              <a:rPr lang="fr-FR"/>
              <a:t>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70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endParaRPr lang="fr-FR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 dirty="0">
                <a:latin typeface="Calibri" charset="0"/>
              </a:rPr>
              <a:t>Special accessories should be grouped under the same category: </a:t>
            </a:r>
          </a:p>
          <a:p>
            <a:pPr lvl="2" algn="just"/>
            <a:r>
              <a:rPr lang="fr-FR" sz="2800" dirty="0">
                <a:latin typeface="Calibri" charset="0"/>
              </a:rPr>
              <a:t>Base Decorative Accent</a:t>
            </a:r>
            <a:endParaRPr lang="fr-FR" dirty="0">
              <a:latin typeface="Calibri" charset="0"/>
            </a:endParaRPr>
          </a:p>
          <a:p>
            <a:pPr lvl="3" algn="just"/>
            <a:r>
              <a:rPr lang="fr-FR" sz="2400">
                <a:latin typeface="Calibri" charset="0"/>
              </a:rPr>
              <a:t>Corbel</a:t>
            </a:r>
            <a:endParaRPr lang="fr-FR" sz="2400" dirty="0">
              <a:latin typeface="Calibri" charset="0"/>
            </a:endParaRPr>
          </a:p>
          <a:p>
            <a:pPr lvl="3" algn="just"/>
            <a:r>
              <a:rPr lang="fr-FR" sz="2400">
                <a:latin typeface="Calibri" charset="0"/>
              </a:rPr>
              <a:t>Column</a:t>
            </a:r>
            <a:endParaRPr lang="fr-FR" sz="2400" dirty="0">
              <a:latin typeface="Calibri" charset="0"/>
            </a:endParaRPr>
          </a:p>
          <a:p>
            <a:pPr lvl="3" algn="just"/>
            <a:r>
              <a:rPr lang="fr-FR" sz="2400">
                <a:latin typeface="Calibri" charset="0"/>
              </a:rPr>
              <a:t>Bracket</a:t>
            </a:r>
            <a:endParaRPr lang="fr-FR" sz="2400" dirty="0">
              <a:latin typeface="Calibri" charset="0"/>
            </a:endParaRPr>
          </a:p>
          <a:p>
            <a:pPr lvl="3" algn="just"/>
            <a:r>
              <a:rPr lang="fr-FR" sz="2400" dirty="0">
                <a:latin typeface="Calibri" charset="0"/>
              </a:rPr>
              <a:t>Feet </a:t>
            </a:r>
          </a:p>
          <a:p>
            <a:pPr lvl="3" algn="just"/>
            <a:r>
              <a:rPr lang="fr-FR" sz="2400" dirty="0">
                <a:latin typeface="Calibri" charset="0"/>
              </a:rPr>
              <a:t>...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15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 algn="just"/>
            <a:r>
              <a:rPr lang="fr-FR" sz="3200"/>
              <a:t>Specialties cabinets should be grouped under the same category:</a:t>
            </a:r>
            <a:endParaRPr lang="fr-FR" sz="3200" dirty="0"/>
          </a:p>
          <a:p>
            <a:pPr lvl="2"/>
            <a:r>
              <a:rPr lang="fr-FR" sz="2800"/>
              <a:t>Base Specialty</a:t>
            </a:r>
            <a:endParaRPr lang="fr-FR" sz="2800" dirty="0"/>
          </a:p>
          <a:p>
            <a:pPr lvl="3"/>
            <a:r>
              <a:rPr lang="fr-FR" sz="2400" dirty="0"/>
              <a:t>Spice Drawers</a:t>
            </a:r>
          </a:p>
          <a:p>
            <a:pPr lvl="3"/>
            <a:r>
              <a:rPr lang="fr-FR" sz="2400"/>
              <a:t>Plate Rack</a:t>
            </a:r>
            <a:endParaRPr lang="fr-FR" sz="2400" dirty="0"/>
          </a:p>
          <a:p>
            <a:pPr lvl="3"/>
            <a:r>
              <a:rPr lang="fr-FR" sz="2400"/>
              <a:t>Glass Holder</a:t>
            </a:r>
            <a:endParaRPr lang="fr-FR" sz="2400" dirty="0"/>
          </a:p>
          <a:p>
            <a:pPr lvl="3"/>
            <a:r>
              <a:rPr lang="fr-FR" sz="2400"/>
              <a:t>Wine Rack</a:t>
            </a:r>
            <a:endParaRPr lang="fr-FR" sz="2400" dirty="0"/>
          </a:p>
          <a:p>
            <a:pPr lvl="3"/>
            <a:r>
              <a:rPr lang="fr-FR" sz="2400" dirty="0"/>
              <a:t>Bench Seat</a:t>
            </a:r>
          </a:p>
          <a:p>
            <a:pPr lvl="3"/>
            <a:r>
              <a:rPr lang="fr-FR" sz="2400" dirty="0"/>
              <a:t>...</a:t>
            </a:r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89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Best Practices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1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310" y="1544293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algn="just"/>
            <a:r>
              <a:rPr lang="fr-FR" sz="3200" dirty="0"/>
              <a:t>Fillers should be grouped under </a:t>
            </a:r>
            <a:r>
              <a:rPr lang="fr-FR" sz="3200"/>
              <a:t>their respective main </a:t>
            </a:r>
            <a:r>
              <a:rPr lang="fr-FR" sz="3200" dirty="0"/>
              <a:t>categories:</a:t>
            </a:r>
          </a:p>
          <a:p>
            <a:pPr lvl="3"/>
            <a:r>
              <a:rPr lang="fr-FR" sz="2800"/>
              <a:t>Base Filler</a:t>
            </a:r>
            <a:endParaRPr lang="fr-FR" sz="2800" dirty="0"/>
          </a:p>
          <a:p>
            <a:pPr lvl="3"/>
            <a:r>
              <a:rPr lang="fr-FR" sz="2800">
                <a:latin typeface="Calibri" charset="0"/>
              </a:rPr>
              <a:t>Vanity Filler</a:t>
            </a:r>
            <a:endParaRPr lang="fr-FR" sz="2800" dirty="0">
              <a:latin typeface="Calibri" charset="0"/>
            </a:endParaRPr>
          </a:p>
          <a:p>
            <a:pPr lvl="3"/>
            <a:r>
              <a:rPr lang="fr-FR" sz="2800"/>
              <a:t>Tall Filler</a:t>
            </a:r>
            <a:endParaRPr lang="fr-FR" sz="2800" dirty="0"/>
          </a:p>
          <a:p>
            <a:pPr lvl="3"/>
            <a:r>
              <a:rPr lang="fr-FR" sz="2800"/>
              <a:t>Wall Filler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337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/>
              <a:t>Different panel types should be grouped under the same category:</a:t>
            </a:r>
            <a:endParaRPr lang="fr-FR" dirty="0"/>
          </a:p>
          <a:p>
            <a:pPr lvl="2"/>
            <a:r>
              <a:rPr lang="fr-FR" sz="2800"/>
              <a:t>Base Panel</a:t>
            </a:r>
            <a:endParaRPr lang="fr-FR" sz="2800" dirty="0"/>
          </a:p>
          <a:p>
            <a:pPr lvl="3"/>
            <a:r>
              <a:rPr lang="fr-FR" sz="2400"/>
              <a:t>Finished End</a:t>
            </a:r>
            <a:endParaRPr lang="fr-FR" sz="2400" dirty="0"/>
          </a:p>
          <a:p>
            <a:pPr lvl="3"/>
            <a:r>
              <a:rPr lang="fr-FR" sz="2400"/>
              <a:t>End Skin</a:t>
            </a:r>
            <a:endParaRPr lang="fr-FR" sz="2400" dirty="0"/>
          </a:p>
          <a:p>
            <a:pPr lvl="3"/>
            <a:r>
              <a:rPr lang="fr-FR" sz="2400"/>
              <a:t>Decorative False Door</a:t>
            </a:r>
            <a:endParaRPr lang="fr-FR" sz="2400" dirty="0"/>
          </a:p>
          <a:p>
            <a:pPr lvl="3"/>
            <a:r>
              <a:rPr lang="fr-FR" sz="2400"/>
              <a:t>Back/Peninsula</a:t>
            </a:r>
            <a:endParaRPr lang="fr-FR" sz="2400" dirty="0"/>
          </a:p>
          <a:p>
            <a:pPr lvl="3"/>
            <a:r>
              <a:rPr lang="fr-FR" sz="2400"/>
              <a:t>...</a:t>
            </a:r>
            <a:endParaRPr lang="fr-FR" sz="2400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09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Catalog Hierarchy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/>
              <a:t>End/Transition cabinets should be grouped under the same category:</a:t>
            </a:r>
            <a:endParaRPr lang="fr-FR" dirty="0"/>
          </a:p>
          <a:p>
            <a:pPr lvl="2"/>
            <a:r>
              <a:rPr lang="fr-FR" sz="2800"/>
              <a:t>Base End &amp; Transition</a:t>
            </a:r>
            <a:endParaRPr lang="fr-FR" sz="2800" dirty="0"/>
          </a:p>
          <a:p>
            <a:pPr lvl="3"/>
            <a:r>
              <a:rPr lang="fr-FR" sz="2400"/>
              <a:t>Angled Triangle</a:t>
            </a:r>
            <a:endParaRPr lang="fr-FR" sz="2400" dirty="0"/>
          </a:p>
          <a:p>
            <a:pPr lvl="3"/>
            <a:r>
              <a:rPr lang="fr-FR" sz="2400"/>
              <a:t>Angled Square</a:t>
            </a:r>
            <a:endParaRPr lang="fr-FR" sz="2400" dirty="0"/>
          </a:p>
          <a:p>
            <a:pPr lvl="3"/>
            <a:r>
              <a:rPr lang="fr-FR" sz="2400"/>
              <a:t>Angled Transition</a:t>
            </a:r>
            <a:endParaRPr lang="fr-FR" sz="2400" dirty="0"/>
          </a:p>
          <a:p>
            <a:pPr lvl="3"/>
            <a:r>
              <a:rPr lang="fr-FR" sz="2400"/>
              <a:t>Open End Shelves</a:t>
            </a:r>
            <a:endParaRPr lang="fr-FR" sz="2400" dirty="0"/>
          </a:p>
          <a:p>
            <a:pPr lvl="3"/>
            <a:r>
              <a:rPr lang="fr-FR"/>
              <a:t>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91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Product SKUs &amp; Descriptions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fr-FR" dirty="0">
                <a:latin typeface="Calibri" charset="0"/>
              </a:rPr>
              <a:t>Left/Right product codes should end with "-L" and "-R", nevertheless the manufacturer codes can be representative of the customer product codes;  </a:t>
            </a:r>
          </a:p>
          <a:p>
            <a:pPr algn="just"/>
            <a:r>
              <a:rPr lang="fr-FR" dirty="0">
                <a:solidFill>
                  <a:srgbClr val="5E5E5E"/>
                </a:solidFill>
                <a:latin typeface="Calibri" charset="0"/>
              </a:rPr>
              <a:t>Product user codes 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should </a:t>
            </a:r>
            <a:r>
              <a:rPr lang="fr-FR" dirty="0">
                <a:solidFill>
                  <a:srgbClr val="5E5E5E"/>
                </a:solidFill>
                <a:latin typeface="Calibri" charset="0"/>
              </a:rPr>
              <a:t>not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 contain specific symbols as "</a:t>
            </a:r>
            <a:r>
              <a:rPr lang="fr-FR" u="sng">
                <a:solidFill>
                  <a:srgbClr val="5E5E5E"/>
                </a:solidFill>
                <a:latin typeface="Calibri" charset="0"/>
              </a:rPr>
              <a:t>. ; :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" to avoid problems during the import process to other platforms;</a:t>
            </a:r>
            <a:endParaRPr lang="fr-FR" dirty="0">
              <a:solidFill>
                <a:srgbClr val="5E5E5E"/>
              </a:solidFill>
              <a:latin typeface="Calibri" charset="0"/>
            </a:endParaRPr>
          </a:p>
          <a:p>
            <a:pPr algn="just"/>
            <a:r>
              <a:rPr lang="fr-FR">
                <a:solidFill>
                  <a:srgbClr val="5E5E5E"/>
                </a:solidFill>
                <a:latin typeface="Calibri" charset="0"/>
              </a:rPr>
              <a:t>Product codes should have </a:t>
            </a:r>
            <a:r>
              <a:rPr lang="fr-FR" dirty="0">
                <a:solidFill>
                  <a:srgbClr val="5E5E5E"/>
                </a:solidFill>
                <a:latin typeface="Calibri" charset="0"/>
              </a:rPr>
              <a:t>a maximum of 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16 characters to be entirely displayed in 20-20 reports (for v8 &amp; v9 only);  </a:t>
            </a:r>
            <a:endParaRPr lang="fr-FR" dirty="0">
              <a:solidFill>
                <a:srgbClr val="5E5E5E"/>
              </a:solidFill>
              <a:latin typeface="Calibri" charset="0"/>
            </a:endParaRPr>
          </a:p>
          <a:p>
            <a:pPr algn="just"/>
            <a:r>
              <a:rPr lang="fr-FR" dirty="0">
                <a:solidFill>
                  <a:srgbClr val="5E5E5E"/>
                </a:solidFill>
                <a:latin typeface="Calibri" charset="0"/>
              </a:rPr>
              <a:t>Product descriptions should 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not include product </a:t>
            </a:r>
            <a:r>
              <a:rPr lang="fr-FR" dirty="0">
                <a:solidFill>
                  <a:srgbClr val="5E5E5E"/>
                </a:solidFill>
                <a:latin typeface="Calibri" charset="0"/>
              </a:rPr>
              <a:t>codes (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redundant information</a:t>
            </a:r>
            <a:r>
              <a:rPr lang="fr-FR" dirty="0">
                <a:solidFill>
                  <a:srgbClr val="5E5E5E"/>
                </a:solidFill>
                <a:latin typeface="Calibri" charset="0"/>
              </a:rPr>
              <a:t>);</a:t>
            </a:r>
          </a:p>
          <a:p>
            <a:pPr algn="just"/>
            <a:r>
              <a:rPr lang="fr-FR">
                <a:solidFill>
                  <a:srgbClr val="5E5E5E"/>
                </a:solidFill>
                <a:latin typeface="Calibri" charset="0"/>
              </a:rPr>
              <a:t>Product descriptions should not be too long, a </a:t>
            </a:r>
            <a:r>
              <a:rPr lang="fr-FR" dirty="0">
                <a:solidFill>
                  <a:srgbClr val="5E5E5E"/>
                </a:solidFill>
                <a:latin typeface="Calibri" charset="0"/>
              </a:rPr>
              <a:t>maximum of 40 characters is suggested to be entirely showed in </a:t>
            </a:r>
            <a:r>
              <a:rPr lang="fr-FR">
                <a:solidFill>
                  <a:srgbClr val="5E5E5E"/>
                </a:solidFill>
                <a:latin typeface="Calibri" charset="0"/>
              </a:rPr>
              <a:t>20-20 reports (for v8 &amp; v9 only );  </a:t>
            </a:r>
            <a:r>
              <a:rPr lang="fr-FR">
                <a:latin typeface="Calibri" charset="0"/>
              </a:rPr>
              <a:t> </a:t>
            </a:r>
            <a:endParaRPr lang="fr-FR" dirty="0">
              <a:latin typeface="Calibri" charset="0"/>
            </a:endParaRPr>
          </a:p>
          <a:p>
            <a:pPr algn="just"/>
            <a:r>
              <a:rPr lang="fr-FR" dirty="0">
                <a:latin typeface="Calibri" charset="0"/>
              </a:rPr>
              <a:t>Product descriptions should be written in Proper Case (1st letter of each word in capital); complete descriptions in capital letters are too agressive to the eye (ex.: BASE FULL HEIGHT DOOR).  </a:t>
            </a:r>
          </a:p>
          <a:p>
            <a:pPr lvl="1" algn="just"/>
            <a:r>
              <a:rPr lang="fr-FR" dirty="0">
                <a:latin typeface="Calibri" charset="0"/>
              </a:rPr>
              <a:t>Ex.: Base Full Height Door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6199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dirty="0">
                <a:latin typeface="Calibri" charset="0"/>
              </a:rPr>
              <a:t>Product SKUs &amp; Descriptions</a:t>
            </a:r>
            <a:r>
              <a:rPr lang="fr-FR" dirty="0">
                <a:latin typeface="Calibri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latin typeface="Calibri" charset="0"/>
              </a:rPr>
              <a:t>Limit the duplication of SKUs</a:t>
            </a:r>
            <a:r>
              <a:rPr lang="fr-FR" dirty="0">
                <a:latin typeface="Calibri" charset="0"/>
              </a:rPr>
              <a:t> </a:t>
            </a:r>
          </a:p>
          <a:p>
            <a:pPr lvl="1"/>
            <a:r>
              <a:rPr lang="fr-CA" dirty="0">
                <a:latin typeface="Calibri" charset="0"/>
              </a:rPr>
              <a:t>e.g.: items with different SKUs </a:t>
            </a:r>
            <a:r>
              <a:rPr lang="fr-CA">
                <a:latin typeface="Calibri" charset="0"/>
              </a:rPr>
              <a:t>per wood</a:t>
            </a:r>
            <a:r>
              <a:rPr lang="fr-CA" dirty="0">
                <a:latin typeface="Calibri" charset="0"/>
              </a:rPr>
              <a:t>;</a:t>
            </a:r>
            <a:r>
              <a:rPr lang="fr-CA">
                <a:latin typeface="Calibri" charset="0"/>
              </a:rPr>
              <a:t> </a:t>
            </a:r>
            <a:endParaRPr lang="fr-FR" dirty="0">
              <a:latin typeface="Calibri" charset="0"/>
            </a:endParaRPr>
          </a:p>
          <a:p>
            <a:pPr lvl="1"/>
            <a:r>
              <a:rPr lang="fr-CA" dirty="0">
                <a:latin typeface="Calibri" charset="0"/>
              </a:rPr>
              <a:t>Use of control string feature for </a:t>
            </a:r>
            <a:r>
              <a:rPr lang="fr-CA">
                <a:latin typeface="Calibri" charset="0"/>
              </a:rPr>
              <a:t>product codes</a:t>
            </a:r>
            <a:r>
              <a:rPr lang="fr-CA" smtClean="0">
                <a:latin typeface="Calibri" charset="0"/>
              </a:rPr>
              <a:t>;</a:t>
            </a:r>
            <a:endParaRPr lang="fr-FR" dirty="0">
              <a:latin typeface="Calibri" charset="0"/>
            </a:endParaRPr>
          </a:p>
          <a:p>
            <a:pPr lvl="1"/>
            <a:r>
              <a:rPr lang="fr-CA" dirty="0">
                <a:latin typeface="Calibri" charset="0"/>
              </a:rPr>
              <a:t>Use of Look Up tables </a:t>
            </a:r>
            <a:r>
              <a:rPr lang="fr-CA">
                <a:latin typeface="Calibri" charset="0"/>
              </a:rPr>
              <a:t>for pricing</a:t>
            </a:r>
            <a:r>
              <a:rPr lang="fr-CA" smtClean="0">
                <a:latin typeface="Calibri" charset="0"/>
              </a:rPr>
              <a:t>;</a:t>
            </a:r>
            <a:endParaRPr lang="fr-FR" dirty="0">
              <a:latin typeface="Calibri" charset="0"/>
            </a:endParaRPr>
          </a:p>
          <a:p>
            <a:pPr lvl="1" algn="just"/>
            <a:r>
              <a:rPr lang="fr-CA" dirty="0">
                <a:latin typeface="Calibri" charset="0"/>
              </a:rPr>
              <a:t>Duplication of items per wood implies that when the wood specie is modified in design these items needs to changed.  </a:t>
            </a:r>
            <a:r>
              <a:rPr lang="fr-FR" dirty="0">
                <a:latin typeface="Calibri" charset="0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351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Message Records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fr-CA" dirty="0"/>
              <a:t>Message </a:t>
            </a:r>
            <a:r>
              <a:rPr lang="fr-CA" dirty="0" err="1"/>
              <a:t>should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written</a:t>
            </a:r>
            <a:r>
              <a:rPr lang="fr-CA" dirty="0"/>
              <a:t> </a:t>
            </a:r>
            <a:r>
              <a:rPr lang="fr-CA" dirty="0" err="1"/>
              <a:t>between</a:t>
            </a:r>
            <a:r>
              <a:rPr lang="fr-CA" dirty="0"/>
              <a:t> </a:t>
            </a:r>
            <a:r>
              <a:rPr lang="fr-CA" dirty="0" err="1"/>
              <a:t>curly</a:t>
            </a:r>
            <a:r>
              <a:rPr lang="fr-CA" dirty="0"/>
              <a:t> </a:t>
            </a:r>
            <a:r>
              <a:rPr lang="fr-CA" dirty="0" err="1"/>
              <a:t>brackets </a:t>
            </a:r>
            <a:r>
              <a:rPr lang="fr-CA" dirty="0"/>
              <a:t>{Message} preceeded with "&gt;&gt;&gt;":</a:t>
            </a:r>
            <a:endParaRPr lang="fr-FR" dirty="0"/>
          </a:p>
          <a:p>
            <a:pPr lvl="1" algn="just"/>
            <a:r>
              <a:rPr lang="en-US" dirty="0">
                <a:latin typeface="Calibri" charset="0"/>
              </a:rPr>
              <a:t>&gt;&gt;&gt; { 4-1/2" Toe Kick Shipped Loose }</a:t>
            </a:r>
            <a:r>
              <a:rPr lang="fr-CA" dirty="0"/>
              <a:t> </a:t>
            </a:r>
          </a:p>
          <a:p>
            <a:pPr algn="just"/>
            <a:r>
              <a:rPr lang="en-CA" dirty="0"/>
              <a:t>Limit quantity of message records to not load the catalog hierarchy.</a:t>
            </a:r>
          </a:p>
          <a:p>
            <a:pPr lvl="1" algn="just"/>
            <a:r>
              <a:rPr lang="en-CA" dirty="0"/>
              <a:t>Use the "&gt;&gt;&gt; { Important: Double Click Here }" message to list the message records when you have m</a:t>
            </a:r>
            <a:r>
              <a:rPr lang="en-CA" dirty="0">
                <a:solidFill>
                  <a:srgbClr val="5E5E5E"/>
                </a:solidFill>
              </a:rPr>
              <a:t>ore than 2 message record lines</a:t>
            </a:r>
            <a:r>
              <a:rPr lang="en-CA" dirty="0"/>
              <a:t>.</a:t>
            </a:r>
          </a:p>
          <a:p>
            <a:pPr algn="just"/>
            <a:r>
              <a:rPr lang="en-CA" dirty="0"/>
              <a:t>An</a:t>
            </a:r>
            <a:r>
              <a:rPr lang="en-CA"/>
              <a:t> empty message record should be added between message record(s) and product list to separate and identify these more easily.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202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Message Records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fr-FR"/>
              <a:t>Cabinets with different door/drawer quantities may be identified with message records within the same category to avoid additional hierarchical levels. </a:t>
            </a:r>
            <a:endParaRPr lang="fr-FR" dirty="0"/>
          </a:p>
          <a:p>
            <a:pPr lvl="1" algn="just"/>
            <a:r>
              <a:rPr lang="fr-FR"/>
              <a:t>Help designers to find these products easily;</a:t>
            </a:r>
            <a:endParaRPr lang="fr-FR" dirty="0"/>
          </a:p>
          <a:p>
            <a:pPr lvl="1" algn="just"/>
            <a:r>
              <a:rPr lang="fr-FR"/>
              <a:t>Much more cleaner category hierarchy.</a:t>
            </a:r>
            <a:endParaRPr lang="fr-FR" dirty="0"/>
          </a:p>
          <a:p>
            <a:pPr lvl="2" algn="just"/>
            <a:r>
              <a:rPr lang="fr-FR"/>
              <a:t>&gt;&gt;&gt; </a:t>
            </a:r>
            <a:r>
              <a:rPr lang="fr-FR" dirty="0">
                <a:latin typeface="Calibri" charset="0"/>
              </a:rPr>
              <a:t>{ One (1) Door/Drawer }</a:t>
            </a:r>
          </a:p>
          <a:p>
            <a:pPr lvl="2" algn="just"/>
            <a:r>
              <a:rPr lang="fr-FR" dirty="0">
                <a:latin typeface="Calibri" charset="0"/>
              </a:rPr>
              <a:t>&gt;&gt;&gt; { Two (2) Doors/(1) Drawer } </a:t>
            </a:r>
          </a:p>
          <a:p>
            <a:pPr lvl="2" algn="just"/>
            <a:r>
              <a:rPr lang="fr-FR" dirty="0">
                <a:latin typeface="Calibri" charset="0"/>
              </a:rPr>
              <a:t>&gt;&gt;&gt; { Two (2) Doors/Drawers } </a:t>
            </a:r>
          </a:p>
          <a:p>
            <a:pPr lvl="2" algn="just"/>
            <a:r>
              <a:rPr lang="fr-FR" dirty="0">
                <a:latin typeface="Calibri" charset="0"/>
              </a:rPr>
              <a:t>&gt;&gt;&gt; { Three (3) Doors/Drawers }</a:t>
            </a:r>
          </a:p>
          <a:p>
            <a:pPr lvl="2" algn="just"/>
            <a:r>
              <a:rPr lang="fr-FR" dirty="0">
                <a:latin typeface="Calibri" charset="0"/>
              </a:rPr>
              <a:t>... </a:t>
            </a:r>
          </a:p>
          <a:p>
            <a:pPr lvl="2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17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Message Records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fr-FR"/>
              <a:t>Products not graphically represented (shape limitation) should be identified with a message to notify the users that this is intended.</a:t>
            </a:r>
            <a:endParaRPr lang="fr-FR" dirty="0"/>
          </a:p>
          <a:p>
            <a:pPr lvl="1" algn="just"/>
            <a:r>
              <a:rPr lang="fr-FR"/>
              <a:t>All products/add-ons (within a same category) should be identified with a </a:t>
            </a:r>
            <a:r>
              <a:rPr lang="fr-FR" u="sng"/>
              <a:t>record message</a:t>
            </a:r>
            <a:r>
              <a:rPr lang="fr-FR"/>
              <a:t>:</a:t>
            </a:r>
            <a:endParaRPr lang="fr-FR" dirty="0"/>
          </a:p>
          <a:p>
            <a:pPr lvl="2" algn="just"/>
            <a:r>
              <a:rPr lang="en-US" dirty="0">
                <a:latin typeface="Calibri" charset="0"/>
              </a:rPr>
              <a:t>&gt;&gt;&gt; { Not Graphically Represented }</a:t>
            </a:r>
          </a:p>
          <a:p>
            <a:pPr lvl="1" algn="just"/>
            <a:r>
              <a:rPr lang="en-US" dirty="0">
                <a:latin typeface="Calibri" charset="0"/>
              </a:rPr>
              <a:t>For specific items/add-ons within a category, a </a:t>
            </a:r>
            <a:r>
              <a:rPr lang="en-US" u="sng" dirty="0">
                <a:latin typeface="Calibri" charset="0"/>
              </a:rPr>
              <a:t>message/notification</a:t>
            </a:r>
            <a:r>
              <a:rPr lang="en-US" dirty="0">
                <a:latin typeface="Calibri" charset="0"/>
              </a:rPr>
              <a:t> should be added in the </a:t>
            </a:r>
            <a:r>
              <a:rPr lang="en-US" u="sng" dirty="0">
                <a:latin typeface="Calibri" charset="0"/>
              </a:rPr>
              <a:t>product description</a:t>
            </a:r>
            <a:r>
              <a:rPr lang="en-US" dirty="0">
                <a:latin typeface="Calibri" charset="0"/>
              </a:rPr>
              <a:t>.</a:t>
            </a:r>
          </a:p>
          <a:p>
            <a:pPr lvl="2" algn="just"/>
            <a:r>
              <a:rPr lang="fr-FR" dirty="0">
                <a:latin typeface="Calibri" charset="0"/>
              </a:rPr>
              <a:t>{ No.Grap.Rep. } Pedestal Feet Corner</a:t>
            </a:r>
          </a:p>
        </p:txBody>
      </p:sp>
    </p:spTree>
    <p:extLst>
      <p:ext uri="{BB962C8B-B14F-4D97-AF65-F5344CB8AC3E}">
        <p14:creationId xmlns:p14="http://schemas.microsoft.com/office/powerpoint/2010/main" val="292117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Pricing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fr-CA" dirty="0" err="1"/>
              <a:t>When</a:t>
            </a:r>
            <a:r>
              <a:rPr lang="fr-CA" dirty="0"/>
              <a:t> an item </a:t>
            </a:r>
            <a:r>
              <a:rPr lang="fr-CA" dirty="0" err="1"/>
              <a:t>is</a:t>
            </a:r>
            <a:r>
              <a:rPr lang="fr-CA" dirty="0"/>
              <a:t> not </a:t>
            </a:r>
            <a:r>
              <a:rPr lang="fr-CA" dirty="0" err="1"/>
              <a:t>available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set </a:t>
            </a:r>
            <a:r>
              <a:rPr lang="fr-CA" dirty="0" err="1"/>
              <a:t>pricing</a:t>
            </a:r>
            <a:r>
              <a:rPr lang="fr-CA" dirty="0"/>
              <a:t> to 99 999$</a:t>
            </a:r>
          </a:p>
          <a:p>
            <a:pPr algn="just"/>
            <a:r>
              <a:rPr lang="fr-CA" dirty="0"/>
              <a:t>If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required</a:t>
            </a:r>
            <a:r>
              <a:rPr lang="fr-CA" dirty="0"/>
              <a:t> to set an expression in a </a:t>
            </a:r>
            <a:r>
              <a:rPr lang="fr-CA" dirty="0" err="1"/>
              <a:t>price</a:t>
            </a:r>
            <a:r>
              <a:rPr lang="fr-CA" dirty="0"/>
              <a:t>, do not set the </a:t>
            </a:r>
            <a:r>
              <a:rPr lang="fr-CA" dirty="0" err="1"/>
              <a:t>price</a:t>
            </a:r>
            <a:r>
              <a:rPr lang="fr-CA" dirty="0"/>
              <a:t> </a:t>
            </a:r>
            <a:r>
              <a:rPr lang="fr-CA" dirty="0" err="1"/>
              <a:t>directly</a:t>
            </a:r>
            <a:r>
              <a:rPr lang="fr-CA" dirty="0"/>
              <a:t> in the expression.  </a:t>
            </a:r>
          </a:p>
          <a:p>
            <a:pPr lvl="1"/>
            <a:r>
              <a:rPr lang="fr-CA" dirty="0"/>
              <a:t>Use a </a:t>
            </a:r>
            <a:r>
              <a:rPr lang="fr-CA" dirty="0" err="1">
                <a:solidFill>
                  <a:srgbClr val="5E5E5E"/>
                </a:solidFill>
              </a:rPr>
              <a:t>derivative/intermediate</a:t>
            </a:r>
            <a:r>
              <a:rPr lang="fr-CA" dirty="0">
                <a:solidFill>
                  <a:srgbClr val="5E5E5E"/>
                </a:solidFill>
              </a:rPr>
              <a:t> </a:t>
            </a:r>
            <a:r>
              <a:rPr lang="fr-CA" dirty="0"/>
              <a:t>variable to set the </a:t>
            </a:r>
            <a:r>
              <a:rPr lang="fr-CA" dirty="0" err="1"/>
              <a:t>pricing</a:t>
            </a:r>
            <a:r>
              <a:rPr lang="fr-CA" dirty="0"/>
              <a:t> and </a:t>
            </a:r>
            <a:r>
              <a:rPr lang="fr-CA" dirty="0" err="1"/>
              <a:t>refer</a:t>
            </a:r>
            <a:r>
              <a:rPr lang="fr-CA" dirty="0"/>
              <a:t> to </a:t>
            </a:r>
            <a:r>
              <a:rPr lang="fr-CA" dirty="0" err="1"/>
              <a:t>that</a:t>
            </a:r>
            <a:r>
              <a:rPr lang="fr-CA" dirty="0"/>
              <a:t> variable in </a:t>
            </a:r>
            <a:r>
              <a:rPr lang="fr-CA"/>
              <a:t>the expression; </a:t>
            </a:r>
            <a:endParaRPr lang="fr-CA" dirty="0"/>
          </a:p>
          <a:p>
            <a:pPr lvl="1" algn="just"/>
            <a:r>
              <a:rPr lang="fr-CA" dirty="0"/>
              <a:t>Use Look </a:t>
            </a:r>
            <a:r>
              <a:rPr lang="fr-CA"/>
              <a:t>Up tables</a:t>
            </a:r>
            <a:r>
              <a:rPr lang="fr-CA" dirty="0"/>
              <a:t>;</a:t>
            </a:r>
          </a:p>
          <a:p>
            <a:pPr lvl="1"/>
            <a:r>
              <a:rPr lang="fr-CA" dirty="0"/>
              <a:t>Pricing updates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easier</a:t>
            </a:r>
            <a:r>
              <a:rPr lang="fr-CA" dirty="0"/>
              <a:t> and </a:t>
            </a:r>
            <a:r>
              <a:rPr lang="fr-CA" dirty="0" err="1"/>
              <a:t>quicker</a:t>
            </a:r>
            <a:r>
              <a:rPr lang="fr-CA" dirty="0"/>
              <a:t> if the expressions do not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edited</a:t>
            </a:r>
            <a:r>
              <a:rPr lang="fr-CA" dirty="0"/>
              <a:t> </a:t>
            </a:r>
            <a:r>
              <a:rPr lang="fr-CA" dirty="0" err="1"/>
              <a:t>manually</a:t>
            </a:r>
            <a:r>
              <a:rPr lang="fr-CA" dirty="0"/>
              <a:t>.  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7172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fr-CA" dirty="0">
                <a:latin typeface="Calibri" charset="0"/>
              </a:rPr>
              <a:t>Add-ons should be grouped by type to facilitate and expedite the creation of relations:</a:t>
            </a:r>
            <a:endParaRPr lang="fr-FR" dirty="0">
              <a:latin typeface="Calibri" charset="0"/>
            </a:endParaRPr>
          </a:p>
          <a:p>
            <a:pPr lvl="1" algn="just"/>
            <a:r>
              <a:rPr lang="fr-CA" dirty="0">
                <a:latin typeface="Calibri" charset="0"/>
              </a:rPr>
              <a:t>Base Modifications, Base Internal Accessories &amp; Base External Accessories;</a:t>
            </a:r>
          </a:p>
          <a:p>
            <a:pPr lvl="1" algn="just"/>
            <a:r>
              <a:rPr lang="fr-CA" dirty="0">
                <a:latin typeface="Calibri" charset="0"/>
              </a:rPr>
              <a:t>Vanity Modifications, Vanity Internal Accessories &amp; Vanity External Accessories;</a:t>
            </a:r>
          </a:p>
          <a:p>
            <a:pPr lvl="1" algn="just"/>
            <a:r>
              <a:rPr lang="fr-CA" dirty="0">
                <a:solidFill>
                  <a:srgbClr val="5E5E5E"/>
                </a:solidFill>
                <a:latin typeface="Calibri" charset="0"/>
              </a:rPr>
              <a:t>Tall Modifications, Tall Internal Accessories &amp; Tall External Accessories;</a:t>
            </a:r>
          </a:p>
          <a:p>
            <a:pPr lvl="1" algn="just"/>
            <a:r>
              <a:rPr lang="fr-CA" dirty="0">
                <a:latin typeface="Calibri" charset="0"/>
              </a:rPr>
              <a:t>Wall Modifications, Wall Internal Accessories &amp; Wall External Accessories;</a:t>
            </a:r>
          </a:p>
          <a:p>
            <a:pPr lvl="1" algn="just"/>
            <a:endParaRPr lang="fr-CA" dirty="0">
              <a:latin typeface="Calibri" charset="0"/>
            </a:endParaRPr>
          </a:p>
          <a:p>
            <a:pPr lvl="2" algn="just"/>
            <a:endParaRPr lang="fr-CA" dirty="0">
              <a:latin typeface="Calibri" charset="0"/>
            </a:endParaRPr>
          </a:p>
          <a:p>
            <a:pPr lvl="1"/>
            <a:endParaRPr lang="fr-CA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9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/>
              <a:t>Introduction</a:t>
            </a:r>
            <a:endParaRPr lang="fr-FR" dirty="0"/>
          </a:p>
          <a:p>
            <a:r>
              <a:rPr lang="fr-FR"/>
              <a:t>Setting Linkcodes</a:t>
            </a:r>
            <a:endParaRPr lang="fr-FR" dirty="0"/>
          </a:p>
          <a:p>
            <a:r>
              <a:rPr lang="fr-FR"/>
              <a:t>Setting variables</a:t>
            </a:r>
            <a:endParaRPr lang="fr-FR" dirty="0"/>
          </a:p>
          <a:p>
            <a:r>
              <a:rPr lang="fr-FR"/>
              <a:t>Catalog hierarchy</a:t>
            </a:r>
            <a:endParaRPr lang="fr-FR" dirty="0"/>
          </a:p>
          <a:p>
            <a:r>
              <a:rPr lang="fr-FR" dirty="0">
                <a:latin typeface="Calibri" charset="0"/>
              </a:rPr>
              <a:t>Setting add-ons relations </a:t>
            </a:r>
          </a:p>
          <a:p>
            <a:r>
              <a:rPr lang="fr-FR" dirty="0">
                <a:latin typeface="Calibri" charset="0"/>
              </a:rPr>
              <a:t>Pricing </a:t>
            </a:r>
          </a:p>
          <a:p>
            <a:r>
              <a:rPr lang="fr-FR" dirty="0">
                <a:latin typeface="Calibri" charset="0"/>
              </a:rPr>
              <a:t>Questions</a:t>
            </a:r>
          </a:p>
          <a:p>
            <a:r>
              <a:rPr lang="fr-FR" dirty="0">
                <a:latin typeface="Calibri" charset="0"/>
              </a:rPr>
              <a:t>Challenges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698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fr-CA" dirty="0">
                <a:latin typeface="Calibri" charset="0"/>
              </a:rPr>
              <a:t>Only relevant add-on groups (e.g.: Base Modifications, Wall Internal Accessories...) should be linked to the respective and applicable product main categories</a:t>
            </a:r>
            <a:r>
              <a:rPr lang="en-US" dirty="0">
                <a:latin typeface="Calibri" charset="0"/>
              </a:rPr>
              <a:t>(e.g .: Base, Base Corner, Vanity, Tall, Wall, Wall Corner)</a:t>
            </a:r>
            <a:r>
              <a:rPr lang="fr-CA" dirty="0">
                <a:latin typeface="Calibri" charset="0"/>
              </a:rPr>
              <a:t>.</a:t>
            </a:r>
            <a:r>
              <a:rPr lang="fr-FR" dirty="0">
                <a:latin typeface="Calibri" charset="0"/>
              </a:rPr>
              <a:t> </a:t>
            </a:r>
          </a:p>
          <a:p>
            <a:pPr marL="0" indent="0">
              <a:buNone/>
            </a:pPr>
            <a:endParaRPr lang="fr-FR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e.g.: all of the "Base Modifications" category should be linked to the "Base Cabinets" level;</a:t>
            </a:r>
            <a:r>
              <a:rPr lang="fr-FR" dirty="0">
                <a:latin typeface="Calibri" charset="0"/>
              </a:rPr>
              <a:t> </a:t>
            </a:r>
          </a:p>
          <a:p>
            <a:pPr lvl="1"/>
            <a:r>
              <a:rPr lang="en-US" dirty="0">
                <a:latin typeface="Calibri" charset="0"/>
              </a:rPr>
              <a:t>Removing a lot of add-on constraints;</a:t>
            </a:r>
            <a:r>
              <a:rPr lang="fr-FR" dirty="0">
                <a:latin typeface="Calibri" charset="0"/>
              </a:rPr>
              <a:t> </a:t>
            </a:r>
          </a:p>
          <a:p>
            <a:pPr lvl="1"/>
            <a:r>
              <a:rPr lang="en-US" dirty="0">
                <a:latin typeface="Calibri" charset="0"/>
              </a:rPr>
              <a:t>Offering much more flexibility to the designers in applying add-ons;</a:t>
            </a:r>
            <a:r>
              <a:rPr lang="fr-FR" dirty="0">
                <a:latin typeface="Calibri" charset="0"/>
              </a:rPr>
              <a:t> </a:t>
            </a:r>
          </a:p>
          <a:p>
            <a:pPr lvl="1"/>
            <a:r>
              <a:rPr lang="en-US" dirty="0">
                <a:latin typeface="Calibri" charset="0"/>
              </a:rPr>
              <a:t>However limiting unpractical combinations;</a:t>
            </a:r>
            <a:r>
              <a:rPr lang="fr-FR" dirty="0">
                <a:latin typeface="Calibri" charset="0"/>
              </a:rPr>
              <a:t> </a:t>
            </a:r>
          </a:p>
          <a:p>
            <a:pPr lvl="1"/>
            <a:r>
              <a:rPr lang="fr-CA" dirty="0">
                <a:latin typeface="Calibri" charset="0"/>
              </a:rPr>
              <a:t>A lot more intuitive for users when looking for a specific add-on;</a:t>
            </a:r>
            <a:r>
              <a:rPr lang="fr-FR" dirty="0">
                <a:latin typeface="Calibri" charset="0"/>
              </a:rPr>
              <a:t> </a:t>
            </a:r>
          </a:p>
          <a:p>
            <a:pPr lvl="1"/>
            <a:r>
              <a:rPr lang="fr-FR" dirty="0">
                <a:latin typeface="Calibri" charset="0"/>
              </a:rPr>
              <a:t>More efficient when troubleshooting add-on relations issues; </a:t>
            </a:r>
          </a:p>
          <a:p>
            <a:pPr lvl="1"/>
            <a:r>
              <a:rPr lang="fr-CA" dirty="0">
                <a:latin typeface="Calibri" charset="0"/>
              </a:rPr>
              <a:t>When modifications are required, quicker </a:t>
            </a:r>
            <a:r>
              <a:rPr lang="en-US" dirty="0">
                <a:latin typeface="Calibri" charset="0"/>
              </a:rPr>
              <a:t>to edit these few limited levels and much more easier </a:t>
            </a:r>
            <a:r>
              <a:rPr lang="fr-CA" dirty="0">
                <a:latin typeface="Calibri" charset="0"/>
              </a:rPr>
              <a:t>to understand the links between the products and their add-ons.</a:t>
            </a:r>
            <a:r>
              <a:rPr lang="fr-FR" dirty="0">
                <a:latin typeface="Calibri" charset="0"/>
              </a:rPr>
              <a:t> </a:t>
            </a:r>
            <a:r>
              <a:rPr lang="fr-CA" dirty="0">
                <a:latin typeface="Calibri" charset="0"/>
              </a:rPr>
              <a:t> </a:t>
            </a:r>
            <a:endParaRPr lang="fr-FR" dirty="0">
              <a:latin typeface="Calibri" charset="0"/>
            </a:endParaRPr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54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r-CA" dirty="0">
                <a:latin typeface="Calibri" charset="0"/>
              </a:rPr>
              <a:t>Base Modifications</a:t>
            </a:r>
            <a:r>
              <a:rPr lang="fr-FR" dirty="0">
                <a:latin typeface="Calibri" charset="0"/>
              </a:rPr>
              <a:t> </a:t>
            </a:r>
          </a:p>
          <a:p>
            <a:pPr algn="just"/>
            <a:r>
              <a:rPr lang="fr-CA" dirty="0">
                <a:latin typeface="Calibri" charset="0"/>
              </a:rPr>
              <a:t>Base Internal Accessories</a:t>
            </a:r>
            <a:r>
              <a:rPr lang="fr-FR" dirty="0">
                <a:latin typeface="Calibri" charset="0"/>
              </a:rPr>
              <a:t> </a:t>
            </a:r>
          </a:p>
          <a:p>
            <a:pPr algn="just"/>
            <a:r>
              <a:rPr lang="fr-CA" dirty="0">
                <a:latin typeface="Calibri" charset="0"/>
              </a:rPr>
              <a:t>Base External Accessories</a:t>
            </a:r>
            <a:r>
              <a:rPr lang="fr-FR" dirty="0">
                <a:latin typeface="Calibri" charset="0"/>
              </a:rPr>
              <a:t> </a:t>
            </a:r>
          </a:p>
          <a:p>
            <a:pPr algn="just"/>
            <a:endParaRPr lang="fr-FR" dirty="0">
              <a:latin typeface="Calibri" charset="0"/>
            </a:endParaRPr>
          </a:p>
          <a:p>
            <a:pPr algn="just"/>
            <a:r>
              <a:rPr lang="fr-CA" dirty="0">
                <a:latin typeface="Calibri" charset="0"/>
              </a:rPr>
              <a:t>Vanity Modifications</a:t>
            </a:r>
            <a:r>
              <a:rPr lang="fr-FR" dirty="0">
                <a:latin typeface="Calibri" charset="0"/>
              </a:rPr>
              <a:t>  </a:t>
            </a:r>
            <a:endParaRPr lang="fr-CA" dirty="0">
              <a:latin typeface="Calibri" charset="0"/>
            </a:endParaRPr>
          </a:p>
          <a:p>
            <a:pPr algn="just"/>
            <a:r>
              <a:rPr lang="fr-CA" dirty="0">
                <a:latin typeface="Calibri" charset="0"/>
              </a:rPr>
              <a:t>Vanity Internal Accessories </a:t>
            </a:r>
            <a:r>
              <a:rPr lang="fr-FR" dirty="0">
                <a:latin typeface="Calibri" charset="0"/>
              </a:rPr>
              <a:t>  </a:t>
            </a:r>
            <a:endParaRPr lang="fr-CA" dirty="0">
              <a:latin typeface="Calibri" charset="0"/>
            </a:endParaRPr>
          </a:p>
          <a:p>
            <a:pPr algn="just"/>
            <a:r>
              <a:rPr lang="fr-CA" dirty="0">
                <a:latin typeface="Calibri" charset="0"/>
              </a:rPr>
              <a:t>Vanity External Accessories </a:t>
            </a:r>
          </a:p>
          <a:p>
            <a:pPr algn="just"/>
            <a:endParaRPr lang="fr-CA" dirty="0">
              <a:latin typeface="Calibri" charset="0"/>
            </a:endParaRPr>
          </a:p>
          <a:p>
            <a:pPr algn="just"/>
            <a:r>
              <a:rPr lang="fr-CA" dirty="0">
                <a:latin typeface="Calibri" charset="0"/>
              </a:rPr>
              <a:t>Tall Modifications</a:t>
            </a:r>
            <a:r>
              <a:rPr lang="fr-FR" dirty="0">
                <a:latin typeface="Calibri" charset="0"/>
              </a:rPr>
              <a:t> </a:t>
            </a:r>
            <a:r>
              <a:rPr lang="fr-CA" dirty="0">
                <a:latin typeface="Calibri" charset="0"/>
              </a:rPr>
              <a:t> </a:t>
            </a:r>
          </a:p>
          <a:p>
            <a:pPr algn="just"/>
            <a:r>
              <a:rPr lang="fr-CA" dirty="0">
                <a:latin typeface="Calibri" charset="0"/>
              </a:rPr>
              <a:t>Tall Internal Accessories</a:t>
            </a:r>
            <a:r>
              <a:rPr lang="fr-FR" dirty="0">
                <a:latin typeface="Calibri" charset="0"/>
              </a:rPr>
              <a:t> </a:t>
            </a:r>
            <a:r>
              <a:rPr lang="fr-CA" dirty="0">
                <a:latin typeface="Calibri" charset="0"/>
              </a:rPr>
              <a:t>  </a:t>
            </a:r>
          </a:p>
          <a:p>
            <a:pPr algn="just"/>
            <a:r>
              <a:rPr lang="fr-CA" dirty="0">
                <a:latin typeface="Calibri" charset="0"/>
              </a:rPr>
              <a:t>Tall External Accessories </a:t>
            </a:r>
            <a:r>
              <a:rPr lang="fr-FR" dirty="0">
                <a:latin typeface="Calibri" charset="0"/>
              </a:rPr>
              <a:t> </a:t>
            </a:r>
          </a:p>
          <a:p>
            <a:pPr marL="0" indent="0" algn="just">
              <a:buNone/>
            </a:pPr>
            <a:endParaRPr lang="fr-FR" dirty="0">
              <a:latin typeface="Calibri" charset="0"/>
            </a:endParaRPr>
          </a:p>
          <a:p>
            <a:pPr algn="just"/>
            <a:r>
              <a:rPr lang="fr-CA" dirty="0">
                <a:latin typeface="Calibri" charset="0"/>
              </a:rPr>
              <a:t>Wall Modifications</a:t>
            </a:r>
            <a:r>
              <a:rPr lang="fr-FR" dirty="0">
                <a:latin typeface="Calibri" charset="0"/>
              </a:rPr>
              <a:t> </a:t>
            </a:r>
          </a:p>
          <a:p>
            <a:pPr algn="just"/>
            <a:r>
              <a:rPr lang="fr-CA" dirty="0">
                <a:latin typeface="Calibri" charset="0"/>
              </a:rPr>
              <a:t>Wall Internal Accessories </a:t>
            </a:r>
            <a:r>
              <a:rPr lang="fr-FR" dirty="0">
                <a:latin typeface="Calibri" charset="0"/>
              </a:rPr>
              <a:t> </a:t>
            </a:r>
          </a:p>
          <a:p>
            <a:pPr algn="just"/>
            <a:r>
              <a:rPr lang="fr-CA" dirty="0">
                <a:latin typeface="Calibri" charset="0"/>
              </a:rPr>
              <a:t>Wall External Accessories </a:t>
            </a:r>
            <a:r>
              <a:rPr lang="fr-FR" dirty="0">
                <a:latin typeface="Calibri" charset="0"/>
              </a:rPr>
              <a:t> </a:t>
            </a:r>
          </a:p>
          <a:p>
            <a:pPr marL="0" indent="0" algn="just">
              <a:buNone/>
            </a:pPr>
            <a:endParaRPr lang="fr-FR" dirty="0">
              <a:latin typeface="Calibri" charset="0"/>
            </a:endParaRPr>
          </a:p>
          <a:p>
            <a:pPr algn="just"/>
            <a:endParaRPr lang="fr-FR" dirty="0">
              <a:latin typeface="Calibri" charset="0"/>
            </a:endParaRPr>
          </a:p>
          <a:p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3499374" y="1676193"/>
            <a:ext cx="108970" cy="69077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3490826" y="2767220"/>
            <a:ext cx="108970" cy="69077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3481097" y="3884406"/>
            <a:ext cx="183538" cy="69077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3481388" y="4937125"/>
            <a:ext cx="145846" cy="718516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50733" y="1672568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5E5E5E"/>
                </a:solidFill>
              </a:rPr>
              <a:t>Base cabinets</a:t>
            </a:r>
            <a:endParaRPr lang="fr-FR" dirty="0">
              <a:solidFill>
                <a:srgbClr val="5E5E5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5E5E5E"/>
                </a:solidFill>
              </a:rPr>
              <a:t>Base Corner cabinets</a:t>
            </a:r>
            <a:endParaRPr lang="fr-FR" dirty="0">
              <a:solidFill>
                <a:srgbClr val="5E5E5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27154" y="3885579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Tall cabinets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Tall Corner cabinets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78647" y="498043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Wall cabinets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Wall Corner cabinets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41315" y="289321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Vanity cabinets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175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charset="0"/>
              </a:rPr>
              <a:t>Relations</a:t>
            </a:r>
            <a:endParaRPr lang="fr-FR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fr-FR"/>
              <a:t>When needed, unrelevant options can be excluded using conditions where appropriate;</a:t>
            </a:r>
            <a:endParaRPr lang="fr-FR" dirty="0"/>
          </a:p>
          <a:p>
            <a:pPr algn="just"/>
            <a:r>
              <a:rPr lang="fr-FR">
                <a:solidFill>
                  <a:srgbClr val="5E5E5E"/>
                </a:solidFill>
              </a:rPr>
              <a:t>We do not suggest creating add-on relationships between the owner and both add-on items &amp; add-on groups to avoid disorganization within the Add-Ons dialog.</a:t>
            </a:r>
            <a:r>
              <a:rPr lang="fr-FR"/>
              <a:t> </a:t>
            </a:r>
            <a:endParaRPr lang="fr-FR" dirty="0"/>
          </a:p>
          <a:p>
            <a:pPr algn="just"/>
            <a:r>
              <a:rPr lang="fr-FR" dirty="0">
                <a:latin typeface="Calibri" charset="0"/>
              </a:rPr>
              <a:t>Make sure to create "mirror" relations for all cabinets to assure proper functioning of mirror items or group of items in 20-20 Design. </a:t>
            </a:r>
          </a:p>
          <a:p>
            <a:pPr lvl="1" algn="just"/>
            <a:endParaRPr lang="fr-FR" dirty="0"/>
          </a:p>
          <a:p>
            <a:pPr marL="457200" lvl="1" indent="0" algn="just">
              <a:buNone/>
            </a:pPr>
            <a:r>
              <a:rPr lang="fr-CA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205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fr-FR"/>
              <a:t>Menu Entry relations must be defined at the catalog level to assure proper functioning of 20-20 global menus (e.g.: Countertops &amp; Trims, Accessories &amp; Extra Costs...)</a:t>
            </a:r>
            <a:endParaRPr lang="fr-FR" dirty="0"/>
          </a:p>
          <a:p>
            <a:pPr lvl="1" algn="just"/>
            <a:r>
              <a:rPr lang="fr-FR"/>
              <a:t>Base</a:t>
            </a:r>
            <a:endParaRPr lang="fr-FR" dirty="0"/>
          </a:p>
          <a:p>
            <a:pPr lvl="1" algn="just"/>
            <a:r>
              <a:rPr lang="fr-FR"/>
              <a:t>Base Corner</a:t>
            </a:r>
            <a:endParaRPr lang="fr-FR" dirty="0"/>
          </a:p>
          <a:p>
            <a:pPr lvl="1" algn="just"/>
            <a:r>
              <a:rPr lang="fr-FR"/>
              <a:t>Vanity</a:t>
            </a:r>
            <a:endParaRPr lang="fr-FR" dirty="0"/>
          </a:p>
          <a:p>
            <a:pPr lvl="1" algn="just"/>
            <a:r>
              <a:rPr lang="fr-FR"/>
              <a:t>Tall</a:t>
            </a:r>
            <a:endParaRPr lang="fr-FR" dirty="0"/>
          </a:p>
          <a:p>
            <a:pPr lvl="1" algn="just"/>
            <a:r>
              <a:rPr lang="fr-FR"/>
              <a:t>Wall</a:t>
            </a:r>
            <a:endParaRPr lang="fr-FR" dirty="0"/>
          </a:p>
          <a:p>
            <a:pPr lvl="1" algn="just"/>
            <a:r>
              <a:rPr lang="fr-FR"/>
              <a:t>Wall Corner</a:t>
            </a:r>
            <a:endParaRPr lang="fr-FR" dirty="0"/>
          </a:p>
          <a:p>
            <a:pPr lvl="1" algn="just"/>
            <a:r>
              <a:rPr lang="fr-FR"/>
              <a:t>Toe Bases</a:t>
            </a:r>
            <a:endParaRPr lang="fr-FR" dirty="0"/>
          </a:p>
          <a:p>
            <a:pPr lvl="1" algn="just"/>
            <a:r>
              <a:rPr lang="fr-FR"/>
              <a:t>Top Moldings</a:t>
            </a:r>
            <a:endParaRPr lang="fr-FR" dirty="0"/>
          </a:p>
          <a:p>
            <a:pPr lvl="1" algn="just"/>
            <a:r>
              <a:rPr lang="fr-FR"/>
              <a:t>Bottom Moldings</a:t>
            </a:r>
            <a:endParaRPr lang="fr-FR" dirty="0"/>
          </a:p>
          <a:p>
            <a:pPr lvl="1" algn="just"/>
            <a:r>
              <a:rPr lang="fr-FR"/>
              <a:t>Wall Moldings</a:t>
            </a:r>
            <a:endParaRPr lang="fr-FR" dirty="0"/>
          </a:p>
          <a:p>
            <a:pPr lvl="1" algn="just"/>
            <a:r>
              <a:rPr lang="fr-FR"/>
              <a:t>Wall Soffits</a:t>
            </a:r>
            <a:endParaRPr lang="fr-FR" dirty="0"/>
          </a:p>
          <a:p>
            <a:pPr lvl="1" algn="just"/>
            <a:r>
              <a:rPr lang="fr-FR"/>
              <a:t>Add-Ons</a:t>
            </a:r>
            <a:endParaRPr lang="fr-FR" dirty="0"/>
          </a:p>
          <a:p>
            <a:pPr lvl="1" algn="just"/>
            <a:r>
              <a:rPr lang="fr-FR"/>
              <a:t>Accessories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86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Questions?</a:t>
            </a:r>
            <a:endParaRPr lang="fr-FR" dirty="0"/>
          </a:p>
          <a:p>
            <a:r>
              <a:rPr lang="fr-FR"/>
              <a:t>Challenges for next webinar sessions?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50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en-CA" dirty="0"/>
              <a:t>Establishing best practices improves the quality of the catalogs and improves consistency</a:t>
            </a:r>
            <a:r>
              <a:rPr lang="fr-CA" dirty="0"/>
              <a:t> </a:t>
            </a:r>
            <a:r>
              <a:rPr lang="en-CA" dirty="0"/>
              <a:t>between catalogs; leading to ease of use of the catalogs for the designers and reduces time effort to create designs.  </a:t>
            </a:r>
          </a:p>
          <a:p>
            <a:pPr algn="just"/>
            <a:endParaRPr lang="en-CA" dirty="0"/>
          </a:p>
          <a:p>
            <a:r>
              <a:rPr lang="en-CA" dirty="0"/>
              <a:t>In this webinar we will talk about some of those best practices. </a:t>
            </a:r>
          </a:p>
          <a:p>
            <a:pPr lvl="1"/>
            <a:r>
              <a:rPr lang="en-CA" sz="3200" dirty="0"/>
              <a:t>Setting </a:t>
            </a:r>
            <a:r>
              <a:rPr lang="en-CA" sz="3200" dirty="0" err="1"/>
              <a:t>Linkcodes</a:t>
            </a:r>
            <a:endParaRPr lang="en-CA" sz="3200" dirty="0"/>
          </a:p>
          <a:p>
            <a:pPr lvl="1"/>
            <a:r>
              <a:rPr lang="en-CA" sz="3200" dirty="0"/>
              <a:t>Setting variables</a:t>
            </a:r>
          </a:p>
          <a:p>
            <a:pPr lvl="1"/>
            <a:r>
              <a:rPr lang="en-CA" sz="3200" dirty="0"/>
              <a:t>Catalog hierarchy</a:t>
            </a:r>
          </a:p>
          <a:p>
            <a:pPr lvl="1"/>
            <a:r>
              <a:rPr lang="en-CA" sz="3200" dirty="0">
                <a:latin typeface="Calibri" charset="0"/>
              </a:rPr>
              <a:t>Product Codes/Descriptions</a:t>
            </a:r>
          </a:p>
          <a:p>
            <a:pPr lvl="1"/>
            <a:r>
              <a:rPr lang="en-CA" sz="3200" dirty="0"/>
              <a:t>Defining message records</a:t>
            </a:r>
          </a:p>
          <a:p>
            <a:pPr lvl="1"/>
            <a:r>
              <a:rPr lang="en-CA" sz="3200" dirty="0"/>
              <a:t>Setting add-ons relations</a:t>
            </a:r>
          </a:p>
          <a:p>
            <a:pPr lvl="1"/>
            <a:r>
              <a:rPr lang="en-CA" sz="3200" dirty="0"/>
              <a:t>Pricing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95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Setting </a:t>
            </a:r>
            <a:r>
              <a:rPr lang="en-CA" dirty="0" err="1"/>
              <a:t>Linkcodes</a:t>
            </a:r>
            <a:endParaRPr lang="fr-FR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CA" dirty="0" err="1"/>
              <a:t>Linkcodes</a:t>
            </a:r>
            <a:r>
              <a:rPr lang="en-CA" dirty="0"/>
              <a:t> have two main usages:</a:t>
            </a:r>
          </a:p>
          <a:p>
            <a:pPr lvl="1"/>
            <a:r>
              <a:rPr lang="en-CA" dirty="0"/>
              <a:t>Switch items </a:t>
            </a:r>
          </a:p>
          <a:p>
            <a:pPr lvl="2"/>
            <a:r>
              <a:rPr lang="en-CA" dirty="0"/>
              <a:t>Between catalogs</a:t>
            </a:r>
            <a:r>
              <a:rPr lang="fr-FR" dirty="0"/>
              <a:t> </a:t>
            </a:r>
            <a:endParaRPr lang="fr-FR" dirty="0">
              <a:latin typeface="Calibri" charset="0"/>
            </a:endParaRPr>
          </a:p>
          <a:p>
            <a:pPr lvl="3" algn="just"/>
            <a:r>
              <a:rPr lang="en-CA" dirty="0">
                <a:latin typeface="Calibri" charset="0"/>
              </a:rPr>
              <a:t>Updated version of same catalog (e.g. KIT file created using original catalog version).</a:t>
            </a:r>
          </a:p>
          <a:p>
            <a:pPr lvl="3" algn="just"/>
            <a:r>
              <a:rPr lang="en-CA" dirty="0">
                <a:latin typeface="Calibri" charset="0"/>
              </a:rPr>
              <a:t>FHD cabinet from original catalog will switch with the FHD of the updated catalog version.</a:t>
            </a:r>
            <a:r>
              <a:rPr lang="fr-FR" dirty="0">
                <a:latin typeface="Calibri" charset="0"/>
              </a:rPr>
              <a:t> </a:t>
            </a:r>
          </a:p>
          <a:p>
            <a:pPr lvl="3" algn="just"/>
            <a:endParaRPr lang="en-CA" dirty="0">
              <a:latin typeface="Calibri" charset="0"/>
            </a:endParaRPr>
          </a:p>
          <a:p>
            <a:pPr lvl="3" algn="just"/>
            <a:r>
              <a:rPr lang="en-CA" dirty="0"/>
              <a:t>Catalog for another line of products (e.g. Standard &amp; Premium construction).</a:t>
            </a:r>
          </a:p>
          <a:p>
            <a:pPr lvl="3" algn="just"/>
            <a:r>
              <a:rPr lang="en-CA" dirty="0">
                <a:latin typeface="Calibri" charset="0"/>
              </a:rPr>
              <a:t>FHD cabinet from "Standard Construction" catalog will switch with the FHD of the "Premium Construction" catalog.</a:t>
            </a:r>
          </a:p>
          <a:p>
            <a:pPr lvl="2" algn="just"/>
            <a:r>
              <a:rPr lang="en-CA" dirty="0"/>
              <a:t>Same size within the same catalog</a:t>
            </a:r>
          </a:p>
          <a:p>
            <a:pPr lvl="3" algn="just"/>
            <a:r>
              <a:rPr lang="en-CA" dirty="0"/>
              <a:t>Modification of dimensions correspond to an existing cabinet.</a:t>
            </a:r>
          </a:p>
          <a:p>
            <a:pPr lvl="3" algn="just"/>
            <a:endParaRPr lang="en-CA" dirty="0"/>
          </a:p>
          <a:p>
            <a:pPr lvl="1"/>
            <a:r>
              <a:rPr lang="en-CA" dirty="0"/>
              <a:t>Assure 2020 global options work properly</a:t>
            </a:r>
          </a:p>
          <a:p>
            <a:pPr lvl="2"/>
            <a:r>
              <a:rPr lang="en-CA" dirty="0"/>
              <a:t>Upcharges (door &amp; drawer styles), premiums (species &amp; finishes), hardware, etc.</a:t>
            </a:r>
          </a:p>
        </p:txBody>
      </p:sp>
    </p:spTree>
    <p:extLst>
      <p:ext uri="{BB962C8B-B14F-4D97-AF65-F5344CB8AC3E}">
        <p14:creationId xmlns:p14="http://schemas.microsoft.com/office/powerpoint/2010/main" val="290033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Setting </a:t>
            </a:r>
            <a:r>
              <a:rPr lang="en-CA" dirty="0" err="1"/>
              <a:t>Linkcodes</a:t>
            </a:r>
            <a:endParaRPr lang="fr-FR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en-CA" dirty="0" err="1"/>
              <a:t>Linkcodes</a:t>
            </a:r>
            <a:r>
              <a:rPr lang="en-CA" dirty="0"/>
              <a:t> should be unique</a:t>
            </a:r>
          </a:p>
          <a:p>
            <a:pPr lvl="1" algn="just"/>
            <a:r>
              <a:rPr lang="en-CA" dirty="0"/>
              <a:t>Duplicated </a:t>
            </a:r>
            <a:r>
              <a:rPr lang="en-CA" dirty="0" err="1"/>
              <a:t>linkcodes</a:t>
            </a:r>
            <a:r>
              <a:rPr lang="en-CA" dirty="0"/>
              <a:t> will cause 2020 to not function as expected.</a:t>
            </a:r>
          </a:p>
          <a:p>
            <a:pPr lvl="1"/>
            <a:endParaRPr lang="en-CA" dirty="0"/>
          </a:p>
          <a:p>
            <a:pPr algn="just"/>
            <a:r>
              <a:rPr lang="en-CA" dirty="0"/>
              <a:t>It is very important to follow the list of </a:t>
            </a:r>
            <a:r>
              <a:rPr lang="en-CA" dirty="0" err="1"/>
              <a:t>linkcodes</a:t>
            </a:r>
            <a:r>
              <a:rPr lang="en-CA" dirty="0"/>
              <a:t> to define appropriate </a:t>
            </a:r>
            <a:r>
              <a:rPr lang="en-CA" dirty="0" err="1"/>
              <a:t>linkcodes</a:t>
            </a:r>
            <a:r>
              <a:rPr lang="en-CA" dirty="0"/>
              <a:t> per type of cabinets </a:t>
            </a:r>
            <a:r>
              <a:rPr lang="en-CA"/>
              <a:t>to insure </a:t>
            </a:r>
            <a:r>
              <a:rPr lang="en-CA" smtClean="0"/>
              <a:t>same </a:t>
            </a:r>
            <a:r>
              <a:rPr lang="en-CA" dirty="0"/>
              <a:t>type of items are switched properly.</a:t>
            </a:r>
          </a:p>
          <a:p>
            <a:pPr lvl="1" algn="just"/>
            <a:r>
              <a:rPr lang="en-CA" dirty="0"/>
              <a:t>First 7 digits are used for cabinet types</a:t>
            </a:r>
            <a:endParaRPr lang="en-CA" b="1" dirty="0">
              <a:solidFill>
                <a:srgbClr val="FF0000"/>
              </a:solidFill>
            </a:endParaRPr>
          </a:p>
          <a:p>
            <a:pPr lvl="1" algn="just"/>
            <a:r>
              <a:rPr lang="en-CA" dirty="0"/>
              <a:t>Last 4 digits represent the height and the depth of the products within the category (e.g.: 3424). </a:t>
            </a:r>
          </a:p>
          <a:p>
            <a:pPr lvl="1" algn="just"/>
            <a:r>
              <a:rPr lang="en-CA" dirty="0"/>
              <a:t>Last 4 digits for add-ons, global options/upcharges &amp; accessories should be set to ''1111'' as these categories may include different product/options heights &amp; depths or may not be applicable.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282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Setting Linkcodes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Linkcodes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Add-Ons</a:t>
            </a:r>
            <a:r>
              <a:rPr lang="fr-FR" dirty="0"/>
              <a:t>: </a:t>
            </a:r>
            <a:r>
              <a:rPr lang="fr-FR" dirty="0" err="1"/>
              <a:t>from</a:t>
            </a:r>
            <a:r>
              <a:rPr lang="fr-FR" dirty="0"/>
              <a:t> 7110000AT1111 - to 7990000AT1111</a:t>
            </a:r>
          </a:p>
          <a:p>
            <a:pPr lvl="1"/>
            <a:r>
              <a:rPr lang="fr-FR" dirty="0" err="1"/>
              <a:t>Species</a:t>
            </a:r>
            <a:r>
              <a:rPr lang="fr-FR" dirty="0"/>
              <a:t>: 8270000AC1111</a:t>
            </a:r>
          </a:p>
          <a:p>
            <a:pPr lvl="1"/>
            <a:r>
              <a:rPr lang="fr-FR" dirty="0" err="1"/>
              <a:t>Finishes</a:t>
            </a:r>
            <a:r>
              <a:rPr lang="fr-FR" dirty="0"/>
              <a:t>: 828000AC1111</a:t>
            </a:r>
          </a:p>
          <a:p>
            <a:pPr lvl="1"/>
            <a:r>
              <a:rPr lang="fr-FR" dirty="0" err="1"/>
              <a:t>Door</a:t>
            </a:r>
            <a:r>
              <a:rPr lang="fr-FR" dirty="0"/>
              <a:t> Hardwares: 8250000AC1111</a:t>
            </a:r>
          </a:p>
          <a:p>
            <a:pPr lvl="1"/>
            <a:r>
              <a:rPr lang="fr-FR" dirty="0" err="1"/>
              <a:t>Drawer</a:t>
            </a:r>
            <a:r>
              <a:rPr lang="fr-FR" dirty="0"/>
              <a:t> Hardware: 8260000AC1111</a:t>
            </a:r>
          </a:p>
          <a:p>
            <a:pPr lvl="1"/>
            <a:r>
              <a:rPr lang="fr-FR" dirty="0">
                <a:latin typeface="Calibri" charset="0"/>
              </a:rPr>
              <a:t>Accessories: from 8410000AC1111 - to 8990000AC1111</a:t>
            </a:r>
          </a:p>
          <a:p>
            <a:pPr lvl="1"/>
            <a:r>
              <a:rPr lang="fr-FR" dirty="0"/>
              <a:t>Base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Upcharges</a:t>
            </a:r>
            <a:r>
              <a:rPr lang="fr-FR" dirty="0"/>
              <a:t>: 8810000AC1111</a:t>
            </a:r>
          </a:p>
          <a:p>
            <a:pPr lvl="1"/>
            <a:r>
              <a:rPr lang="fr-FR" dirty="0"/>
              <a:t>Wall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Upcharges</a:t>
            </a:r>
            <a:r>
              <a:rPr lang="fr-FR" dirty="0"/>
              <a:t>: 8820000AC1111</a:t>
            </a:r>
          </a:p>
          <a:p>
            <a:pPr lvl="1"/>
            <a:r>
              <a:rPr lang="fr-FR" dirty="0" err="1"/>
              <a:t>Tall</a:t>
            </a:r>
            <a:r>
              <a:rPr lang="fr-FR" dirty="0"/>
              <a:t>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Upcharges</a:t>
            </a:r>
            <a:r>
              <a:rPr lang="fr-FR" dirty="0"/>
              <a:t>: 8830000AC1111</a:t>
            </a:r>
          </a:p>
          <a:p>
            <a:pPr lvl="1"/>
            <a:r>
              <a:rPr lang="fr-FR" dirty="0" err="1"/>
              <a:t>Drawer</a:t>
            </a:r>
            <a:r>
              <a:rPr lang="fr-FR" dirty="0"/>
              <a:t> </a:t>
            </a:r>
            <a:r>
              <a:rPr lang="fr-FR" dirty="0" err="1"/>
              <a:t>Upcharges</a:t>
            </a:r>
            <a:r>
              <a:rPr lang="fr-FR" dirty="0"/>
              <a:t>: 8840000AC1111</a:t>
            </a:r>
          </a:p>
        </p:txBody>
      </p:sp>
    </p:spTree>
    <p:extLst>
      <p:ext uri="{BB962C8B-B14F-4D97-AF65-F5344CB8AC3E}">
        <p14:creationId xmlns:p14="http://schemas.microsoft.com/office/powerpoint/2010/main" val="357253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Setting Variables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CA" dirty="0"/>
              <a:t>Set </a:t>
            </a:r>
            <a:r>
              <a:rPr lang="fr-CA" dirty="0" err="1"/>
              <a:t>common</a:t>
            </a:r>
            <a:r>
              <a:rPr lang="fr-CA" dirty="0"/>
              <a:t> or </a:t>
            </a:r>
            <a:r>
              <a:rPr lang="fr-CA" dirty="0" err="1"/>
              <a:t>most</a:t>
            </a:r>
            <a:r>
              <a:rPr lang="fr-CA" dirty="0"/>
              <a:t> </a:t>
            </a:r>
            <a:r>
              <a:rPr lang="fr-CA" dirty="0" err="1"/>
              <a:t>common</a:t>
            </a:r>
            <a:r>
              <a:rPr lang="fr-CA" dirty="0"/>
              <a:t> variables at </a:t>
            </a:r>
            <a:r>
              <a:rPr lang="en-US" dirty="0"/>
              <a:t>highest</a:t>
            </a:r>
            <a:r>
              <a:rPr lang="fr-CA" dirty="0"/>
              <a:t> </a:t>
            </a:r>
            <a:r>
              <a:rPr lang="fr-CA" dirty="0" err="1"/>
              <a:t>level</a:t>
            </a:r>
            <a:r>
              <a:rPr lang="fr-CA" dirty="0"/>
              <a:t>.  </a:t>
            </a:r>
          </a:p>
          <a:p>
            <a:pPr lvl="1"/>
            <a:r>
              <a:rPr lang="fr-CA" sz="2200" dirty="0"/>
              <a:t>More efficient </a:t>
            </a:r>
            <a:r>
              <a:rPr lang="fr-CA" sz="2200" dirty="0" err="1"/>
              <a:t>when</a:t>
            </a:r>
            <a:r>
              <a:rPr lang="fr-CA" sz="2200" dirty="0"/>
              <a:t> </a:t>
            </a:r>
            <a:r>
              <a:rPr lang="fr-CA" sz="2200" dirty="0" err="1"/>
              <a:t>troubleshooting</a:t>
            </a:r>
            <a:r>
              <a:rPr lang="fr-CA" sz="2200" dirty="0"/>
              <a:t> </a:t>
            </a:r>
            <a:r>
              <a:rPr lang="fr-CA" sz="2200" err="1"/>
              <a:t>catalog</a:t>
            </a:r>
            <a:r>
              <a:rPr lang="fr-CA" sz="2200"/>
              <a:t> issues</a:t>
            </a:r>
            <a:r>
              <a:rPr lang="fr-CA" dirty="0"/>
              <a:t>;</a:t>
            </a:r>
            <a:endParaRPr lang="fr-CA" sz="2200" dirty="0"/>
          </a:p>
          <a:p>
            <a:pPr lvl="1"/>
            <a:r>
              <a:rPr lang="fr-CA" sz="2200" dirty="0" err="1"/>
              <a:t>When</a:t>
            </a:r>
            <a:r>
              <a:rPr lang="fr-CA" sz="2200" dirty="0"/>
              <a:t> a modification </a:t>
            </a:r>
            <a:r>
              <a:rPr lang="fr-CA" sz="2200" dirty="0" err="1"/>
              <a:t>is</a:t>
            </a:r>
            <a:r>
              <a:rPr lang="fr-CA" sz="2200" dirty="0"/>
              <a:t> </a:t>
            </a:r>
            <a:r>
              <a:rPr lang="fr-CA" sz="2200" dirty="0" err="1"/>
              <a:t>required</a:t>
            </a:r>
            <a:r>
              <a:rPr lang="fr-CA" sz="2200" dirty="0"/>
              <a:t> </a:t>
            </a:r>
            <a:r>
              <a:rPr lang="fr-CA" sz="2200" dirty="0" err="1"/>
              <a:t>it</a:t>
            </a:r>
            <a:r>
              <a:rPr lang="fr-CA" sz="2200" dirty="0"/>
              <a:t> </a:t>
            </a:r>
            <a:r>
              <a:rPr lang="fr-CA" sz="2200" dirty="0" err="1"/>
              <a:t>will</a:t>
            </a:r>
            <a:r>
              <a:rPr lang="fr-CA" sz="2200" dirty="0"/>
              <a:t> </a:t>
            </a:r>
            <a:r>
              <a:rPr lang="fr-CA" sz="2200" dirty="0" err="1"/>
              <a:t>be</a:t>
            </a:r>
            <a:r>
              <a:rPr lang="fr-CA" sz="2200" dirty="0"/>
              <a:t> </a:t>
            </a:r>
            <a:r>
              <a:rPr lang="fr-CA" sz="2200" dirty="0" err="1"/>
              <a:t>quicker</a:t>
            </a:r>
            <a:r>
              <a:rPr lang="fr-CA" sz="2200" dirty="0"/>
              <a:t> to </a:t>
            </a:r>
            <a:r>
              <a:rPr lang="fr-CA" sz="2200" dirty="0" err="1"/>
              <a:t>edit</a:t>
            </a:r>
            <a:r>
              <a:rPr lang="fr-CA" sz="2200" dirty="0"/>
              <a:t> </a:t>
            </a:r>
            <a:r>
              <a:rPr lang="fr-CA" sz="2200"/>
              <a:t>one level</a:t>
            </a:r>
            <a:r>
              <a:rPr lang="fr-CA" dirty="0" err="1"/>
              <a:t>.</a:t>
            </a:r>
            <a:r>
              <a:rPr lang="fr-CA" sz="2200"/>
              <a:t> </a:t>
            </a:r>
            <a:endParaRPr lang="fr-CA" sz="2200" dirty="0"/>
          </a:p>
          <a:p>
            <a:r>
              <a:rPr lang="en-US" dirty="0"/>
              <a:t>Document usage of "User" variables</a:t>
            </a:r>
          </a:p>
          <a:p>
            <a:pPr lvl="1" algn="just"/>
            <a:r>
              <a:rPr lang="en-US" sz="2200" dirty="0"/>
              <a:t>Many "User" variables are used creating a catalog, especially for add-ons.  It is important to document those variables within </a:t>
            </a:r>
            <a:r>
              <a:rPr lang="en-US" sz="2200"/>
              <a:t>the catalog</a:t>
            </a:r>
            <a:r>
              <a:rPr lang="en-US" dirty="0"/>
              <a:t>;</a:t>
            </a:r>
            <a:endParaRPr lang="en-US" sz="2200" dirty="0"/>
          </a:p>
          <a:p>
            <a:pPr lvl="1"/>
            <a:r>
              <a:rPr lang="en-US" sz="2200" dirty="0" err="1"/>
              <a:t>Manuf</a:t>
            </a:r>
            <a:r>
              <a:rPr lang="en-US" sz="2200" dirty="0"/>
              <a:t> info, caption string feature or use records </a:t>
            </a:r>
            <a:r>
              <a:rPr lang="en-US" sz="2200"/>
              <a:t>in hierachy</a:t>
            </a:r>
            <a:r>
              <a:rPr lang="en-US" dirty="0" err="1"/>
              <a:t>;</a:t>
            </a:r>
            <a:endParaRPr lang="en-US" sz="2200" dirty="0"/>
          </a:p>
          <a:p>
            <a:pPr lvl="1"/>
            <a:r>
              <a:rPr lang="en-US" sz="2200" dirty="0"/>
              <a:t>Document will </a:t>
            </a:r>
            <a:r>
              <a:rPr lang="en-US" sz="2200"/>
              <a:t>help troubleshooting</a:t>
            </a:r>
            <a:r>
              <a:rPr lang="en-US" dirty="0"/>
              <a:t>;</a:t>
            </a:r>
            <a:endParaRPr lang="en-US" sz="2200" dirty="0"/>
          </a:p>
          <a:p>
            <a:pPr lvl="1"/>
            <a:r>
              <a:rPr lang="en-US" sz="2200" dirty="0"/>
              <a:t>Will also help quickly identify which user variables are already used when a new one is required.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8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Catalog</a:t>
            </a:r>
            <a:r>
              <a:rPr lang="fr-CA" dirty="0"/>
              <a:t> H</a:t>
            </a:r>
            <a:r>
              <a:rPr lang="fr-CA" dirty="0" err="1"/>
              <a:t>ierarchy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CA" dirty="0"/>
              <a:t>Importance to have a good TOC:</a:t>
            </a:r>
            <a:endParaRPr lang="fr-FR" dirty="0"/>
          </a:p>
          <a:p>
            <a:pPr lvl="1" algn="just"/>
            <a:r>
              <a:rPr lang="fr-CA" dirty="0"/>
              <a:t>A good </a:t>
            </a:r>
            <a:r>
              <a:rPr lang="fr-CA" dirty="0" err="1"/>
              <a:t>hierarchy</a:t>
            </a:r>
            <a:r>
              <a:rPr lang="fr-CA" dirty="0"/>
              <a:t> </a:t>
            </a:r>
            <a:r>
              <a:rPr lang="fr-CA" dirty="0" err="1"/>
              <a:t>makes</a:t>
            </a:r>
            <a:r>
              <a:rPr lang="fr-CA" dirty="0"/>
              <a:t> navigation in the </a:t>
            </a:r>
            <a:r>
              <a:rPr lang="fr-CA" dirty="0" err="1"/>
              <a:t>catalog</a:t>
            </a:r>
            <a:r>
              <a:rPr lang="fr-CA" dirty="0"/>
              <a:t> </a:t>
            </a:r>
            <a:r>
              <a:rPr lang="fr-CA" dirty="0" err="1"/>
              <a:t>much</a:t>
            </a:r>
            <a:r>
              <a:rPr lang="fr-CA" dirty="0"/>
              <a:t> more </a:t>
            </a:r>
            <a:r>
              <a:rPr lang="fr-CA" dirty="0" err="1"/>
              <a:t>fluid;</a:t>
            </a:r>
            <a:endParaRPr lang="fr-CA" dirty="0"/>
          </a:p>
          <a:p>
            <a:pPr lvl="1" algn="just"/>
            <a:r>
              <a:rPr lang="fr-CA" dirty="0"/>
              <a:t>Quick </a:t>
            </a:r>
            <a:r>
              <a:rPr lang="fr-CA" dirty="0" err="1"/>
              <a:t>access</a:t>
            </a:r>
            <a:r>
              <a:rPr lang="fr-CA" dirty="0"/>
              <a:t> to the </a:t>
            </a:r>
            <a:r>
              <a:rPr lang="fr-CA" dirty="0" err="1"/>
              <a:t>different</a:t>
            </a:r>
            <a:r>
              <a:rPr lang="fr-CA" dirty="0"/>
              <a:t> items of the </a:t>
            </a:r>
            <a:r>
              <a:rPr lang="fr-CA" dirty="0" err="1"/>
              <a:t>catalog;</a:t>
            </a:r>
            <a:endParaRPr lang="fr-CA" dirty="0"/>
          </a:p>
          <a:p>
            <a:pPr lvl="1" algn="just"/>
            <a:r>
              <a:rPr lang="fr-CA" dirty="0"/>
              <a:t>Enhanced user </a:t>
            </a:r>
            <a:r>
              <a:rPr lang="fr-CA" dirty="0" err="1"/>
              <a:t>experience;</a:t>
            </a:r>
            <a:endParaRPr lang="fr-CA" dirty="0"/>
          </a:p>
          <a:p>
            <a:pPr lvl="1" algn="just"/>
            <a:r>
              <a:rPr lang="en-CA" dirty="0"/>
              <a:t>Designer will much prefer working in a well organized catalog.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9341959"/>
      </p:ext>
    </p:extLst>
  </p:cSld>
  <p:clrMapOvr>
    <a:masterClrMapping/>
  </p:clrMapOvr>
</p:sld>
</file>

<file path=ppt/theme/theme1.xml><?xml version="1.0" encoding="utf-8"?>
<a:theme xmlns:a="http://schemas.openxmlformats.org/drawingml/2006/main" name="2020-Template-Update-Oct2014">
  <a:themeElements>
    <a:clrScheme name="Custom 2">
      <a:dk1>
        <a:srgbClr val="5E5E5E"/>
      </a:dk1>
      <a:lt1>
        <a:sysClr val="window" lastClr="FFFFFF"/>
      </a:lt1>
      <a:dk2>
        <a:srgbClr val="AEAEAE"/>
      </a:dk2>
      <a:lt2>
        <a:srgbClr val="DDDDDD"/>
      </a:lt2>
      <a:accent1>
        <a:srgbClr val="F69200"/>
      </a:accent1>
      <a:accent2>
        <a:srgbClr val="DF5327"/>
      </a:accent2>
      <a:accent3>
        <a:srgbClr val="00B0F0"/>
      </a:accent3>
      <a:accent4>
        <a:srgbClr val="5E5E5E"/>
      </a:accent4>
      <a:accent5>
        <a:srgbClr val="FEC306"/>
      </a:accent5>
      <a:accent6>
        <a:srgbClr val="92D050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971D"/>
        </a:solidFill>
        <a:ln>
          <a:noFill/>
        </a:ln>
      </a:spPr>
      <a:bodyPr rtlCol="0" anchor="ctr"/>
      <a:lstStyle>
        <a:defPPr algn="ctr">
          <a:defRPr dirty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2020-Template-Update-Oct2014 (1)</Template>
  <TotalTime>1131</TotalTime>
  <Words>1981</Words>
  <Application>Microsoft Office PowerPoint</Application>
  <PresentationFormat>On-screen Show (4:3)</PresentationFormat>
  <Paragraphs>322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Franchise</vt:lpstr>
      <vt:lpstr>Calibri</vt:lpstr>
      <vt:lpstr>Arial</vt:lpstr>
      <vt:lpstr>2020-Template-Update-Oct2014</vt:lpstr>
      <vt:lpstr>PowerPoint Presentation</vt:lpstr>
      <vt:lpstr>Best Practices</vt:lpstr>
      <vt:lpstr>Agenda</vt:lpstr>
      <vt:lpstr>Introduction</vt:lpstr>
      <vt:lpstr>Setting Linkcodes</vt:lpstr>
      <vt:lpstr>Setting Linkcodes</vt:lpstr>
      <vt:lpstr>Setting Linkcodes</vt:lpstr>
      <vt:lpstr>Setting Variables</vt:lpstr>
      <vt:lpstr>Catalog Hierarchy</vt:lpstr>
      <vt:lpstr>Catalog Hierarchy</vt:lpstr>
      <vt:lpstr>Catalog Hierarchy</vt:lpstr>
      <vt:lpstr>Catalog Hierarchy </vt:lpstr>
      <vt:lpstr>Catalog Hierarchy </vt:lpstr>
      <vt:lpstr>Catalog Hierarchy</vt:lpstr>
      <vt:lpstr>Catalog Hierarchy </vt:lpstr>
      <vt:lpstr>Catalog Hierarchy </vt:lpstr>
      <vt:lpstr>Catalog Hierarchy</vt:lpstr>
      <vt:lpstr>Catalog Hierarchy</vt:lpstr>
      <vt:lpstr>Catalog Hierarchy </vt:lpstr>
      <vt:lpstr>Catalog Hierarchy </vt:lpstr>
      <vt:lpstr>Catalog Hierarchy </vt:lpstr>
      <vt:lpstr>Catalog Hierarchy </vt:lpstr>
      <vt:lpstr>Product SKUs &amp; Descriptions</vt:lpstr>
      <vt:lpstr>Product SKUs &amp; Descriptions </vt:lpstr>
      <vt:lpstr>Message Records</vt:lpstr>
      <vt:lpstr>Message Records</vt:lpstr>
      <vt:lpstr>Message Records</vt:lpstr>
      <vt:lpstr>Pricing</vt:lpstr>
      <vt:lpstr>Relations</vt:lpstr>
      <vt:lpstr>Relations</vt:lpstr>
      <vt:lpstr>Relations</vt:lpstr>
      <vt:lpstr>Relations</vt:lpstr>
      <vt:lpstr>Relations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Mili Trives</dc:creator>
  <cp:lastModifiedBy>William Neale</cp:lastModifiedBy>
  <cp:revision>53</cp:revision>
  <cp:lastPrinted>2015-07-23T14:58:55Z</cp:lastPrinted>
  <dcterms:created xsi:type="dcterms:W3CDTF">2015-07-21T14:56:18Z</dcterms:created>
  <dcterms:modified xsi:type="dcterms:W3CDTF">2015-10-27T15:01:58Z</dcterms:modified>
</cp:coreProperties>
</file>