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314" r:id="rId5"/>
    <p:sldId id="315" r:id="rId6"/>
    <p:sldId id="309" r:id="rId7"/>
    <p:sldId id="335" r:id="rId8"/>
    <p:sldId id="350" r:id="rId9"/>
    <p:sldId id="351" r:id="rId10"/>
    <p:sldId id="329" r:id="rId11"/>
    <p:sldId id="339" r:id="rId12"/>
    <p:sldId id="310" r:id="rId13"/>
    <p:sldId id="326" r:id="rId14"/>
    <p:sldId id="324" r:id="rId15"/>
    <p:sldId id="330" r:id="rId16"/>
    <p:sldId id="325" r:id="rId17"/>
    <p:sldId id="322" r:id="rId18"/>
    <p:sldId id="341" r:id="rId19"/>
    <p:sldId id="320" r:id="rId20"/>
    <p:sldId id="321" r:id="rId21"/>
    <p:sldId id="344" r:id="rId22"/>
    <p:sldId id="308" r:id="rId23"/>
    <p:sldId id="348" r:id="rId24"/>
    <p:sldId id="349" r:id="rId25"/>
    <p:sldId id="311" r:id="rId26"/>
    <p:sldId id="338" r:id="rId27"/>
    <p:sldId id="312" r:id="rId28"/>
    <p:sldId id="331" r:id="rId29"/>
    <p:sldId id="332" r:id="rId30"/>
    <p:sldId id="333" r:id="rId31"/>
    <p:sldId id="334" r:id="rId32"/>
    <p:sldId id="340" r:id="rId33"/>
    <p:sldId id="328" r:id="rId34"/>
    <p:sldId id="316" r:id="rId35"/>
    <p:sldId id="318" r:id="rId36"/>
    <p:sldId id="343" r:id="rId37"/>
    <p:sldId id="342" r:id="rId38"/>
    <p:sldId id="345" r:id="rId39"/>
    <p:sldId id="313" r:id="rId40"/>
  </p:sldIdLst>
  <p:sldSz cx="12192000" cy="6858000"/>
  <p:notesSz cx="6954838"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1" d="100"/>
          <a:sy n="111" d="100"/>
        </p:scale>
        <p:origin x="12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fr-CA"/>
          </a:p>
        </p:txBody>
      </p:sp>
      <p:sp>
        <p:nvSpPr>
          <p:cNvPr id="3" name="Date Placeholder 2"/>
          <p:cNvSpPr>
            <a:spLocks noGrp="1"/>
          </p:cNvSpPr>
          <p:nvPr>
            <p:ph type="dt" idx="1"/>
          </p:nvPr>
        </p:nvSpPr>
        <p:spPr>
          <a:xfrm>
            <a:off x="3939466" y="0"/>
            <a:ext cx="3013763" cy="463408"/>
          </a:xfrm>
          <a:prstGeom prst="rect">
            <a:avLst/>
          </a:prstGeom>
        </p:spPr>
        <p:txBody>
          <a:bodyPr vert="horz" lIns="92519" tIns="46259" rIns="92519" bIns="46259" rtlCol="0"/>
          <a:lstStyle>
            <a:lvl1pPr algn="r">
              <a:defRPr sz="1200"/>
            </a:lvl1pPr>
          </a:lstStyle>
          <a:p>
            <a:fld id="{80937268-D2BC-4C27-B0FA-F0AD7C83F87D}" type="datetimeFigureOut">
              <a:rPr lang="fr-CA" smtClean="0"/>
              <a:t>28/01/16</a:t>
            </a:fld>
            <a:endParaRPr lang="fr-CA"/>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2519" tIns="46259" rIns="92519" bIns="46259" rtlCol="0" anchor="ctr"/>
          <a:lstStyle/>
          <a:p>
            <a:endParaRPr lang="fr-CA"/>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772669"/>
            <a:ext cx="3013763" cy="463407"/>
          </a:xfrm>
          <a:prstGeom prst="rect">
            <a:avLst/>
          </a:prstGeom>
        </p:spPr>
        <p:txBody>
          <a:bodyPr vert="horz" lIns="92519" tIns="46259" rIns="92519" bIns="46259" rtlCol="0" anchor="b"/>
          <a:lstStyle>
            <a:lvl1pPr algn="l">
              <a:defRPr sz="1200"/>
            </a:lvl1pPr>
          </a:lstStyle>
          <a:p>
            <a:endParaRPr lang="fr-CA"/>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2519" tIns="46259" rIns="92519" bIns="46259" rtlCol="0" anchor="b"/>
          <a:lstStyle>
            <a:lvl1pPr algn="r">
              <a:defRPr sz="1200"/>
            </a:lvl1pPr>
          </a:lstStyle>
          <a:p>
            <a:fld id="{003DE87B-4467-41A1-BF0C-BEAE7207A766}" type="slidenum">
              <a:rPr lang="fr-CA" smtClean="0"/>
              <a:t>‹#›</a:t>
            </a:fld>
            <a:endParaRPr lang="fr-CA"/>
          </a:p>
        </p:txBody>
      </p:sp>
    </p:spTree>
    <p:extLst>
      <p:ext uri="{BB962C8B-B14F-4D97-AF65-F5344CB8AC3E}">
        <p14:creationId xmlns:p14="http://schemas.microsoft.com/office/powerpoint/2010/main" val="400181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185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4465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0023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pPr/>
              <a:t>28</a:t>
            </a:fld>
            <a:endParaRPr lang="en-US" dirty="0"/>
          </a:p>
        </p:txBody>
      </p:sp>
    </p:spTree>
    <p:extLst>
      <p:ext uri="{BB962C8B-B14F-4D97-AF65-F5344CB8AC3E}">
        <p14:creationId xmlns:p14="http://schemas.microsoft.com/office/powerpoint/2010/main" val="18507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pPr/>
              <a:t>29</a:t>
            </a:fld>
            <a:endParaRPr lang="en-US" dirty="0"/>
          </a:p>
        </p:txBody>
      </p:sp>
    </p:spTree>
    <p:extLst>
      <p:ext uri="{BB962C8B-B14F-4D97-AF65-F5344CB8AC3E}">
        <p14:creationId xmlns:p14="http://schemas.microsoft.com/office/powerpoint/2010/main" val="9331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pPr/>
              <a:t>30</a:t>
            </a:fld>
            <a:endParaRPr lang="en-US" dirty="0"/>
          </a:p>
        </p:txBody>
      </p:sp>
    </p:spTree>
    <p:extLst>
      <p:ext uri="{BB962C8B-B14F-4D97-AF65-F5344CB8AC3E}">
        <p14:creationId xmlns:p14="http://schemas.microsoft.com/office/powerpoint/2010/main" val="417665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pPr/>
              <a:t>31</a:t>
            </a:fld>
            <a:endParaRPr lang="en-US" dirty="0"/>
          </a:p>
        </p:txBody>
      </p:sp>
    </p:spTree>
    <p:extLst>
      <p:ext uri="{BB962C8B-B14F-4D97-AF65-F5344CB8AC3E}">
        <p14:creationId xmlns:p14="http://schemas.microsoft.com/office/powerpoint/2010/main" val="1377667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0 Intro with Tag">
    <p:spTree>
      <p:nvGrpSpPr>
        <p:cNvPr id="1" name=""/>
        <p:cNvGrpSpPr/>
        <p:nvPr/>
      </p:nvGrpSpPr>
      <p:grpSpPr>
        <a:xfrm>
          <a:off x="0" y="0"/>
          <a:ext cx="0" cy="0"/>
          <a:chOff x="0" y="0"/>
          <a:chExt cx="0" cy="0"/>
        </a:xfrm>
      </p:grpSpPr>
      <p:pic>
        <p:nvPicPr>
          <p:cNvPr id="3" name="Picture 2" descr="2020Logo_wTag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445" y="2780928"/>
            <a:ext cx="10162480" cy="785540"/>
          </a:xfrm>
          <a:prstGeom prst="rect">
            <a:avLst/>
          </a:prstGeom>
          <a:effectLst>
            <a:reflection blurRad="6350" stA="9000" endPos="92000" dist="139700" dir="5400000" sy="-100000" algn="bl" rotWithShape="0"/>
          </a:effectLst>
        </p:spPr>
      </p:pic>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2103737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Fram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1"/>
            <a:ext cx="7315200" cy="566739"/>
          </a:xfrm>
        </p:spPr>
        <p:txBody>
          <a:bodyPr anchor="b"/>
          <a:lstStyle>
            <a:lvl1pPr algn="l">
              <a:defRPr sz="2000" b="1">
                <a:solidFill>
                  <a:schemeClr val="tx1"/>
                </a:solidFill>
                <a:latin typeface="Calibri" panose="020F0502020204030204" pitchFamily="34" charset="0"/>
              </a:defRPr>
            </a:lvl1pPr>
          </a:lstStyle>
          <a:p>
            <a:r>
              <a:rPr lang="en-US" dirty="0" smtClean="0"/>
              <a:t>Insert text</a:t>
            </a:r>
            <a:endParaRPr lang="en-US" dirty="0"/>
          </a:p>
        </p:txBody>
      </p:sp>
      <p:sp>
        <p:nvSpPr>
          <p:cNvPr id="3" name="Picture Placeholder 2"/>
          <p:cNvSpPr>
            <a:spLocks noGrp="1"/>
          </p:cNvSpPr>
          <p:nvPr>
            <p:ph type="pic" idx="1" hasCustomPrompt="1"/>
          </p:nvPr>
        </p:nvSpPr>
        <p:spPr>
          <a:xfrm>
            <a:off x="1103445" y="548680"/>
            <a:ext cx="10177131" cy="4114800"/>
          </a:xfrm>
          <a:ln w="127000" cap="sq" cmpd="sng">
            <a:solidFill>
              <a:schemeClr val="bg1"/>
            </a:solidFill>
            <a:miter lim="800000"/>
          </a:ln>
          <a:effectLst>
            <a:outerShdw blurRad="368300" dist="38100" dir="2700000" algn="tl" rotWithShape="0">
              <a:prstClr val="black">
                <a:alpha val="21000"/>
              </a:prstClr>
            </a:outerShdw>
          </a:effectLst>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insert picture</a:t>
            </a:r>
            <a:endParaRPr lang="en-US" dirty="0"/>
          </a:p>
        </p:txBody>
      </p:sp>
      <p:sp>
        <p:nvSpPr>
          <p:cNvPr id="4" name="Text Placeholder 3"/>
          <p:cNvSpPr>
            <a:spLocks noGrp="1"/>
          </p:cNvSpPr>
          <p:nvPr>
            <p:ph type="body" sz="half" idx="2" hasCustomPrompt="1"/>
          </p:nvPr>
        </p:nvSpPr>
        <p:spPr>
          <a:xfrm>
            <a:off x="2389717" y="5367339"/>
            <a:ext cx="7315200" cy="804863"/>
          </a:xfrm>
        </p:spPr>
        <p:txBody>
          <a:bodyPr>
            <a:normAutofit/>
          </a:bodyPr>
          <a:lstStyle>
            <a:lvl1pPr marL="0" indent="0">
              <a:buNone/>
              <a:defRPr sz="2000">
                <a:solidFill>
                  <a:schemeClr val="tx1"/>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878707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Grey Circle Left">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0" y="0"/>
            <a:ext cx="12192000" cy="6858000"/>
          </a:xfrm>
        </p:spPr>
        <p:txBody>
          <a:bodyPr/>
          <a:lstStyle>
            <a:lvl1pPr>
              <a:defRPr/>
            </a:lvl1pPr>
          </a:lstStyle>
          <a:p>
            <a:r>
              <a:rPr lang="en-US" dirty="0" smtClean="0"/>
              <a:t>Click icon to insert background picture</a:t>
            </a:r>
            <a:endParaRPr lang="en-US" dirty="0"/>
          </a:p>
        </p:txBody>
      </p:sp>
      <p:sp>
        <p:nvSpPr>
          <p:cNvPr id="12" name="Text Placeholder 11"/>
          <p:cNvSpPr>
            <a:spLocks noGrp="1"/>
          </p:cNvSpPr>
          <p:nvPr>
            <p:ph type="body" sz="quarter" idx="13" hasCustomPrompt="1"/>
          </p:nvPr>
        </p:nvSpPr>
        <p:spPr>
          <a:xfrm>
            <a:off x="-528736" y="1268760"/>
            <a:ext cx="5856651" cy="4392488"/>
          </a:xfrm>
          <a:prstGeom prst="ellipse">
            <a:avLst/>
          </a:prstGeom>
          <a:solidFill>
            <a:srgbClr val="868686">
              <a:alpha val="72941"/>
            </a:srgbClr>
          </a:solidFill>
        </p:spPr>
        <p:txBody>
          <a:bodyPr tIns="731520" anchor="t" anchorCtr="0">
            <a:normAutofit/>
          </a:bodyPr>
          <a:lstStyle>
            <a:lvl1pPr>
              <a:buNone/>
              <a:defRPr sz="4400" baseline="0">
                <a:solidFill>
                  <a:schemeClr val="bg1"/>
                </a:solidFill>
              </a:defRPr>
            </a:lvl1pPr>
          </a:lstStyle>
          <a:p>
            <a:pPr lvl="0"/>
            <a:r>
              <a:rPr lang="en-US" dirty="0" smtClean="0"/>
              <a:t>Section Title</a:t>
            </a:r>
            <a:endParaRPr lang="en-US" dirty="0"/>
          </a:p>
        </p:txBody>
      </p:sp>
      <p:sp>
        <p:nvSpPr>
          <p:cNvPr id="14" name="Text Placeholder 13"/>
          <p:cNvSpPr>
            <a:spLocks noGrp="1"/>
          </p:cNvSpPr>
          <p:nvPr>
            <p:ph type="body" sz="quarter" idx="14" hasCustomPrompt="1"/>
          </p:nvPr>
        </p:nvSpPr>
        <p:spPr>
          <a:xfrm>
            <a:off x="623393" y="3429000"/>
            <a:ext cx="3552393" cy="1800200"/>
          </a:xfrm>
        </p:spPr>
        <p:txBody>
          <a:bodyPr>
            <a:normAutofit/>
          </a:bodyPr>
          <a:lstStyle>
            <a:lvl1pPr>
              <a:buNone/>
              <a:defRPr sz="1800" b="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7134989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Grey Circle Right">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6" name="Text Placeholder 11"/>
          <p:cNvSpPr>
            <a:spLocks noGrp="1"/>
          </p:cNvSpPr>
          <p:nvPr>
            <p:ph type="body" sz="quarter" idx="16" hasCustomPrompt="1"/>
          </p:nvPr>
        </p:nvSpPr>
        <p:spPr>
          <a:xfrm>
            <a:off x="7056107" y="1340768"/>
            <a:ext cx="5856651" cy="4392488"/>
          </a:xfrm>
          <a:prstGeom prst="ellipse">
            <a:avLst/>
          </a:prstGeom>
          <a:solidFill>
            <a:srgbClr val="868686">
              <a:alpha val="72941"/>
            </a:srgbClr>
          </a:solidFill>
        </p:spPr>
        <p:txBody>
          <a:bodyPr tIns="731520">
            <a:normAutofit/>
          </a:bodyPr>
          <a:lstStyle>
            <a:lvl1pPr>
              <a:buNone/>
              <a:defRPr sz="4400" baseline="0">
                <a:solidFill>
                  <a:schemeClr val="bg1"/>
                </a:solidFill>
              </a:defRPr>
            </a:lvl1pPr>
          </a:lstStyle>
          <a:p>
            <a:pPr lvl="0"/>
            <a:r>
              <a:rPr lang="en-US" dirty="0" smtClean="0"/>
              <a:t>Section Title</a:t>
            </a:r>
            <a:endParaRPr lang="en-US" dirty="0"/>
          </a:p>
        </p:txBody>
      </p:sp>
      <p:sp>
        <p:nvSpPr>
          <p:cNvPr id="8" name="Text Placeholder 13"/>
          <p:cNvSpPr>
            <a:spLocks noGrp="1"/>
          </p:cNvSpPr>
          <p:nvPr>
            <p:ph type="body" sz="quarter" idx="17" hasCustomPrompt="1"/>
          </p:nvPr>
        </p:nvSpPr>
        <p:spPr>
          <a:xfrm>
            <a:off x="8208236" y="3501008"/>
            <a:ext cx="3552393" cy="1800200"/>
          </a:xfrm>
        </p:spPr>
        <p:txBody>
          <a:bodyPr>
            <a:normAutofit/>
          </a:bodyPr>
          <a:lstStyle>
            <a:lvl1pPr algn="r">
              <a:buNone/>
              <a:defRPr sz="1800" b="0" baseline="0">
                <a:solidFill>
                  <a:schemeClr val="bg1"/>
                </a:solidFill>
              </a:defRPr>
            </a:lvl1pPr>
          </a:lstStyle>
          <a:p>
            <a:pPr lvl="0"/>
            <a:r>
              <a:rPr lang="en-US" dirty="0" smtClean="0"/>
              <a:t>Insert Text</a:t>
            </a:r>
            <a:endParaRPr lang="en-US" dirty="0"/>
          </a:p>
        </p:txBody>
      </p:sp>
      <p:sp>
        <p:nvSpPr>
          <p:cNvPr id="7" name="TextBox 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943952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Orange Circle Left">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9" name="Text Placeholder 11"/>
          <p:cNvSpPr>
            <a:spLocks noGrp="1"/>
          </p:cNvSpPr>
          <p:nvPr>
            <p:ph type="body" sz="quarter" idx="13" hasCustomPrompt="1"/>
          </p:nvPr>
        </p:nvSpPr>
        <p:spPr>
          <a:xfrm>
            <a:off x="-624747" y="1268760"/>
            <a:ext cx="5856651" cy="4392488"/>
          </a:xfrm>
          <a:prstGeom prst="ellipse">
            <a:avLst/>
          </a:prstGeom>
          <a:solidFill>
            <a:srgbClr val="F8971D">
              <a:alpha val="63137"/>
            </a:srgbClr>
          </a:solidFill>
        </p:spPr>
        <p:txBody>
          <a:bodyPr tIns="731520">
            <a:normAutofit/>
          </a:bodyPr>
          <a:lstStyle>
            <a:lvl1pPr>
              <a:buNone/>
              <a:defRPr sz="4400" baseline="0">
                <a:solidFill>
                  <a:schemeClr val="bg1"/>
                </a:solidFill>
              </a:defRPr>
            </a:lvl1pPr>
          </a:lstStyle>
          <a:p>
            <a:pPr lvl="0"/>
            <a:r>
              <a:rPr lang="en-US" dirty="0" smtClean="0"/>
              <a:t>Section Title</a:t>
            </a:r>
            <a:endParaRPr lang="en-US" dirty="0"/>
          </a:p>
        </p:txBody>
      </p:sp>
      <p:sp>
        <p:nvSpPr>
          <p:cNvPr id="11" name="Text Placeholder 13"/>
          <p:cNvSpPr>
            <a:spLocks noGrp="1"/>
          </p:cNvSpPr>
          <p:nvPr>
            <p:ph type="body" sz="quarter" idx="14" hasCustomPrompt="1"/>
          </p:nvPr>
        </p:nvSpPr>
        <p:spPr>
          <a:xfrm>
            <a:off x="527382" y="3429000"/>
            <a:ext cx="3552393" cy="1800200"/>
          </a:xfrm>
        </p:spPr>
        <p:txBody>
          <a:bodyPr>
            <a:normAutofit/>
          </a:bodyPr>
          <a:lstStyle>
            <a:lvl1pPr>
              <a:buNone/>
              <a:defRPr sz="1800" b="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1214605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Orange Circle Right">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6" name="Text Placeholder 11"/>
          <p:cNvSpPr>
            <a:spLocks noGrp="1"/>
          </p:cNvSpPr>
          <p:nvPr>
            <p:ph type="body" sz="quarter" idx="15" hasCustomPrompt="1"/>
          </p:nvPr>
        </p:nvSpPr>
        <p:spPr>
          <a:xfrm>
            <a:off x="7056107" y="1268760"/>
            <a:ext cx="5856651" cy="4392488"/>
          </a:xfrm>
          <a:prstGeom prst="ellipse">
            <a:avLst/>
          </a:prstGeom>
          <a:solidFill>
            <a:srgbClr val="F8971D">
              <a:alpha val="63137"/>
            </a:srgbClr>
          </a:solidFill>
        </p:spPr>
        <p:txBody>
          <a:bodyPr tIns="731520">
            <a:normAutofit/>
          </a:bodyPr>
          <a:lstStyle>
            <a:lvl1pPr>
              <a:buNone/>
              <a:defRPr sz="4400" baseline="0">
                <a:solidFill>
                  <a:schemeClr val="bg1"/>
                </a:solidFill>
              </a:defRPr>
            </a:lvl1pPr>
          </a:lstStyle>
          <a:p>
            <a:pPr lvl="0"/>
            <a:r>
              <a:rPr lang="en-US" dirty="0" smtClean="0"/>
              <a:t>Section Title</a:t>
            </a:r>
            <a:endParaRPr lang="en-US" dirty="0"/>
          </a:p>
        </p:txBody>
      </p:sp>
      <p:sp>
        <p:nvSpPr>
          <p:cNvPr id="8" name="Text Placeholder 13"/>
          <p:cNvSpPr>
            <a:spLocks noGrp="1"/>
          </p:cNvSpPr>
          <p:nvPr>
            <p:ph type="body" sz="quarter" idx="16" hasCustomPrompt="1"/>
          </p:nvPr>
        </p:nvSpPr>
        <p:spPr>
          <a:xfrm>
            <a:off x="8208236" y="3429000"/>
            <a:ext cx="3552393" cy="1800200"/>
          </a:xfrm>
        </p:spPr>
        <p:txBody>
          <a:bodyPr>
            <a:normAutofit/>
          </a:bodyPr>
          <a:lstStyle>
            <a:lvl1pPr algn="r">
              <a:buNone/>
              <a:defRPr sz="1800" b="0" baseline="0">
                <a:solidFill>
                  <a:schemeClr val="bg1"/>
                </a:solidFill>
              </a:defRPr>
            </a:lvl1pPr>
          </a:lstStyle>
          <a:p>
            <a:pPr lvl="0"/>
            <a:r>
              <a:rPr lang="en-US" dirty="0" smtClean="0"/>
              <a:t>Insert Text</a:t>
            </a:r>
            <a:endParaRPr lang="en-US" dirty="0"/>
          </a:p>
        </p:txBody>
      </p:sp>
      <p:sp>
        <p:nvSpPr>
          <p:cNvPr id="7" name="TextBox 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114079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Overlay Lef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2" name="Text Placeholder 12"/>
          <p:cNvSpPr>
            <a:spLocks noGrp="1"/>
          </p:cNvSpPr>
          <p:nvPr>
            <p:ph type="body" sz="quarter" idx="11" hasCustomPrompt="1"/>
          </p:nvPr>
        </p:nvSpPr>
        <p:spPr>
          <a:xfrm>
            <a:off x="623393" y="1196752"/>
            <a:ext cx="4144793" cy="4824536"/>
          </a:xfrm>
          <a:custGeom>
            <a:avLst/>
            <a:gdLst>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819100 w 2808312"/>
              <a:gd name="connsiteY10" fmla="*/ 5427603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468052 w 2808312"/>
              <a:gd name="connsiteY10" fmla="*/ 4824536 h 4824536"/>
              <a:gd name="connsiteX11" fmla="*/ 0 w 2808312"/>
              <a:gd name="connsiteY11" fmla="*/ 4824536 h 4824536"/>
              <a:gd name="connsiteX12" fmla="*/ 0 w 2808312"/>
              <a:gd name="connsiteY12" fmla="*/ 4020447 h 4824536"/>
              <a:gd name="connsiteX13" fmla="*/ 0 w 2808312"/>
              <a:gd name="connsiteY13" fmla="*/ 2814313 h 4824536"/>
              <a:gd name="connsiteX14" fmla="*/ 0 w 2808312"/>
              <a:gd name="connsiteY14" fmla="*/ 2814313 h 4824536"/>
              <a:gd name="connsiteX15" fmla="*/ 0 w 2808312"/>
              <a:gd name="connsiteY15"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8312 w 2808312"/>
              <a:gd name="connsiteY6" fmla="*/ 2814313 h 4824536"/>
              <a:gd name="connsiteX7" fmla="*/ 2808312 w 2808312"/>
              <a:gd name="connsiteY7" fmla="*/ 2814313 h 4824536"/>
              <a:gd name="connsiteX8" fmla="*/ 2808312 w 2808312"/>
              <a:gd name="connsiteY8" fmla="*/ 4020447 h 4824536"/>
              <a:gd name="connsiteX9" fmla="*/ 2808312 w 2808312"/>
              <a:gd name="connsiteY9" fmla="*/ 4824536 h 4824536"/>
              <a:gd name="connsiteX10" fmla="*/ 1170130 w 2808312"/>
              <a:gd name="connsiteY10" fmla="*/ 4824536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795035 w 2808312"/>
              <a:gd name="connsiteY6" fmla="*/ 2014621 h 4824536"/>
              <a:gd name="connsiteX7" fmla="*/ 2808312 w 2808312"/>
              <a:gd name="connsiteY7" fmla="*/ 2814313 h 4824536"/>
              <a:gd name="connsiteX8" fmla="*/ 2808312 w 2808312"/>
              <a:gd name="connsiteY8" fmla="*/ 2814313 h 4824536"/>
              <a:gd name="connsiteX9" fmla="*/ 2808312 w 2808312"/>
              <a:gd name="connsiteY9" fmla="*/ 4020447 h 4824536"/>
              <a:gd name="connsiteX10" fmla="*/ 2808312 w 2808312"/>
              <a:gd name="connsiteY10" fmla="*/ 4824536 h 4824536"/>
              <a:gd name="connsiteX11" fmla="*/ 1170130 w 2808312"/>
              <a:gd name="connsiteY11" fmla="*/ 4824536 h 4824536"/>
              <a:gd name="connsiteX12" fmla="*/ 468052 w 2808312"/>
              <a:gd name="connsiteY12" fmla="*/ 4824536 h 4824536"/>
              <a:gd name="connsiteX13" fmla="*/ 0 w 2808312"/>
              <a:gd name="connsiteY13" fmla="*/ 4824536 h 4824536"/>
              <a:gd name="connsiteX14" fmla="*/ 0 w 2808312"/>
              <a:gd name="connsiteY14" fmla="*/ 4020447 h 4824536"/>
              <a:gd name="connsiteX15" fmla="*/ 0 w 2808312"/>
              <a:gd name="connsiteY15" fmla="*/ 2814313 h 4824536"/>
              <a:gd name="connsiteX16" fmla="*/ 0 w 2808312"/>
              <a:gd name="connsiteY16" fmla="*/ 2814313 h 4824536"/>
              <a:gd name="connsiteX17" fmla="*/ 0 w 2808312"/>
              <a:gd name="connsiteY17"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102633"/>
              <a:gd name="connsiteY0" fmla="*/ 0 h 4824536"/>
              <a:gd name="connsiteX1" fmla="*/ 468052 w 3102633"/>
              <a:gd name="connsiteY1" fmla="*/ 0 h 4824536"/>
              <a:gd name="connsiteX2" fmla="*/ 468052 w 3102633"/>
              <a:gd name="connsiteY2" fmla="*/ 0 h 4824536"/>
              <a:gd name="connsiteX3" fmla="*/ 1170130 w 3102633"/>
              <a:gd name="connsiteY3" fmla="*/ 0 h 4824536"/>
              <a:gd name="connsiteX4" fmla="*/ 2808312 w 3102633"/>
              <a:gd name="connsiteY4" fmla="*/ 0 h 4824536"/>
              <a:gd name="connsiteX5" fmla="*/ 2802350 w 3102633"/>
              <a:gd name="connsiteY5" fmla="*/ 1297731 h 4824536"/>
              <a:gd name="connsiteX6" fmla="*/ 3096344 w 3102633"/>
              <a:gd name="connsiteY6" fmla="*/ 1656184 h 4824536"/>
              <a:gd name="connsiteX7" fmla="*/ 2795035 w 3102633"/>
              <a:gd name="connsiteY7" fmla="*/ 2014621 h 4824536"/>
              <a:gd name="connsiteX8" fmla="*/ 2808312 w 3102633"/>
              <a:gd name="connsiteY8" fmla="*/ 2814313 h 4824536"/>
              <a:gd name="connsiteX9" fmla="*/ 2808312 w 3102633"/>
              <a:gd name="connsiteY9" fmla="*/ 2814313 h 4824536"/>
              <a:gd name="connsiteX10" fmla="*/ 2808312 w 3102633"/>
              <a:gd name="connsiteY10" fmla="*/ 4020447 h 4824536"/>
              <a:gd name="connsiteX11" fmla="*/ 2808312 w 3102633"/>
              <a:gd name="connsiteY11" fmla="*/ 4824536 h 4824536"/>
              <a:gd name="connsiteX12" fmla="*/ 1170130 w 3102633"/>
              <a:gd name="connsiteY12" fmla="*/ 4824536 h 4824536"/>
              <a:gd name="connsiteX13" fmla="*/ 468052 w 3102633"/>
              <a:gd name="connsiteY13" fmla="*/ 4824536 h 4824536"/>
              <a:gd name="connsiteX14" fmla="*/ 0 w 3102633"/>
              <a:gd name="connsiteY14" fmla="*/ 4824536 h 4824536"/>
              <a:gd name="connsiteX15" fmla="*/ 0 w 3102633"/>
              <a:gd name="connsiteY15" fmla="*/ 4020447 h 4824536"/>
              <a:gd name="connsiteX16" fmla="*/ 0 w 3102633"/>
              <a:gd name="connsiteY16" fmla="*/ 2814313 h 4824536"/>
              <a:gd name="connsiteX17" fmla="*/ 0 w 3102633"/>
              <a:gd name="connsiteY17" fmla="*/ 2814313 h 4824536"/>
              <a:gd name="connsiteX18" fmla="*/ 0 w 3102633"/>
              <a:gd name="connsiteY18" fmla="*/ 0 h 4824536"/>
              <a:gd name="connsiteX0" fmla="*/ 0 w 3108595"/>
              <a:gd name="connsiteY0" fmla="*/ 0 h 4824536"/>
              <a:gd name="connsiteX1" fmla="*/ 468052 w 3108595"/>
              <a:gd name="connsiteY1" fmla="*/ 0 h 4824536"/>
              <a:gd name="connsiteX2" fmla="*/ 468052 w 3108595"/>
              <a:gd name="connsiteY2" fmla="*/ 0 h 4824536"/>
              <a:gd name="connsiteX3" fmla="*/ 1170130 w 3108595"/>
              <a:gd name="connsiteY3" fmla="*/ 0 h 4824536"/>
              <a:gd name="connsiteX4" fmla="*/ 2808312 w 3108595"/>
              <a:gd name="connsiteY4" fmla="*/ 0 h 4824536"/>
              <a:gd name="connsiteX5" fmla="*/ 2808312 w 3108595"/>
              <a:gd name="connsiteY5" fmla="*/ 1296144 h 4824536"/>
              <a:gd name="connsiteX6" fmla="*/ 3096344 w 3108595"/>
              <a:gd name="connsiteY6" fmla="*/ 1656184 h 4824536"/>
              <a:gd name="connsiteX7" fmla="*/ 2795035 w 3108595"/>
              <a:gd name="connsiteY7" fmla="*/ 2014621 h 4824536"/>
              <a:gd name="connsiteX8" fmla="*/ 2808312 w 3108595"/>
              <a:gd name="connsiteY8" fmla="*/ 2814313 h 4824536"/>
              <a:gd name="connsiteX9" fmla="*/ 2808312 w 3108595"/>
              <a:gd name="connsiteY9" fmla="*/ 2814313 h 4824536"/>
              <a:gd name="connsiteX10" fmla="*/ 2808312 w 3108595"/>
              <a:gd name="connsiteY10" fmla="*/ 4020447 h 4824536"/>
              <a:gd name="connsiteX11" fmla="*/ 2808312 w 3108595"/>
              <a:gd name="connsiteY11" fmla="*/ 4824536 h 4824536"/>
              <a:gd name="connsiteX12" fmla="*/ 1170130 w 3108595"/>
              <a:gd name="connsiteY12" fmla="*/ 4824536 h 4824536"/>
              <a:gd name="connsiteX13" fmla="*/ 468052 w 3108595"/>
              <a:gd name="connsiteY13" fmla="*/ 4824536 h 4824536"/>
              <a:gd name="connsiteX14" fmla="*/ 0 w 3108595"/>
              <a:gd name="connsiteY14" fmla="*/ 4824536 h 4824536"/>
              <a:gd name="connsiteX15" fmla="*/ 0 w 3108595"/>
              <a:gd name="connsiteY15" fmla="*/ 4020447 h 4824536"/>
              <a:gd name="connsiteX16" fmla="*/ 0 w 3108595"/>
              <a:gd name="connsiteY16" fmla="*/ 2814313 h 4824536"/>
              <a:gd name="connsiteX17" fmla="*/ 0 w 3108595"/>
              <a:gd name="connsiteY17" fmla="*/ 2814313 h 4824536"/>
              <a:gd name="connsiteX18" fmla="*/ 0 w 3108595"/>
              <a:gd name="connsiteY18" fmla="*/ 0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8595" h="4824536">
                <a:moveTo>
                  <a:pt x="0" y="0"/>
                </a:moveTo>
                <a:lnTo>
                  <a:pt x="468052" y="0"/>
                </a:lnTo>
                <a:lnTo>
                  <a:pt x="468052" y="0"/>
                </a:lnTo>
                <a:lnTo>
                  <a:pt x="1170130" y="0"/>
                </a:lnTo>
                <a:lnTo>
                  <a:pt x="2808312" y="0"/>
                </a:lnTo>
                <a:cubicBezTo>
                  <a:pt x="2806325" y="432577"/>
                  <a:pt x="2810299" y="863567"/>
                  <a:pt x="2808312" y="1296144"/>
                </a:cubicBezTo>
                <a:cubicBezTo>
                  <a:pt x="3108595" y="1645392"/>
                  <a:pt x="2723102" y="1161331"/>
                  <a:pt x="3096344" y="1656184"/>
                </a:cubicBezTo>
                <a:cubicBezTo>
                  <a:pt x="2771871" y="2033978"/>
                  <a:pt x="2968752" y="1794619"/>
                  <a:pt x="2795035" y="2014621"/>
                </a:cubicBezTo>
                <a:cubicBezTo>
                  <a:pt x="2827707" y="2970252"/>
                  <a:pt x="2806099" y="2681031"/>
                  <a:pt x="2808312" y="2814313"/>
                </a:cubicBezTo>
                <a:lnTo>
                  <a:pt x="2808312" y="2814313"/>
                </a:lnTo>
                <a:lnTo>
                  <a:pt x="2808312" y="4020447"/>
                </a:lnTo>
                <a:lnTo>
                  <a:pt x="2808312" y="4824536"/>
                </a:lnTo>
                <a:lnTo>
                  <a:pt x="1170130" y="4824536"/>
                </a:lnTo>
                <a:lnTo>
                  <a:pt x="468052" y="4824536"/>
                </a:lnTo>
                <a:lnTo>
                  <a:pt x="0" y="4824536"/>
                </a:lnTo>
                <a:lnTo>
                  <a:pt x="0" y="4020447"/>
                </a:lnTo>
                <a:lnTo>
                  <a:pt x="0" y="2814313"/>
                </a:lnTo>
                <a:lnTo>
                  <a:pt x="0" y="2814313"/>
                </a:lnTo>
                <a:lnTo>
                  <a:pt x="0" y="0"/>
                </a:lnTo>
                <a:close/>
              </a:path>
            </a:pathLst>
          </a:custGeom>
          <a:solidFill>
            <a:srgbClr val="868686">
              <a:alpha val="72941"/>
            </a:srgbClr>
          </a:solidFill>
        </p:spPr>
        <p:txBody>
          <a:bodyPr lIns="45720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3" name="Text Placeholder 14"/>
          <p:cNvSpPr>
            <a:spLocks noGrp="1"/>
          </p:cNvSpPr>
          <p:nvPr>
            <p:ph type="body" sz="quarter" idx="12" hasCustomPrompt="1"/>
          </p:nvPr>
        </p:nvSpPr>
        <p:spPr>
          <a:xfrm>
            <a:off x="1102981" y="3933057"/>
            <a:ext cx="2880784" cy="1656183"/>
          </a:xfrm>
        </p:spPr>
        <p:txBody>
          <a:bodyPr>
            <a:normAutofit/>
          </a:bodyPr>
          <a:lstStyle>
            <a:lvl1pPr>
              <a:buNone/>
              <a:defRPr sz="180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393824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Overlay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lIns="0" tIns="0"/>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2" name="Text Placeholder 12"/>
          <p:cNvSpPr>
            <a:spLocks noGrp="1"/>
          </p:cNvSpPr>
          <p:nvPr>
            <p:ph type="body" sz="quarter" idx="11" hasCustomPrompt="1"/>
          </p:nvPr>
        </p:nvSpPr>
        <p:spPr>
          <a:xfrm>
            <a:off x="7536160" y="908720"/>
            <a:ext cx="4128456" cy="4824536"/>
          </a:xfrm>
          <a:custGeom>
            <a:avLst/>
            <a:gdLst>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693150 w 2376487"/>
              <a:gd name="connsiteY10" fmla="*/ 2025225 h 1800200"/>
              <a:gd name="connsiteX11" fmla="*/ 396081 w 2376487"/>
              <a:gd name="connsiteY11" fmla="*/ 1800200 h 1800200"/>
              <a:gd name="connsiteX12" fmla="*/ 0 w 2376487"/>
              <a:gd name="connsiteY12" fmla="*/ 1800200 h 1800200"/>
              <a:gd name="connsiteX13" fmla="*/ 0 w 2376487"/>
              <a:gd name="connsiteY13" fmla="*/ 1500167 h 1800200"/>
              <a:gd name="connsiteX14" fmla="*/ 0 w 2376487"/>
              <a:gd name="connsiteY14" fmla="*/ 1050117 h 1800200"/>
              <a:gd name="connsiteX15" fmla="*/ 0 w 2376487"/>
              <a:gd name="connsiteY15" fmla="*/ 1050117 h 1800200"/>
              <a:gd name="connsiteX16" fmla="*/ 0 w 2376487"/>
              <a:gd name="connsiteY16" fmla="*/ 0 h 1800200"/>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396081 w 2376487"/>
              <a:gd name="connsiteY10" fmla="*/ 1800200 h 1800200"/>
              <a:gd name="connsiteX11" fmla="*/ 0 w 2376487"/>
              <a:gd name="connsiteY11" fmla="*/ 1800200 h 1800200"/>
              <a:gd name="connsiteX12" fmla="*/ 0 w 2376487"/>
              <a:gd name="connsiteY12" fmla="*/ 1500167 h 1800200"/>
              <a:gd name="connsiteX13" fmla="*/ 0 w 2376487"/>
              <a:gd name="connsiteY13" fmla="*/ 1050117 h 1800200"/>
              <a:gd name="connsiteX14" fmla="*/ 0 w 2376487"/>
              <a:gd name="connsiteY14" fmla="*/ 1050117 h 1800200"/>
              <a:gd name="connsiteX15" fmla="*/ 0 w 2376487"/>
              <a:gd name="connsiteY15" fmla="*/ 0 h 1800200"/>
              <a:gd name="connsiteX0" fmla="*/ 8690 w 2385177"/>
              <a:gd name="connsiteY0" fmla="*/ 0 h 1800200"/>
              <a:gd name="connsiteX1" fmla="*/ 404771 w 2385177"/>
              <a:gd name="connsiteY1" fmla="*/ 0 h 1800200"/>
              <a:gd name="connsiteX2" fmla="*/ 404771 w 2385177"/>
              <a:gd name="connsiteY2" fmla="*/ 0 h 1800200"/>
              <a:gd name="connsiteX3" fmla="*/ 998893 w 2385177"/>
              <a:gd name="connsiteY3" fmla="*/ 0 h 1800200"/>
              <a:gd name="connsiteX4" fmla="*/ 2385177 w 2385177"/>
              <a:gd name="connsiteY4" fmla="*/ 0 h 1800200"/>
              <a:gd name="connsiteX5" fmla="*/ 2385177 w 2385177"/>
              <a:gd name="connsiteY5" fmla="*/ 1050117 h 1800200"/>
              <a:gd name="connsiteX6" fmla="*/ 2385177 w 2385177"/>
              <a:gd name="connsiteY6" fmla="*/ 1050117 h 1800200"/>
              <a:gd name="connsiteX7" fmla="*/ 2385177 w 2385177"/>
              <a:gd name="connsiteY7" fmla="*/ 1500167 h 1800200"/>
              <a:gd name="connsiteX8" fmla="*/ 2385177 w 2385177"/>
              <a:gd name="connsiteY8" fmla="*/ 1800200 h 1800200"/>
              <a:gd name="connsiteX9" fmla="*/ 998893 w 2385177"/>
              <a:gd name="connsiteY9" fmla="*/ 1800200 h 1800200"/>
              <a:gd name="connsiteX10" fmla="*/ 404771 w 2385177"/>
              <a:gd name="connsiteY10" fmla="*/ 1800200 h 1800200"/>
              <a:gd name="connsiteX11" fmla="*/ 8690 w 2385177"/>
              <a:gd name="connsiteY11" fmla="*/ 1800200 h 1800200"/>
              <a:gd name="connsiteX12" fmla="*/ 8690 w 2385177"/>
              <a:gd name="connsiteY12" fmla="*/ 1500167 h 1800200"/>
              <a:gd name="connsiteX13" fmla="*/ 8690 w 2385177"/>
              <a:gd name="connsiteY13" fmla="*/ 1050117 h 1800200"/>
              <a:gd name="connsiteX14" fmla="*/ 8690 w 2385177"/>
              <a:gd name="connsiteY14" fmla="*/ 1050117 h 1800200"/>
              <a:gd name="connsiteX15" fmla="*/ 0 w 2385177"/>
              <a:gd name="connsiteY15" fmla="*/ 481072 h 1800200"/>
              <a:gd name="connsiteX16" fmla="*/ 8690 w 2385177"/>
              <a:gd name="connsiteY16"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8060 w 2393237"/>
              <a:gd name="connsiteY16" fmla="*/ 481072 h 1800200"/>
              <a:gd name="connsiteX17" fmla="*/ 16750 w 2393237"/>
              <a:gd name="connsiteY17"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0227" h="1800200">
                <a:moveTo>
                  <a:pt x="243740" y="0"/>
                </a:moveTo>
                <a:lnTo>
                  <a:pt x="639821" y="0"/>
                </a:lnTo>
                <a:lnTo>
                  <a:pt x="639821" y="0"/>
                </a:lnTo>
                <a:lnTo>
                  <a:pt x="1233943" y="0"/>
                </a:lnTo>
                <a:lnTo>
                  <a:pt x="2620227" y="0"/>
                </a:lnTo>
                <a:lnTo>
                  <a:pt x="2620227" y="1050117"/>
                </a:lnTo>
                <a:lnTo>
                  <a:pt x="2620227" y="1050117"/>
                </a:lnTo>
                <a:lnTo>
                  <a:pt x="2620227" y="1500167"/>
                </a:lnTo>
                <a:lnTo>
                  <a:pt x="2620227" y="1800200"/>
                </a:lnTo>
                <a:lnTo>
                  <a:pt x="1233943" y="1800200"/>
                </a:lnTo>
                <a:lnTo>
                  <a:pt x="639821" y="1800200"/>
                </a:lnTo>
                <a:lnTo>
                  <a:pt x="243740" y="1800200"/>
                </a:lnTo>
                <a:lnTo>
                  <a:pt x="243740" y="1500167"/>
                </a:lnTo>
                <a:lnTo>
                  <a:pt x="243740" y="1050117"/>
                </a:lnTo>
                <a:lnTo>
                  <a:pt x="243740" y="1050117"/>
                </a:lnTo>
                <a:lnTo>
                  <a:pt x="226990" y="733413"/>
                </a:lnTo>
                <a:cubicBezTo>
                  <a:pt x="226990" y="695503"/>
                  <a:pt x="255974" y="713459"/>
                  <a:pt x="0" y="591110"/>
                </a:cubicBezTo>
                <a:cubicBezTo>
                  <a:pt x="273360" y="471261"/>
                  <a:pt x="156700" y="517751"/>
                  <a:pt x="235050" y="481072"/>
                </a:cubicBezTo>
                <a:lnTo>
                  <a:pt x="243740" y="0"/>
                </a:lnTo>
                <a:close/>
              </a:path>
            </a:pathLst>
          </a:custGeom>
          <a:solidFill>
            <a:srgbClr val="868686">
              <a:alpha val="72941"/>
            </a:srgbClr>
          </a:solidFill>
        </p:spPr>
        <p:txBody>
          <a:bodyPr lIns="59436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3" name="Text Placeholder 14"/>
          <p:cNvSpPr>
            <a:spLocks noGrp="1"/>
          </p:cNvSpPr>
          <p:nvPr>
            <p:ph type="body" sz="quarter" idx="12" hasCustomPrompt="1"/>
          </p:nvPr>
        </p:nvSpPr>
        <p:spPr>
          <a:xfrm>
            <a:off x="8336112" y="3672364"/>
            <a:ext cx="2880784" cy="1656183"/>
          </a:xfrm>
        </p:spPr>
        <p:txBody>
          <a:bodyPr>
            <a:normAutofit/>
          </a:bodyPr>
          <a:lstStyle>
            <a:lvl1pPr>
              <a:buNone/>
              <a:defRPr sz="1800" b="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8955130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Overlay Lef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0" name="Text Placeholder 12"/>
          <p:cNvSpPr>
            <a:spLocks noGrp="1"/>
          </p:cNvSpPr>
          <p:nvPr>
            <p:ph type="body" sz="quarter" idx="11" hasCustomPrompt="1"/>
          </p:nvPr>
        </p:nvSpPr>
        <p:spPr>
          <a:xfrm>
            <a:off x="623393" y="1196752"/>
            <a:ext cx="4144793" cy="4824536"/>
          </a:xfrm>
          <a:custGeom>
            <a:avLst/>
            <a:gdLst>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819100 w 2808312"/>
              <a:gd name="connsiteY10" fmla="*/ 5427603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468052 w 2808312"/>
              <a:gd name="connsiteY10" fmla="*/ 4824536 h 4824536"/>
              <a:gd name="connsiteX11" fmla="*/ 0 w 2808312"/>
              <a:gd name="connsiteY11" fmla="*/ 4824536 h 4824536"/>
              <a:gd name="connsiteX12" fmla="*/ 0 w 2808312"/>
              <a:gd name="connsiteY12" fmla="*/ 4020447 h 4824536"/>
              <a:gd name="connsiteX13" fmla="*/ 0 w 2808312"/>
              <a:gd name="connsiteY13" fmla="*/ 2814313 h 4824536"/>
              <a:gd name="connsiteX14" fmla="*/ 0 w 2808312"/>
              <a:gd name="connsiteY14" fmla="*/ 2814313 h 4824536"/>
              <a:gd name="connsiteX15" fmla="*/ 0 w 2808312"/>
              <a:gd name="connsiteY15"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8312 w 2808312"/>
              <a:gd name="connsiteY6" fmla="*/ 2814313 h 4824536"/>
              <a:gd name="connsiteX7" fmla="*/ 2808312 w 2808312"/>
              <a:gd name="connsiteY7" fmla="*/ 2814313 h 4824536"/>
              <a:gd name="connsiteX8" fmla="*/ 2808312 w 2808312"/>
              <a:gd name="connsiteY8" fmla="*/ 4020447 h 4824536"/>
              <a:gd name="connsiteX9" fmla="*/ 2808312 w 2808312"/>
              <a:gd name="connsiteY9" fmla="*/ 4824536 h 4824536"/>
              <a:gd name="connsiteX10" fmla="*/ 1170130 w 2808312"/>
              <a:gd name="connsiteY10" fmla="*/ 4824536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795035 w 2808312"/>
              <a:gd name="connsiteY6" fmla="*/ 2014621 h 4824536"/>
              <a:gd name="connsiteX7" fmla="*/ 2808312 w 2808312"/>
              <a:gd name="connsiteY7" fmla="*/ 2814313 h 4824536"/>
              <a:gd name="connsiteX8" fmla="*/ 2808312 w 2808312"/>
              <a:gd name="connsiteY8" fmla="*/ 2814313 h 4824536"/>
              <a:gd name="connsiteX9" fmla="*/ 2808312 w 2808312"/>
              <a:gd name="connsiteY9" fmla="*/ 4020447 h 4824536"/>
              <a:gd name="connsiteX10" fmla="*/ 2808312 w 2808312"/>
              <a:gd name="connsiteY10" fmla="*/ 4824536 h 4824536"/>
              <a:gd name="connsiteX11" fmla="*/ 1170130 w 2808312"/>
              <a:gd name="connsiteY11" fmla="*/ 4824536 h 4824536"/>
              <a:gd name="connsiteX12" fmla="*/ 468052 w 2808312"/>
              <a:gd name="connsiteY12" fmla="*/ 4824536 h 4824536"/>
              <a:gd name="connsiteX13" fmla="*/ 0 w 2808312"/>
              <a:gd name="connsiteY13" fmla="*/ 4824536 h 4824536"/>
              <a:gd name="connsiteX14" fmla="*/ 0 w 2808312"/>
              <a:gd name="connsiteY14" fmla="*/ 4020447 h 4824536"/>
              <a:gd name="connsiteX15" fmla="*/ 0 w 2808312"/>
              <a:gd name="connsiteY15" fmla="*/ 2814313 h 4824536"/>
              <a:gd name="connsiteX16" fmla="*/ 0 w 2808312"/>
              <a:gd name="connsiteY16" fmla="*/ 2814313 h 4824536"/>
              <a:gd name="connsiteX17" fmla="*/ 0 w 2808312"/>
              <a:gd name="connsiteY17"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102633"/>
              <a:gd name="connsiteY0" fmla="*/ 0 h 4824536"/>
              <a:gd name="connsiteX1" fmla="*/ 468052 w 3102633"/>
              <a:gd name="connsiteY1" fmla="*/ 0 h 4824536"/>
              <a:gd name="connsiteX2" fmla="*/ 468052 w 3102633"/>
              <a:gd name="connsiteY2" fmla="*/ 0 h 4824536"/>
              <a:gd name="connsiteX3" fmla="*/ 1170130 w 3102633"/>
              <a:gd name="connsiteY3" fmla="*/ 0 h 4824536"/>
              <a:gd name="connsiteX4" fmla="*/ 2808312 w 3102633"/>
              <a:gd name="connsiteY4" fmla="*/ 0 h 4824536"/>
              <a:gd name="connsiteX5" fmla="*/ 2802350 w 3102633"/>
              <a:gd name="connsiteY5" fmla="*/ 1297731 h 4824536"/>
              <a:gd name="connsiteX6" fmla="*/ 3096344 w 3102633"/>
              <a:gd name="connsiteY6" fmla="*/ 1656184 h 4824536"/>
              <a:gd name="connsiteX7" fmla="*/ 2795035 w 3102633"/>
              <a:gd name="connsiteY7" fmla="*/ 2014621 h 4824536"/>
              <a:gd name="connsiteX8" fmla="*/ 2808312 w 3102633"/>
              <a:gd name="connsiteY8" fmla="*/ 2814313 h 4824536"/>
              <a:gd name="connsiteX9" fmla="*/ 2808312 w 3102633"/>
              <a:gd name="connsiteY9" fmla="*/ 2814313 h 4824536"/>
              <a:gd name="connsiteX10" fmla="*/ 2808312 w 3102633"/>
              <a:gd name="connsiteY10" fmla="*/ 4020447 h 4824536"/>
              <a:gd name="connsiteX11" fmla="*/ 2808312 w 3102633"/>
              <a:gd name="connsiteY11" fmla="*/ 4824536 h 4824536"/>
              <a:gd name="connsiteX12" fmla="*/ 1170130 w 3102633"/>
              <a:gd name="connsiteY12" fmla="*/ 4824536 h 4824536"/>
              <a:gd name="connsiteX13" fmla="*/ 468052 w 3102633"/>
              <a:gd name="connsiteY13" fmla="*/ 4824536 h 4824536"/>
              <a:gd name="connsiteX14" fmla="*/ 0 w 3102633"/>
              <a:gd name="connsiteY14" fmla="*/ 4824536 h 4824536"/>
              <a:gd name="connsiteX15" fmla="*/ 0 w 3102633"/>
              <a:gd name="connsiteY15" fmla="*/ 4020447 h 4824536"/>
              <a:gd name="connsiteX16" fmla="*/ 0 w 3102633"/>
              <a:gd name="connsiteY16" fmla="*/ 2814313 h 4824536"/>
              <a:gd name="connsiteX17" fmla="*/ 0 w 3102633"/>
              <a:gd name="connsiteY17" fmla="*/ 2814313 h 4824536"/>
              <a:gd name="connsiteX18" fmla="*/ 0 w 3102633"/>
              <a:gd name="connsiteY18" fmla="*/ 0 h 4824536"/>
              <a:gd name="connsiteX0" fmla="*/ 0 w 3108595"/>
              <a:gd name="connsiteY0" fmla="*/ 0 h 4824536"/>
              <a:gd name="connsiteX1" fmla="*/ 468052 w 3108595"/>
              <a:gd name="connsiteY1" fmla="*/ 0 h 4824536"/>
              <a:gd name="connsiteX2" fmla="*/ 468052 w 3108595"/>
              <a:gd name="connsiteY2" fmla="*/ 0 h 4824536"/>
              <a:gd name="connsiteX3" fmla="*/ 1170130 w 3108595"/>
              <a:gd name="connsiteY3" fmla="*/ 0 h 4824536"/>
              <a:gd name="connsiteX4" fmla="*/ 2808312 w 3108595"/>
              <a:gd name="connsiteY4" fmla="*/ 0 h 4824536"/>
              <a:gd name="connsiteX5" fmla="*/ 2808312 w 3108595"/>
              <a:gd name="connsiteY5" fmla="*/ 1296144 h 4824536"/>
              <a:gd name="connsiteX6" fmla="*/ 3096344 w 3108595"/>
              <a:gd name="connsiteY6" fmla="*/ 1656184 h 4824536"/>
              <a:gd name="connsiteX7" fmla="*/ 2795035 w 3108595"/>
              <a:gd name="connsiteY7" fmla="*/ 2014621 h 4824536"/>
              <a:gd name="connsiteX8" fmla="*/ 2808312 w 3108595"/>
              <a:gd name="connsiteY8" fmla="*/ 2814313 h 4824536"/>
              <a:gd name="connsiteX9" fmla="*/ 2808312 w 3108595"/>
              <a:gd name="connsiteY9" fmla="*/ 2814313 h 4824536"/>
              <a:gd name="connsiteX10" fmla="*/ 2808312 w 3108595"/>
              <a:gd name="connsiteY10" fmla="*/ 4020447 h 4824536"/>
              <a:gd name="connsiteX11" fmla="*/ 2808312 w 3108595"/>
              <a:gd name="connsiteY11" fmla="*/ 4824536 h 4824536"/>
              <a:gd name="connsiteX12" fmla="*/ 1170130 w 3108595"/>
              <a:gd name="connsiteY12" fmla="*/ 4824536 h 4824536"/>
              <a:gd name="connsiteX13" fmla="*/ 468052 w 3108595"/>
              <a:gd name="connsiteY13" fmla="*/ 4824536 h 4824536"/>
              <a:gd name="connsiteX14" fmla="*/ 0 w 3108595"/>
              <a:gd name="connsiteY14" fmla="*/ 4824536 h 4824536"/>
              <a:gd name="connsiteX15" fmla="*/ 0 w 3108595"/>
              <a:gd name="connsiteY15" fmla="*/ 4020447 h 4824536"/>
              <a:gd name="connsiteX16" fmla="*/ 0 w 3108595"/>
              <a:gd name="connsiteY16" fmla="*/ 2814313 h 4824536"/>
              <a:gd name="connsiteX17" fmla="*/ 0 w 3108595"/>
              <a:gd name="connsiteY17" fmla="*/ 2814313 h 4824536"/>
              <a:gd name="connsiteX18" fmla="*/ 0 w 3108595"/>
              <a:gd name="connsiteY18" fmla="*/ 0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8595" h="4824536">
                <a:moveTo>
                  <a:pt x="0" y="0"/>
                </a:moveTo>
                <a:lnTo>
                  <a:pt x="468052" y="0"/>
                </a:lnTo>
                <a:lnTo>
                  <a:pt x="468052" y="0"/>
                </a:lnTo>
                <a:lnTo>
                  <a:pt x="1170130" y="0"/>
                </a:lnTo>
                <a:lnTo>
                  <a:pt x="2808312" y="0"/>
                </a:lnTo>
                <a:cubicBezTo>
                  <a:pt x="2806325" y="432577"/>
                  <a:pt x="2810299" y="863567"/>
                  <a:pt x="2808312" y="1296144"/>
                </a:cubicBezTo>
                <a:cubicBezTo>
                  <a:pt x="3108595" y="1645392"/>
                  <a:pt x="2723102" y="1161331"/>
                  <a:pt x="3096344" y="1656184"/>
                </a:cubicBezTo>
                <a:cubicBezTo>
                  <a:pt x="2771871" y="2033978"/>
                  <a:pt x="2968752" y="1794619"/>
                  <a:pt x="2795035" y="2014621"/>
                </a:cubicBezTo>
                <a:cubicBezTo>
                  <a:pt x="2827707" y="2970252"/>
                  <a:pt x="2806099" y="2681031"/>
                  <a:pt x="2808312" y="2814313"/>
                </a:cubicBezTo>
                <a:lnTo>
                  <a:pt x="2808312" y="2814313"/>
                </a:lnTo>
                <a:lnTo>
                  <a:pt x="2808312" y="4020447"/>
                </a:lnTo>
                <a:lnTo>
                  <a:pt x="2808312" y="4824536"/>
                </a:lnTo>
                <a:lnTo>
                  <a:pt x="1170130" y="4824536"/>
                </a:lnTo>
                <a:lnTo>
                  <a:pt x="468052" y="4824536"/>
                </a:lnTo>
                <a:lnTo>
                  <a:pt x="0" y="4824536"/>
                </a:lnTo>
                <a:lnTo>
                  <a:pt x="0" y="4020447"/>
                </a:lnTo>
                <a:lnTo>
                  <a:pt x="0" y="2814313"/>
                </a:lnTo>
                <a:lnTo>
                  <a:pt x="0" y="2814313"/>
                </a:lnTo>
                <a:lnTo>
                  <a:pt x="0" y="0"/>
                </a:lnTo>
                <a:close/>
              </a:path>
            </a:pathLst>
          </a:custGeom>
          <a:solidFill>
            <a:srgbClr val="F8971D">
              <a:alpha val="63137"/>
            </a:srgbClr>
          </a:solidFill>
        </p:spPr>
        <p:txBody>
          <a:bodyPr lIns="45720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2" name="Text Placeholder 14"/>
          <p:cNvSpPr>
            <a:spLocks noGrp="1"/>
          </p:cNvSpPr>
          <p:nvPr>
            <p:ph type="body" sz="quarter" idx="12" hasCustomPrompt="1"/>
          </p:nvPr>
        </p:nvSpPr>
        <p:spPr>
          <a:xfrm>
            <a:off x="1102981" y="3933057"/>
            <a:ext cx="2880784" cy="1656183"/>
          </a:xfrm>
        </p:spPr>
        <p:txBody>
          <a:bodyPr>
            <a:normAutofit/>
          </a:bodyPr>
          <a:lstStyle>
            <a:lvl1pPr>
              <a:buNone/>
              <a:defRPr sz="180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44321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Overlay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208933"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4" name="Text Placeholder 12"/>
          <p:cNvSpPr>
            <a:spLocks noGrp="1"/>
          </p:cNvSpPr>
          <p:nvPr>
            <p:ph type="body" sz="quarter" idx="11" hasCustomPrompt="1"/>
          </p:nvPr>
        </p:nvSpPr>
        <p:spPr>
          <a:xfrm>
            <a:off x="7536160" y="836712"/>
            <a:ext cx="4128456" cy="4824536"/>
          </a:xfrm>
          <a:custGeom>
            <a:avLst/>
            <a:gdLst>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693150 w 2376487"/>
              <a:gd name="connsiteY10" fmla="*/ 2025225 h 1800200"/>
              <a:gd name="connsiteX11" fmla="*/ 396081 w 2376487"/>
              <a:gd name="connsiteY11" fmla="*/ 1800200 h 1800200"/>
              <a:gd name="connsiteX12" fmla="*/ 0 w 2376487"/>
              <a:gd name="connsiteY12" fmla="*/ 1800200 h 1800200"/>
              <a:gd name="connsiteX13" fmla="*/ 0 w 2376487"/>
              <a:gd name="connsiteY13" fmla="*/ 1500167 h 1800200"/>
              <a:gd name="connsiteX14" fmla="*/ 0 w 2376487"/>
              <a:gd name="connsiteY14" fmla="*/ 1050117 h 1800200"/>
              <a:gd name="connsiteX15" fmla="*/ 0 w 2376487"/>
              <a:gd name="connsiteY15" fmla="*/ 1050117 h 1800200"/>
              <a:gd name="connsiteX16" fmla="*/ 0 w 2376487"/>
              <a:gd name="connsiteY16" fmla="*/ 0 h 1800200"/>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396081 w 2376487"/>
              <a:gd name="connsiteY10" fmla="*/ 1800200 h 1800200"/>
              <a:gd name="connsiteX11" fmla="*/ 0 w 2376487"/>
              <a:gd name="connsiteY11" fmla="*/ 1800200 h 1800200"/>
              <a:gd name="connsiteX12" fmla="*/ 0 w 2376487"/>
              <a:gd name="connsiteY12" fmla="*/ 1500167 h 1800200"/>
              <a:gd name="connsiteX13" fmla="*/ 0 w 2376487"/>
              <a:gd name="connsiteY13" fmla="*/ 1050117 h 1800200"/>
              <a:gd name="connsiteX14" fmla="*/ 0 w 2376487"/>
              <a:gd name="connsiteY14" fmla="*/ 1050117 h 1800200"/>
              <a:gd name="connsiteX15" fmla="*/ 0 w 2376487"/>
              <a:gd name="connsiteY15" fmla="*/ 0 h 1800200"/>
              <a:gd name="connsiteX0" fmla="*/ 8690 w 2385177"/>
              <a:gd name="connsiteY0" fmla="*/ 0 h 1800200"/>
              <a:gd name="connsiteX1" fmla="*/ 404771 w 2385177"/>
              <a:gd name="connsiteY1" fmla="*/ 0 h 1800200"/>
              <a:gd name="connsiteX2" fmla="*/ 404771 w 2385177"/>
              <a:gd name="connsiteY2" fmla="*/ 0 h 1800200"/>
              <a:gd name="connsiteX3" fmla="*/ 998893 w 2385177"/>
              <a:gd name="connsiteY3" fmla="*/ 0 h 1800200"/>
              <a:gd name="connsiteX4" fmla="*/ 2385177 w 2385177"/>
              <a:gd name="connsiteY4" fmla="*/ 0 h 1800200"/>
              <a:gd name="connsiteX5" fmla="*/ 2385177 w 2385177"/>
              <a:gd name="connsiteY5" fmla="*/ 1050117 h 1800200"/>
              <a:gd name="connsiteX6" fmla="*/ 2385177 w 2385177"/>
              <a:gd name="connsiteY6" fmla="*/ 1050117 h 1800200"/>
              <a:gd name="connsiteX7" fmla="*/ 2385177 w 2385177"/>
              <a:gd name="connsiteY7" fmla="*/ 1500167 h 1800200"/>
              <a:gd name="connsiteX8" fmla="*/ 2385177 w 2385177"/>
              <a:gd name="connsiteY8" fmla="*/ 1800200 h 1800200"/>
              <a:gd name="connsiteX9" fmla="*/ 998893 w 2385177"/>
              <a:gd name="connsiteY9" fmla="*/ 1800200 h 1800200"/>
              <a:gd name="connsiteX10" fmla="*/ 404771 w 2385177"/>
              <a:gd name="connsiteY10" fmla="*/ 1800200 h 1800200"/>
              <a:gd name="connsiteX11" fmla="*/ 8690 w 2385177"/>
              <a:gd name="connsiteY11" fmla="*/ 1800200 h 1800200"/>
              <a:gd name="connsiteX12" fmla="*/ 8690 w 2385177"/>
              <a:gd name="connsiteY12" fmla="*/ 1500167 h 1800200"/>
              <a:gd name="connsiteX13" fmla="*/ 8690 w 2385177"/>
              <a:gd name="connsiteY13" fmla="*/ 1050117 h 1800200"/>
              <a:gd name="connsiteX14" fmla="*/ 8690 w 2385177"/>
              <a:gd name="connsiteY14" fmla="*/ 1050117 h 1800200"/>
              <a:gd name="connsiteX15" fmla="*/ 0 w 2385177"/>
              <a:gd name="connsiteY15" fmla="*/ 481072 h 1800200"/>
              <a:gd name="connsiteX16" fmla="*/ 8690 w 2385177"/>
              <a:gd name="connsiteY16"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8060 w 2393237"/>
              <a:gd name="connsiteY16" fmla="*/ 481072 h 1800200"/>
              <a:gd name="connsiteX17" fmla="*/ 16750 w 2393237"/>
              <a:gd name="connsiteY17"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0227" h="1800200">
                <a:moveTo>
                  <a:pt x="243740" y="0"/>
                </a:moveTo>
                <a:lnTo>
                  <a:pt x="639821" y="0"/>
                </a:lnTo>
                <a:lnTo>
                  <a:pt x="639821" y="0"/>
                </a:lnTo>
                <a:lnTo>
                  <a:pt x="1233943" y="0"/>
                </a:lnTo>
                <a:lnTo>
                  <a:pt x="2620227" y="0"/>
                </a:lnTo>
                <a:lnTo>
                  <a:pt x="2620227" y="1050117"/>
                </a:lnTo>
                <a:lnTo>
                  <a:pt x="2620227" y="1050117"/>
                </a:lnTo>
                <a:lnTo>
                  <a:pt x="2620227" y="1500167"/>
                </a:lnTo>
                <a:lnTo>
                  <a:pt x="2620227" y="1800200"/>
                </a:lnTo>
                <a:lnTo>
                  <a:pt x="1233943" y="1800200"/>
                </a:lnTo>
                <a:lnTo>
                  <a:pt x="639821" y="1800200"/>
                </a:lnTo>
                <a:lnTo>
                  <a:pt x="243740" y="1800200"/>
                </a:lnTo>
                <a:lnTo>
                  <a:pt x="243740" y="1500167"/>
                </a:lnTo>
                <a:lnTo>
                  <a:pt x="243740" y="1050117"/>
                </a:lnTo>
                <a:lnTo>
                  <a:pt x="243740" y="1050117"/>
                </a:lnTo>
                <a:lnTo>
                  <a:pt x="226990" y="733413"/>
                </a:lnTo>
                <a:cubicBezTo>
                  <a:pt x="226990" y="695503"/>
                  <a:pt x="255974" y="713459"/>
                  <a:pt x="0" y="591110"/>
                </a:cubicBezTo>
                <a:cubicBezTo>
                  <a:pt x="273360" y="471261"/>
                  <a:pt x="156700" y="517751"/>
                  <a:pt x="235050" y="481072"/>
                </a:cubicBezTo>
                <a:lnTo>
                  <a:pt x="243740" y="0"/>
                </a:lnTo>
                <a:close/>
              </a:path>
            </a:pathLst>
          </a:custGeom>
          <a:solidFill>
            <a:srgbClr val="F8971D">
              <a:alpha val="63137"/>
            </a:srgbClr>
          </a:solidFill>
        </p:spPr>
        <p:txBody>
          <a:bodyPr lIns="59436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7" name="Text Placeholder 14"/>
          <p:cNvSpPr>
            <a:spLocks noGrp="1"/>
          </p:cNvSpPr>
          <p:nvPr>
            <p:ph type="body" sz="quarter" idx="12" hasCustomPrompt="1"/>
          </p:nvPr>
        </p:nvSpPr>
        <p:spPr>
          <a:xfrm>
            <a:off x="8222256" y="3524816"/>
            <a:ext cx="2880784" cy="1656183"/>
          </a:xfrm>
        </p:spPr>
        <p:txBody>
          <a:bodyPr>
            <a:normAutofit/>
          </a:bodyPr>
          <a:lstStyle>
            <a:lvl1pPr>
              <a:buNone/>
              <a:defRPr sz="180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066818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Top Two Thirds">
    <p:spTree>
      <p:nvGrpSpPr>
        <p:cNvPr id="1" name=""/>
        <p:cNvGrpSpPr/>
        <p:nvPr/>
      </p:nvGrpSpPr>
      <p:grpSpPr>
        <a:xfrm>
          <a:off x="0" y="0"/>
          <a:ext cx="0" cy="0"/>
          <a:chOff x="0" y="0"/>
          <a:chExt cx="0" cy="0"/>
        </a:xfrm>
      </p:grpSpPr>
      <p:sp>
        <p:nvSpPr>
          <p:cNvPr id="6" name="Rectangle 5"/>
          <p:cNvSpPr/>
          <p:nvPr/>
        </p:nvSpPr>
        <p:spPr>
          <a:xfrm>
            <a:off x="1583499" y="4365943"/>
            <a:ext cx="203512" cy="585800"/>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Picture Placeholder 8"/>
          <p:cNvSpPr>
            <a:spLocks noGrp="1"/>
          </p:cNvSpPr>
          <p:nvPr userDrawn="1">
            <p:ph type="pic" sz="quarter" idx="10" hasCustomPrompt="1"/>
          </p:nvPr>
        </p:nvSpPr>
        <p:spPr>
          <a:xfrm>
            <a:off x="0" y="1"/>
            <a:ext cx="12192000" cy="4221163"/>
          </a:xfrm>
        </p:spPr>
        <p:txBody>
          <a:bodyPr/>
          <a:lstStyle>
            <a:lvl1pPr>
              <a:defRPr/>
            </a:lvl1pPr>
          </a:lstStyle>
          <a:p>
            <a:r>
              <a:rPr lang="en-US" dirty="0" smtClean="0"/>
              <a:t>Picture</a:t>
            </a:r>
            <a:endParaRPr lang="en-US" dirty="0"/>
          </a:p>
        </p:txBody>
      </p:sp>
      <p:sp>
        <p:nvSpPr>
          <p:cNvPr id="11" name="Text Placeholder 10"/>
          <p:cNvSpPr>
            <a:spLocks noGrp="1"/>
          </p:cNvSpPr>
          <p:nvPr userDrawn="1">
            <p:ph type="body" sz="quarter" idx="11" hasCustomPrompt="1"/>
          </p:nvPr>
        </p:nvSpPr>
        <p:spPr>
          <a:xfrm>
            <a:off x="1871531" y="4364584"/>
            <a:ext cx="5760077" cy="576585"/>
          </a:xfrm>
        </p:spPr>
        <p:txBody>
          <a:bodyPr/>
          <a:lstStyle>
            <a:lvl1pPr>
              <a:buNone/>
              <a:defRPr sz="3600" baseline="0"/>
            </a:lvl1pPr>
          </a:lstStyle>
          <a:p>
            <a:pPr lvl="0"/>
            <a:r>
              <a:rPr lang="en-US" dirty="0" smtClean="0"/>
              <a:t>Insert Text</a:t>
            </a:r>
            <a:endParaRPr lang="en-US" dirty="0"/>
          </a:p>
        </p:txBody>
      </p:sp>
      <p:sp>
        <p:nvSpPr>
          <p:cNvPr id="13" name="Text Placeholder 12"/>
          <p:cNvSpPr>
            <a:spLocks noGrp="1"/>
          </p:cNvSpPr>
          <p:nvPr>
            <p:ph type="body" sz="quarter" idx="12" hasCustomPrompt="1"/>
          </p:nvPr>
        </p:nvSpPr>
        <p:spPr>
          <a:xfrm>
            <a:off x="1872787" y="5013177"/>
            <a:ext cx="8927736" cy="1152128"/>
          </a:xfrm>
        </p:spPr>
        <p:txBody>
          <a:bodyPr>
            <a:normAutofit/>
          </a:bodyPr>
          <a:lstStyle>
            <a:lvl1pPr>
              <a:buNone/>
              <a:defRPr sz="2000" baseline="0"/>
            </a:lvl1pPr>
          </a:lstStyle>
          <a:p>
            <a:pPr lvl="0"/>
            <a:r>
              <a:rPr lang="en-US" dirty="0" smtClean="0"/>
              <a:t>Insert Text</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128502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20 Intro No Ta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6414" y="2636912"/>
            <a:ext cx="6999172" cy="1523568"/>
          </a:xfrm>
          <a:prstGeom prst="rect">
            <a:avLst/>
          </a:prstGeom>
          <a:effectLst>
            <a:reflection blurRad="6350" stA="9000" endPos="92000" dist="139700" dir="5400000" sy="-100000" algn="bl" rotWithShape="0"/>
          </a:effectLst>
        </p:spPr>
      </p:pic>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5779381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ircle Columns">
    <p:spTree>
      <p:nvGrpSpPr>
        <p:cNvPr id="1" name=""/>
        <p:cNvGrpSpPr/>
        <p:nvPr/>
      </p:nvGrpSpPr>
      <p:grpSpPr>
        <a:xfrm>
          <a:off x="0" y="0"/>
          <a:ext cx="0" cy="0"/>
          <a:chOff x="0" y="0"/>
          <a:chExt cx="0" cy="0"/>
        </a:xfrm>
      </p:grpSpPr>
      <p:sp>
        <p:nvSpPr>
          <p:cNvPr id="3" name="Rectangle 2"/>
          <p:cNvSpPr/>
          <p:nvPr userDrawn="1"/>
        </p:nvSpPr>
        <p:spPr>
          <a:xfrm>
            <a:off x="-3" y="0"/>
            <a:ext cx="12192003" cy="3699637"/>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21" name="Group 20"/>
          <p:cNvGrpSpPr/>
          <p:nvPr userDrawn="1"/>
        </p:nvGrpSpPr>
        <p:grpSpPr>
          <a:xfrm>
            <a:off x="4943872" y="2852936"/>
            <a:ext cx="2304256" cy="1728192"/>
            <a:chOff x="1125605" y="2835541"/>
            <a:chExt cx="1728192" cy="1728192"/>
          </a:xfrm>
        </p:grpSpPr>
        <p:sp>
          <p:nvSpPr>
            <p:cNvPr id="22" name="Oval 21"/>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3" name="Oval 22"/>
            <p:cNvSpPr/>
            <p:nvPr/>
          </p:nvSpPr>
          <p:spPr>
            <a:xfrm>
              <a:off x="1187624" y="2897560"/>
              <a:ext cx="1604154" cy="1604154"/>
            </a:xfrm>
            <a:prstGeom prst="ellipse">
              <a:avLst/>
            </a:prstGeom>
            <a:solidFill>
              <a:schemeClr val="bg1"/>
            </a:solidFill>
            <a:ln w="28575">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24" name="Group 23"/>
          <p:cNvGrpSpPr/>
          <p:nvPr userDrawn="1"/>
        </p:nvGrpSpPr>
        <p:grpSpPr>
          <a:xfrm>
            <a:off x="8304245" y="2852936"/>
            <a:ext cx="2304256" cy="1728192"/>
            <a:chOff x="1125605" y="2835541"/>
            <a:chExt cx="1728192" cy="1728192"/>
          </a:xfrm>
        </p:grpSpPr>
        <p:sp>
          <p:nvSpPr>
            <p:cNvPr id="25" name="Oval 24"/>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Oval 25"/>
            <p:cNvSpPr/>
            <p:nvPr/>
          </p:nvSpPr>
          <p:spPr>
            <a:xfrm>
              <a:off x="1187624" y="2897560"/>
              <a:ext cx="1604154" cy="1604154"/>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28" name="Text Placeholder 27"/>
          <p:cNvSpPr>
            <a:spLocks noGrp="1"/>
          </p:cNvSpPr>
          <p:nvPr userDrawn="1">
            <p:ph type="body" sz="quarter" idx="10" hasCustomPrompt="1"/>
          </p:nvPr>
        </p:nvSpPr>
        <p:spPr>
          <a:xfrm>
            <a:off x="431371" y="764704"/>
            <a:ext cx="11329259" cy="1080120"/>
          </a:xfrm>
        </p:spPr>
        <p:txBody>
          <a:bodyPr>
            <a:normAutofit/>
          </a:bodyPr>
          <a:lstStyle>
            <a:lvl1pPr algn="ctr">
              <a:buNone/>
              <a:defRPr sz="7200" b="0">
                <a:solidFill>
                  <a:schemeClr val="bg1"/>
                </a:solidFill>
              </a:defRPr>
            </a:lvl1pPr>
          </a:lstStyle>
          <a:p>
            <a:pPr lvl="0"/>
            <a:r>
              <a:rPr lang="en-US" dirty="0" smtClean="0"/>
              <a:t>3 circle column</a:t>
            </a:r>
            <a:endParaRPr lang="en-US" dirty="0"/>
          </a:p>
        </p:txBody>
      </p:sp>
      <p:sp>
        <p:nvSpPr>
          <p:cNvPr id="33" name="Text Placeholder 27"/>
          <p:cNvSpPr>
            <a:spLocks noGrp="1"/>
          </p:cNvSpPr>
          <p:nvPr userDrawn="1">
            <p:ph type="body" sz="quarter" idx="12" hasCustomPrompt="1"/>
          </p:nvPr>
        </p:nvSpPr>
        <p:spPr>
          <a:xfrm>
            <a:off x="1583499" y="4653136"/>
            <a:ext cx="2304256" cy="288032"/>
          </a:xfrm>
        </p:spPr>
        <p:txBody>
          <a:bodyPr>
            <a:noAutofit/>
          </a:bodyPr>
          <a:lstStyle>
            <a:lvl1pPr algn="l">
              <a:buNone/>
              <a:defRPr sz="1600" b="1" baseline="0">
                <a:solidFill>
                  <a:schemeClr val="tx1"/>
                </a:solidFill>
              </a:defRPr>
            </a:lvl1pPr>
          </a:lstStyle>
          <a:p>
            <a:pPr lvl="0"/>
            <a:r>
              <a:rPr lang="en-US" dirty="0" smtClean="0"/>
              <a:t>Section Title</a:t>
            </a:r>
            <a:endParaRPr lang="en-US" dirty="0"/>
          </a:p>
        </p:txBody>
      </p:sp>
      <p:sp>
        <p:nvSpPr>
          <p:cNvPr id="37" name="Text Placeholder 27"/>
          <p:cNvSpPr>
            <a:spLocks noGrp="1"/>
          </p:cNvSpPr>
          <p:nvPr userDrawn="1">
            <p:ph type="body" sz="quarter" idx="14" hasCustomPrompt="1"/>
          </p:nvPr>
        </p:nvSpPr>
        <p:spPr>
          <a:xfrm>
            <a:off x="5135893" y="4653136"/>
            <a:ext cx="2351584" cy="288032"/>
          </a:xfrm>
        </p:spPr>
        <p:txBody>
          <a:bodyPr>
            <a:noAutofit/>
          </a:bodyPr>
          <a:lstStyle>
            <a:lvl1pPr algn="l">
              <a:buNone/>
              <a:defRPr sz="1600" b="1" baseline="0">
                <a:solidFill>
                  <a:schemeClr val="tx1"/>
                </a:solidFill>
              </a:defRPr>
            </a:lvl1pPr>
          </a:lstStyle>
          <a:p>
            <a:pPr lvl="0"/>
            <a:r>
              <a:rPr lang="en-US" dirty="0" smtClean="0"/>
              <a:t>Section Title</a:t>
            </a:r>
            <a:endParaRPr lang="en-US" dirty="0"/>
          </a:p>
        </p:txBody>
      </p:sp>
      <p:sp>
        <p:nvSpPr>
          <p:cNvPr id="39" name="Text Placeholder 27"/>
          <p:cNvSpPr>
            <a:spLocks noGrp="1"/>
          </p:cNvSpPr>
          <p:nvPr userDrawn="1">
            <p:ph type="body" sz="quarter" idx="16" hasCustomPrompt="1"/>
          </p:nvPr>
        </p:nvSpPr>
        <p:spPr>
          <a:xfrm>
            <a:off x="8352928" y="4653136"/>
            <a:ext cx="2351584" cy="288032"/>
          </a:xfrm>
        </p:spPr>
        <p:txBody>
          <a:bodyPr>
            <a:noAutofit/>
          </a:bodyPr>
          <a:lstStyle>
            <a:lvl1pPr algn="l">
              <a:buNone/>
              <a:defRPr sz="1600" b="1" baseline="0">
                <a:solidFill>
                  <a:schemeClr val="tx1"/>
                </a:solidFill>
              </a:defRPr>
            </a:lvl1pPr>
          </a:lstStyle>
          <a:p>
            <a:pPr lvl="0"/>
            <a:r>
              <a:rPr lang="en-US" dirty="0" smtClean="0"/>
              <a:t>Section Title</a:t>
            </a:r>
            <a:endParaRPr lang="en-US" dirty="0"/>
          </a:p>
        </p:txBody>
      </p:sp>
      <p:sp>
        <p:nvSpPr>
          <p:cNvPr id="41" name="Text Placeholder 27"/>
          <p:cNvSpPr>
            <a:spLocks noGrp="1"/>
          </p:cNvSpPr>
          <p:nvPr userDrawn="1">
            <p:ph type="body" sz="quarter" idx="18" hasCustomPrompt="1"/>
          </p:nvPr>
        </p:nvSpPr>
        <p:spPr>
          <a:xfrm>
            <a:off x="1536171" y="5229200"/>
            <a:ext cx="2351584" cy="86409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42" name="Text Placeholder 27"/>
          <p:cNvSpPr>
            <a:spLocks noGrp="1"/>
          </p:cNvSpPr>
          <p:nvPr userDrawn="1">
            <p:ph type="body" sz="quarter" idx="19" hasCustomPrompt="1"/>
          </p:nvPr>
        </p:nvSpPr>
        <p:spPr>
          <a:xfrm>
            <a:off x="5135893" y="5229200"/>
            <a:ext cx="2351584" cy="86409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43" name="Text Placeholder 27"/>
          <p:cNvSpPr>
            <a:spLocks noGrp="1"/>
          </p:cNvSpPr>
          <p:nvPr userDrawn="1">
            <p:ph type="body" sz="quarter" idx="20" hasCustomPrompt="1"/>
          </p:nvPr>
        </p:nvSpPr>
        <p:spPr>
          <a:xfrm>
            <a:off x="8352928" y="5229200"/>
            <a:ext cx="2351584" cy="86409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47" name="Picture Placeholder 44"/>
          <p:cNvSpPr>
            <a:spLocks noGrp="1"/>
          </p:cNvSpPr>
          <p:nvPr>
            <p:ph type="pic" sz="quarter" idx="22"/>
          </p:nvPr>
        </p:nvSpPr>
        <p:spPr>
          <a:xfrm>
            <a:off x="5039883" y="2924944"/>
            <a:ext cx="2112235" cy="1584176"/>
          </a:xfrm>
          <a:prstGeom prst="ellipse">
            <a:avLst/>
          </a:prstGeom>
        </p:spPr>
        <p:txBody>
          <a:bodyPr>
            <a:normAutofit/>
          </a:bodyPr>
          <a:lstStyle>
            <a:lvl1pPr>
              <a:defRPr sz="1200"/>
            </a:lvl1pPr>
          </a:lstStyle>
          <a:p>
            <a:r>
              <a:rPr lang="fr-FR" dirty="0" smtClean="0"/>
              <a:t>Cliquez sur l'icône pour ajouter une image</a:t>
            </a:r>
            <a:endParaRPr lang="en-US" dirty="0"/>
          </a:p>
        </p:txBody>
      </p:sp>
      <p:sp>
        <p:nvSpPr>
          <p:cNvPr id="48" name="Picture Placeholder 44"/>
          <p:cNvSpPr>
            <a:spLocks noGrp="1"/>
          </p:cNvSpPr>
          <p:nvPr>
            <p:ph type="pic" sz="quarter" idx="23"/>
          </p:nvPr>
        </p:nvSpPr>
        <p:spPr>
          <a:xfrm>
            <a:off x="8400256" y="2924944"/>
            <a:ext cx="2112235" cy="1584176"/>
          </a:xfrm>
          <a:prstGeom prst="ellipse">
            <a:avLst/>
          </a:prstGeom>
        </p:spPr>
        <p:txBody>
          <a:bodyPr>
            <a:normAutofit/>
          </a:bodyPr>
          <a:lstStyle>
            <a:lvl1pPr>
              <a:defRPr sz="1200"/>
            </a:lvl1pPr>
          </a:lstStyle>
          <a:p>
            <a:r>
              <a:rPr lang="fr-FR" dirty="0" smtClean="0"/>
              <a:t>Cliquez sur l'icône pour ajouter une image</a:t>
            </a:r>
            <a:endParaRPr lang="en-US" dirty="0"/>
          </a:p>
        </p:txBody>
      </p:sp>
      <p:grpSp>
        <p:nvGrpSpPr>
          <p:cNvPr id="53" name="Group 52"/>
          <p:cNvGrpSpPr/>
          <p:nvPr userDrawn="1"/>
        </p:nvGrpSpPr>
        <p:grpSpPr>
          <a:xfrm>
            <a:off x="1487488" y="2852936"/>
            <a:ext cx="2304256" cy="1728192"/>
            <a:chOff x="1125605" y="2835541"/>
            <a:chExt cx="1728192" cy="1728192"/>
          </a:xfrm>
        </p:grpSpPr>
        <p:sp>
          <p:nvSpPr>
            <p:cNvPr id="54" name="Oval 53"/>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5" name="Oval 54"/>
            <p:cNvSpPr/>
            <p:nvPr/>
          </p:nvSpPr>
          <p:spPr>
            <a:xfrm>
              <a:off x="1187624" y="2897560"/>
              <a:ext cx="1604154" cy="1604154"/>
            </a:xfrm>
            <a:prstGeom prst="ellipse">
              <a:avLst/>
            </a:prstGeom>
            <a:solidFill>
              <a:schemeClr val="bg1"/>
            </a:solidFill>
            <a:ln w="28575">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56" name="Picture Placeholder 44"/>
          <p:cNvSpPr>
            <a:spLocks noGrp="1"/>
          </p:cNvSpPr>
          <p:nvPr>
            <p:ph type="pic" sz="quarter" idx="24"/>
          </p:nvPr>
        </p:nvSpPr>
        <p:spPr>
          <a:xfrm>
            <a:off x="1583499" y="2924944"/>
            <a:ext cx="2112235" cy="1584176"/>
          </a:xfrm>
          <a:prstGeom prst="ellipse">
            <a:avLst/>
          </a:prstGeom>
        </p:spPr>
        <p:txBody>
          <a:bodyPr>
            <a:normAutofit/>
          </a:bodyPr>
          <a:lstStyle>
            <a:lvl1pPr>
              <a:defRPr sz="1200"/>
            </a:lvl1pPr>
          </a:lstStyle>
          <a:p>
            <a:r>
              <a:rPr lang="fr-FR" dirty="0" smtClean="0"/>
              <a:t>Cliquez sur l'icône pour ajouter une image</a:t>
            </a:r>
            <a:endParaRPr lang="en-US" dirty="0"/>
          </a:p>
        </p:txBody>
      </p:sp>
      <p:sp>
        <p:nvSpPr>
          <p:cNvPr id="29" name="TextBox 28"/>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
        <p:nvSpPr>
          <p:cNvPr id="30" name="Slide Number Placeholder 4"/>
          <p:cNvSpPr txBox="1">
            <a:spLocks/>
          </p:cNvSpPr>
          <p:nvPr userDrawn="1"/>
        </p:nvSpPr>
        <p:spPr>
          <a:xfrm>
            <a:off x="4859040" y="646172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2C80C9-631D-4B83-9322-0BD2CF86667D}" type="slidenum">
              <a:rPr lang="en-CA" sz="1200" smtClean="0">
                <a:solidFill>
                  <a:srgbClr val="5E5E5E">
                    <a:tint val="75000"/>
                  </a:srgbClr>
                </a:solidFill>
              </a:rPr>
              <a:pPr/>
              <a:t>‹#›</a:t>
            </a:fld>
            <a:endParaRPr lang="en-CA" sz="1200" dirty="0">
              <a:solidFill>
                <a:srgbClr val="5E5E5E">
                  <a:tint val="75000"/>
                </a:srgbClr>
              </a:solidFill>
            </a:endParaRPr>
          </a:p>
        </p:txBody>
      </p:sp>
    </p:spTree>
    <p:extLst>
      <p:ext uri="{BB962C8B-B14F-4D97-AF65-F5344CB8AC3E}">
        <p14:creationId xmlns:p14="http://schemas.microsoft.com/office/powerpoint/2010/main" val="14085964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Rectangle Columns">
    <p:spTree>
      <p:nvGrpSpPr>
        <p:cNvPr id="1" name=""/>
        <p:cNvGrpSpPr/>
        <p:nvPr/>
      </p:nvGrpSpPr>
      <p:grpSpPr>
        <a:xfrm>
          <a:off x="0" y="0"/>
          <a:ext cx="0" cy="0"/>
          <a:chOff x="0" y="0"/>
          <a:chExt cx="0" cy="0"/>
        </a:xfrm>
      </p:grpSpPr>
      <p:sp>
        <p:nvSpPr>
          <p:cNvPr id="3" name="Picture Placeholder 2"/>
          <p:cNvSpPr>
            <a:spLocks noGrp="1"/>
          </p:cNvSpPr>
          <p:nvPr>
            <p:ph type="pic" sz="quarter" idx="18" hasCustomPrompt="1"/>
          </p:nvPr>
        </p:nvSpPr>
        <p:spPr>
          <a:xfrm>
            <a:off x="1941818" y="1407397"/>
            <a:ext cx="2400300" cy="3455988"/>
          </a:xfrm>
        </p:spPr>
        <p:txBody>
          <a:bodyPr>
            <a:normAutofit/>
          </a:bodyPr>
          <a:lstStyle>
            <a:lvl1pPr>
              <a:defRPr sz="1200" baseline="0"/>
            </a:lvl1pPr>
          </a:lstStyle>
          <a:p>
            <a:r>
              <a:rPr lang="en-US" dirty="0" smtClean="0"/>
              <a:t>Click icon to insert picture</a:t>
            </a:r>
            <a:endParaRPr lang="en-US" dirty="0"/>
          </a:p>
        </p:txBody>
      </p:sp>
      <p:sp>
        <p:nvSpPr>
          <p:cNvPr id="14" name="Picture Placeholder 2"/>
          <p:cNvSpPr>
            <a:spLocks noGrp="1"/>
          </p:cNvSpPr>
          <p:nvPr>
            <p:ph type="pic" sz="quarter" idx="19" hasCustomPrompt="1"/>
          </p:nvPr>
        </p:nvSpPr>
        <p:spPr>
          <a:xfrm>
            <a:off x="4873553" y="1418890"/>
            <a:ext cx="2400300" cy="3455988"/>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picture</a:t>
            </a:r>
          </a:p>
          <a:p>
            <a:endParaRPr lang="en-US" dirty="0"/>
          </a:p>
        </p:txBody>
      </p:sp>
      <p:sp>
        <p:nvSpPr>
          <p:cNvPr id="15" name="Picture Placeholder 2"/>
          <p:cNvSpPr>
            <a:spLocks noGrp="1"/>
          </p:cNvSpPr>
          <p:nvPr>
            <p:ph type="pic" sz="quarter" idx="20" hasCustomPrompt="1"/>
          </p:nvPr>
        </p:nvSpPr>
        <p:spPr>
          <a:xfrm>
            <a:off x="7781607" y="1448978"/>
            <a:ext cx="2400300" cy="3455988"/>
          </a:xfrm>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solidFill>
                  <a:schemeClr val="tx1"/>
                </a:solidFill>
              </a:defRPr>
            </a:lvl1pPr>
          </a:lstStyle>
          <a:p>
            <a:r>
              <a:rPr lang="en-US" dirty="0" smtClean="0"/>
              <a:t>Click icon to insert picture</a:t>
            </a:r>
          </a:p>
          <a:p>
            <a:endParaRPr lang="en-US" dirty="0"/>
          </a:p>
        </p:txBody>
      </p:sp>
      <p:sp>
        <p:nvSpPr>
          <p:cNvPr id="16" name="Text Placeholder 27"/>
          <p:cNvSpPr>
            <a:spLocks noGrp="1"/>
          </p:cNvSpPr>
          <p:nvPr userDrawn="1">
            <p:ph type="body" sz="quarter" idx="10" hasCustomPrompt="1"/>
          </p:nvPr>
        </p:nvSpPr>
        <p:spPr>
          <a:xfrm>
            <a:off x="1199456" y="386761"/>
            <a:ext cx="9697077" cy="648072"/>
          </a:xfrm>
        </p:spPr>
        <p:txBody>
          <a:bodyPr>
            <a:noAutofit/>
          </a:bodyPr>
          <a:lstStyle>
            <a:lvl1pPr algn="ctr">
              <a:buNone/>
              <a:defRPr sz="4800" b="0">
                <a:solidFill>
                  <a:schemeClr val="tx1"/>
                </a:solidFill>
              </a:defRPr>
            </a:lvl1pPr>
          </a:lstStyle>
          <a:p>
            <a:pPr lvl="0"/>
            <a:r>
              <a:rPr lang="en-US" dirty="0" smtClean="0"/>
              <a:t>3 rectangle column</a:t>
            </a:r>
            <a:endParaRPr lang="en-US" dirty="0"/>
          </a:p>
        </p:txBody>
      </p:sp>
      <p:sp>
        <p:nvSpPr>
          <p:cNvPr id="23" name="Text Placeholder 19"/>
          <p:cNvSpPr>
            <a:spLocks noGrp="1"/>
          </p:cNvSpPr>
          <p:nvPr>
            <p:ph type="body" sz="quarter" idx="15" hasCustomPrompt="1"/>
          </p:nvPr>
        </p:nvSpPr>
        <p:spPr>
          <a:xfrm>
            <a:off x="1967541" y="5085184"/>
            <a:ext cx="2400267" cy="720080"/>
          </a:xfrm>
        </p:spPr>
        <p:txBody>
          <a:bodyPr>
            <a:normAutofit/>
          </a:bodyPr>
          <a:lstStyle>
            <a:lvl1pPr algn="ctr">
              <a:buNone/>
              <a:defRPr sz="1600" b="0" baseline="0">
                <a:solidFill>
                  <a:schemeClr val="tx1"/>
                </a:solidFill>
              </a:defRPr>
            </a:lvl1pPr>
          </a:lstStyle>
          <a:p>
            <a:pPr lvl="0"/>
            <a:r>
              <a:rPr lang="en-US" dirty="0" smtClean="0"/>
              <a:t>Insert Text</a:t>
            </a:r>
            <a:endParaRPr lang="en-US" dirty="0"/>
          </a:p>
        </p:txBody>
      </p:sp>
      <p:sp>
        <p:nvSpPr>
          <p:cNvPr id="25" name="Text Placeholder 19"/>
          <p:cNvSpPr>
            <a:spLocks noGrp="1"/>
          </p:cNvSpPr>
          <p:nvPr>
            <p:ph type="body" sz="quarter" idx="16" hasCustomPrompt="1"/>
          </p:nvPr>
        </p:nvSpPr>
        <p:spPr>
          <a:xfrm>
            <a:off x="4847861" y="5085184"/>
            <a:ext cx="2400267" cy="720080"/>
          </a:xfrm>
        </p:spPr>
        <p:txBody>
          <a:bodyPr>
            <a:normAutofit/>
          </a:bodyPr>
          <a:lstStyle>
            <a:lvl1pPr algn="ctr">
              <a:buNone/>
              <a:defRPr sz="1600" b="0" baseline="0">
                <a:solidFill>
                  <a:schemeClr val="tx1"/>
                </a:solidFill>
              </a:defRPr>
            </a:lvl1pPr>
          </a:lstStyle>
          <a:p>
            <a:pPr lvl="0"/>
            <a:r>
              <a:rPr lang="en-US" dirty="0" smtClean="0"/>
              <a:t>Insert Text</a:t>
            </a:r>
            <a:endParaRPr lang="en-US" dirty="0"/>
          </a:p>
        </p:txBody>
      </p:sp>
      <p:sp>
        <p:nvSpPr>
          <p:cNvPr id="26" name="Text Placeholder 19"/>
          <p:cNvSpPr>
            <a:spLocks noGrp="1"/>
          </p:cNvSpPr>
          <p:nvPr>
            <p:ph type="body" sz="quarter" idx="17" hasCustomPrompt="1"/>
          </p:nvPr>
        </p:nvSpPr>
        <p:spPr>
          <a:xfrm>
            <a:off x="7728181" y="5085184"/>
            <a:ext cx="2400267" cy="720080"/>
          </a:xfrm>
        </p:spPr>
        <p:txBody>
          <a:bodyPr>
            <a:normAutofit/>
          </a:bodyPr>
          <a:lstStyle>
            <a:lvl1pPr algn="ctr">
              <a:buNone/>
              <a:defRPr sz="1600" b="0" baseline="0">
                <a:solidFill>
                  <a:schemeClr val="tx1"/>
                </a:solidFill>
              </a:defRPr>
            </a:lvl1pPr>
          </a:lstStyle>
          <a:p>
            <a:pPr lvl="0"/>
            <a:r>
              <a:rPr lang="en-US" dirty="0" smtClean="0"/>
              <a:t>Insert Text</a:t>
            </a:r>
            <a:endParaRPr lang="en-US" dirty="0"/>
          </a:p>
        </p:txBody>
      </p:sp>
      <p:sp>
        <p:nvSpPr>
          <p:cNvPr id="10" name="TextBox 9"/>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1"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0470916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with Pics">
    <p:spTree>
      <p:nvGrpSpPr>
        <p:cNvPr id="1" name=""/>
        <p:cNvGrpSpPr/>
        <p:nvPr/>
      </p:nvGrpSpPr>
      <p:grpSpPr>
        <a:xfrm>
          <a:off x="0" y="0"/>
          <a:ext cx="0" cy="0"/>
          <a:chOff x="0" y="0"/>
          <a:chExt cx="0" cy="0"/>
        </a:xfrm>
      </p:grpSpPr>
      <p:sp>
        <p:nvSpPr>
          <p:cNvPr id="22" name="Text Placeholder 27"/>
          <p:cNvSpPr>
            <a:spLocks noGrp="1"/>
          </p:cNvSpPr>
          <p:nvPr>
            <p:ph type="body" sz="quarter" idx="10" hasCustomPrompt="1"/>
          </p:nvPr>
        </p:nvSpPr>
        <p:spPr>
          <a:xfrm>
            <a:off x="1391478" y="548680"/>
            <a:ext cx="8832981" cy="792088"/>
          </a:xfrm>
        </p:spPr>
        <p:txBody>
          <a:bodyPr>
            <a:noAutofit/>
          </a:bodyPr>
          <a:lstStyle>
            <a:lvl1pPr algn="ctr">
              <a:buNone/>
              <a:defRPr sz="4400" b="0">
                <a:solidFill>
                  <a:schemeClr val="tx1"/>
                </a:solidFill>
              </a:defRPr>
            </a:lvl1pPr>
          </a:lstStyle>
          <a:p>
            <a:pPr lvl="0"/>
            <a:r>
              <a:rPr lang="en-US" dirty="0" smtClean="0"/>
              <a:t>3 Columns with Pics</a:t>
            </a:r>
            <a:endParaRPr lang="en-US" dirty="0"/>
          </a:p>
        </p:txBody>
      </p:sp>
      <p:sp>
        <p:nvSpPr>
          <p:cNvPr id="23" name="Text Placeholder 27"/>
          <p:cNvSpPr>
            <a:spLocks noGrp="1"/>
          </p:cNvSpPr>
          <p:nvPr>
            <p:ph type="body" sz="quarter" idx="12" hasCustomPrompt="1"/>
          </p:nvPr>
        </p:nvSpPr>
        <p:spPr>
          <a:xfrm>
            <a:off x="1871531" y="2276872"/>
            <a:ext cx="1871531" cy="288032"/>
          </a:xfrm>
        </p:spPr>
        <p:txBody>
          <a:bodyPr>
            <a:noAutofit/>
          </a:bodyPr>
          <a:lstStyle>
            <a:lvl1pPr algn="l">
              <a:buNone/>
              <a:defRPr sz="1400" b="1" baseline="0">
                <a:solidFill>
                  <a:schemeClr val="tx1"/>
                </a:solidFill>
              </a:defRPr>
            </a:lvl1pPr>
          </a:lstStyle>
          <a:p>
            <a:pPr lvl="0"/>
            <a:r>
              <a:rPr lang="en-US" dirty="0" smtClean="0"/>
              <a:t>Section Title</a:t>
            </a:r>
            <a:endParaRPr lang="en-US" dirty="0"/>
          </a:p>
        </p:txBody>
      </p:sp>
      <p:sp>
        <p:nvSpPr>
          <p:cNvPr id="24" name="Text Placeholder 27"/>
          <p:cNvSpPr>
            <a:spLocks noGrp="1"/>
          </p:cNvSpPr>
          <p:nvPr>
            <p:ph type="body" sz="quarter" idx="13" hasCustomPrompt="1"/>
          </p:nvPr>
        </p:nvSpPr>
        <p:spPr>
          <a:xfrm>
            <a:off x="1871531" y="1484784"/>
            <a:ext cx="7872875" cy="576064"/>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5" name="Text Placeholder 27"/>
          <p:cNvSpPr>
            <a:spLocks noGrp="1"/>
          </p:cNvSpPr>
          <p:nvPr>
            <p:ph type="body" sz="quarter" idx="14" hasCustomPrompt="1"/>
          </p:nvPr>
        </p:nvSpPr>
        <p:spPr>
          <a:xfrm>
            <a:off x="7632171" y="2276872"/>
            <a:ext cx="1871531" cy="288032"/>
          </a:xfrm>
        </p:spPr>
        <p:txBody>
          <a:bodyPr>
            <a:noAutofit/>
          </a:bodyPr>
          <a:lstStyle>
            <a:lvl1pPr algn="l">
              <a:buNone/>
              <a:defRPr sz="1400" b="1" baseline="0">
                <a:solidFill>
                  <a:schemeClr val="tx1"/>
                </a:solidFill>
              </a:defRPr>
            </a:lvl1pPr>
          </a:lstStyle>
          <a:p>
            <a:pPr lvl="0"/>
            <a:r>
              <a:rPr lang="en-US" dirty="0" smtClean="0"/>
              <a:t>Section Title</a:t>
            </a:r>
            <a:endParaRPr lang="en-US" dirty="0"/>
          </a:p>
        </p:txBody>
      </p:sp>
      <p:sp>
        <p:nvSpPr>
          <p:cNvPr id="26" name="Text Placeholder 27"/>
          <p:cNvSpPr>
            <a:spLocks noGrp="1"/>
          </p:cNvSpPr>
          <p:nvPr>
            <p:ph type="body" sz="quarter" idx="15" hasCustomPrompt="1"/>
          </p:nvPr>
        </p:nvSpPr>
        <p:spPr>
          <a:xfrm>
            <a:off x="4955051" y="2276872"/>
            <a:ext cx="1871531" cy="288032"/>
          </a:xfrm>
        </p:spPr>
        <p:txBody>
          <a:bodyPr>
            <a:noAutofit/>
          </a:bodyPr>
          <a:lstStyle>
            <a:lvl1pPr algn="l">
              <a:buNone/>
              <a:defRPr sz="1400" b="1" baseline="0">
                <a:solidFill>
                  <a:schemeClr val="tx1"/>
                </a:solidFill>
              </a:defRPr>
            </a:lvl1pPr>
          </a:lstStyle>
          <a:p>
            <a:pPr lvl="0"/>
            <a:r>
              <a:rPr lang="en-US" dirty="0" smtClean="0"/>
              <a:t>Section Title</a:t>
            </a:r>
            <a:endParaRPr lang="en-US" dirty="0"/>
          </a:p>
        </p:txBody>
      </p:sp>
      <p:sp>
        <p:nvSpPr>
          <p:cNvPr id="27" name="Text Placeholder 27"/>
          <p:cNvSpPr>
            <a:spLocks noGrp="1"/>
          </p:cNvSpPr>
          <p:nvPr>
            <p:ph type="body" sz="quarter" idx="16" hasCustomPrompt="1"/>
          </p:nvPr>
        </p:nvSpPr>
        <p:spPr>
          <a:xfrm>
            <a:off x="1871531" y="3933056"/>
            <a:ext cx="2592288" cy="187220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8" name="Text Placeholder 27"/>
          <p:cNvSpPr>
            <a:spLocks noGrp="1"/>
          </p:cNvSpPr>
          <p:nvPr>
            <p:ph type="body" sz="quarter" idx="17" hasCustomPrompt="1"/>
          </p:nvPr>
        </p:nvSpPr>
        <p:spPr>
          <a:xfrm>
            <a:off x="4751851" y="3933056"/>
            <a:ext cx="2592288" cy="187220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9" name="Text Placeholder 27"/>
          <p:cNvSpPr>
            <a:spLocks noGrp="1"/>
          </p:cNvSpPr>
          <p:nvPr>
            <p:ph type="body" sz="quarter" idx="18" hasCustomPrompt="1"/>
          </p:nvPr>
        </p:nvSpPr>
        <p:spPr>
          <a:xfrm>
            <a:off x="7632171" y="3933056"/>
            <a:ext cx="2592288" cy="187220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 name="Picture Placeholder 2"/>
          <p:cNvSpPr>
            <a:spLocks noGrp="1"/>
          </p:cNvSpPr>
          <p:nvPr>
            <p:ph type="pic" sz="quarter" idx="19" hasCustomPrompt="1"/>
          </p:nvPr>
        </p:nvSpPr>
        <p:spPr>
          <a:xfrm>
            <a:off x="1871134" y="2708524"/>
            <a:ext cx="2592917" cy="1152525"/>
          </a:xfrm>
          <a:solidFill>
            <a:schemeClr val="bg1">
              <a:lumMod val="85000"/>
            </a:schemeClr>
          </a:solidFill>
        </p:spPr>
        <p:txBody>
          <a:bodyPr>
            <a:normAutofit/>
          </a:bodyPr>
          <a:lstStyle>
            <a:lvl1pPr>
              <a:defRPr sz="1200"/>
            </a:lvl1pPr>
          </a:lstStyle>
          <a:p>
            <a:r>
              <a:rPr lang="en-US" dirty="0" smtClean="0"/>
              <a:t>Click icon to insert picture</a:t>
            </a:r>
            <a:endParaRPr lang="en-US" dirty="0"/>
          </a:p>
        </p:txBody>
      </p:sp>
      <p:sp>
        <p:nvSpPr>
          <p:cNvPr id="15" name="Picture Placeholder 2"/>
          <p:cNvSpPr>
            <a:spLocks noGrp="1"/>
          </p:cNvSpPr>
          <p:nvPr>
            <p:ph type="pic" sz="quarter" idx="20" hasCustomPrompt="1"/>
          </p:nvPr>
        </p:nvSpPr>
        <p:spPr>
          <a:xfrm>
            <a:off x="4751851" y="2708921"/>
            <a:ext cx="2592917" cy="1152525"/>
          </a:xfrm>
          <a:solidFill>
            <a:schemeClr val="bg1">
              <a:lumMod val="85000"/>
            </a:schemeClr>
          </a:solidFill>
        </p:spPr>
        <p:txBody>
          <a:bodyPr>
            <a:normAutofit/>
          </a:bodyPr>
          <a:lstStyle>
            <a:lvl1pPr>
              <a:defRPr sz="1200"/>
            </a:lvl1pPr>
          </a:lstStyle>
          <a:p>
            <a:r>
              <a:rPr lang="en-US" dirty="0" smtClean="0"/>
              <a:t>Click icon to insert picture</a:t>
            </a:r>
            <a:endParaRPr lang="en-US" dirty="0"/>
          </a:p>
        </p:txBody>
      </p:sp>
      <p:sp>
        <p:nvSpPr>
          <p:cNvPr id="16" name="Picture Placeholder 2"/>
          <p:cNvSpPr>
            <a:spLocks noGrp="1"/>
          </p:cNvSpPr>
          <p:nvPr>
            <p:ph type="pic" sz="quarter" idx="21" hasCustomPrompt="1"/>
          </p:nvPr>
        </p:nvSpPr>
        <p:spPr>
          <a:xfrm>
            <a:off x="7632171" y="2708921"/>
            <a:ext cx="2592917" cy="1152525"/>
          </a:xfrm>
          <a:solidFill>
            <a:schemeClr val="bg1">
              <a:lumMod val="85000"/>
            </a:schemeClr>
          </a:solidFill>
        </p:spPr>
        <p:txBody>
          <a:bodyPr>
            <a:normAutofit/>
          </a:bodyPr>
          <a:lstStyle>
            <a:lvl1pPr>
              <a:defRPr sz="1200"/>
            </a:lvl1pPr>
          </a:lstStyle>
          <a:p>
            <a:r>
              <a:rPr lang="en-US" dirty="0" smtClean="0"/>
              <a:t>Click icon to insert picture</a:t>
            </a:r>
            <a:endParaRPr lang="en-US" dirty="0"/>
          </a:p>
        </p:txBody>
      </p:sp>
      <p:sp>
        <p:nvSpPr>
          <p:cNvPr id="14" name="TextBox 1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35008595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Icon List">
    <p:spTree>
      <p:nvGrpSpPr>
        <p:cNvPr id="1" name=""/>
        <p:cNvGrpSpPr/>
        <p:nvPr/>
      </p:nvGrpSpPr>
      <p:grpSpPr>
        <a:xfrm>
          <a:off x="0" y="0"/>
          <a:ext cx="0" cy="0"/>
          <a:chOff x="0" y="0"/>
          <a:chExt cx="0" cy="0"/>
        </a:xfrm>
      </p:grpSpPr>
      <p:sp>
        <p:nvSpPr>
          <p:cNvPr id="30" name="Text Placeholder 27"/>
          <p:cNvSpPr>
            <a:spLocks noGrp="1"/>
          </p:cNvSpPr>
          <p:nvPr>
            <p:ph type="body" sz="quarter" idx="10" hasCustomPrompt="1"/>
          </p:nvPr>
        </p:nvSpPr>
        <p:spPr>
          <a:xfrm>
            <a:off x="1391477" y="476672"/>
            <a:ext cx="9505056" cy="648072"/>
          </a:xfrm>
        </p:spPr>
        <p:txBody>
          <a:bodyPr>
            <a:noAutofit/>
          </a:bodyPr>
          <a:lstStyle>
            <a:lvl1pPr algn="ctr">
              <a:buNone/>
              <a:defRPr sz="4400" b="0" baseline="0">
                <a:solidFill>
                  <a:schemeClr val="tx1"/>
                </a:solidFill>
              </a:defRPr>
            </a:lvl1pPr>
          </a:lstStyle>
          <a:p>
            <a:pPr lvl="0"/>
            <a:r>
              <a:rPr lang="en-US" dirty="0" smtClean="0"/>
              <a:t>Small Icon List</a:t>
            </a:r>
            <a:endParaRPr lang="en-US" dirty="0"/>
          </a:p>
        </p:txBody>
      </p:sp>
      <p:sp>
        <p:nvSpPr>
          <p:cNvPr id="31" name="Text Placeholder 27"/>
          <p:cNvSpPr>
            <a:spLocks noGrp="1"/>
          </p:cNvSpPr>
          <p:nvPr>
            <p:ph type="body" sz="quarter" idx="12" hasCustomPrompt="1"/>
          </p:nvPr>
        </p:nvSpPr>
        <p:spPr>
          <a:xfrm>
            <a:off x="1871531" y="1484784"/>
            <a:ext cx="873697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32" name="Picture Placeholder 43"/>
          <p:cNvSpPr>
            <a:spLocks noGrp="1"/>
          </p:cNvSpPr>
          <p:nvPr>
            <p:ph type="pic" sz="quarter" idx="13" hasCustomPrompt="1"/>
          </p:nvPr>
        </p:nvSpPr>
        <p:spPr>
          <a:xfrm>
            <a:off x="2063552" y="2276872"/>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3" name="Picture Placeholder 43"/>
          <p:cNvSpPr>
            <a:spLocks noGrp="1"/>
          </p:cNvSpPr>
          <p:nvPr>
            <p:ph type="pic" sz="quarter" idx="14" hasCustomPrompt="1"/>
          </p:nvPr>
        </p:nvSpPr>
        <p:spPr>
          <a:xfrm>
            <a:off x="2063552" y="3212976"/>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4" name="Picture Placeholder 43"/>
          <p:cNvSpPr>
            <a:spLocks noGrp="1"/>
          </p:cNvSpPr>
          <p:nvPr>
            <p:ph type="pic" sz="quarter" idx="15" hasCustomPrompt="1"/>
          </p:nvPr>
        </p:nvSpPr>
        <p:spPr>
          <a:xfrm>
            <a:off x="2063552" y="4149080"/>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4" name="Text Placeholder 27"/>
          <p:cNvSpPr>
            <a:spLocks noGrp="1"/>
          </p:cNvSpPr>
          <p:nvPr>
            <p:ph type="body" sz="quarter" idx="25" hasCustomPrompt="1"/>
          </p:nvPr>
        </p:nvSpPr>
        <p:spPr>
          <a:xfrm>
            <a:off x="2927648" y="2276872"/>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0" name="Text Placeholder 27"/>
          <p:cNvSpPr>
            <a:spLocks noGrp="1"/>
          </p:cNvSpPr>
          <p:nvPr>
            <p:ph type="body" sz="quarter" idx="26" hasCustomPrompt="1"/>
          </p:nvPr>
        </p:nvSpPr>
        <p:spPr>
          <a:xfrm>
            <a:off x="2927648" y="3212976"/>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1" name="Text Placeholder 27"/>
          <p:cNvSpPr>
            <a:spLocks noGrp="1"/>
          </p:cNvSpPr>
          <p:nvPr>
            <p:ph type="body" sz="quarter" idx="27" hasCustomPrompt="1"/>
          </p:nvPr>
        </p:nvSpPr>
        <p:spPr>
          <a:xfrm>
            <a:off x="2927648" y="4149080"/>
            <a:ext cx="2688013"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2" name="Picture Placeholder 43"/>
          <p:cNvSpPr>
            <a:spLocks noGrp="1"/>
          </p:cNvSpPr>
          <p:nvPr>
            <p:ph type="pic" sz="quarter" idx="28" hasCustomPrompt="1"/>
          </p:nvPr>
        </p:nvSpPr>
        <p:spPr>
          <a:xfrm>
            <a:off x="6672064" y="2276872"/>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3" name="Picture Placeholder 43"/>
          <p:cNvSpPr>
            <a:spLocks noGrp="1"/>
          </p:cNvSpPr>
          <p:nvPr>
            <p:ph type="pic" sz="quarter" idx="29" hasCustomPrompt="1"/>
          </p:nvPr>
        </p:nvSpPr>
        <p:spPr>
          <a:xfrm>
            <a:off x="6672064" y="3212976"/>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4" name="Picture Placeholder 43"/>
          <p:cNvSpPr>
            <a:spLocks noGrp="1"/>
          </p:cNvSpPr>
          <p:nvPr>
            <p:ph type="pic" sz="quarter" idx="30" hasCustomPrompt="1"/>
          </p:nvPr>
        </p:nvSpPr>
        <p:spPr>
          <a:xfrm>
            <a:off x="6672064" y="4149080"/>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5" name="Text Placeholder 27"/>
          <p:cNvSpPr>
            <a:spLocks noGrp="1"/>
          </p:cNvSpPr>
          <p:nvPr>
            <p:ph type="body" sz="quarter" idx="31" hasCustomPrompt="1"/>
          </p:nvPr>
        </p:nvSpPr>
        <p:spPr>
          <a:xfrm>
            <a:off x="7536160" y="2276872"/>
            <a:ext cx="278430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6" name="Text Placeholder 27"/>
          <p:cNvSpPr>
            <a:spLocks noGrp="1"/>
          </p:cNvSpPr>
          <p:nvPr>
            <p:ph type="body" sz="quarter" idx="32" hasCustomPrompt="1"/>
          </p:nvPr>
        </p:nvSpPr>
        <p:spPr>
          <a:xfrm>
            <a:off x="7536160" y="3212976"/>
            <a:ext cx="278430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7" name="Text Placeholder 27"/>
          <p:cNvSpPr>
            <a:spLocks noGrp="1"/>
          </p:cNvSpPr>
          <p:nvPr>
            <p:ph type="body" sz="quarter" idx="33" hasCustomPrompt="1"/>
          </p:nvPr>
        </p:nvSpPr>
        <p:spPr>
          <a:xfrm>
            <a:off x="7536160" y="4149080"/>
            <a:ext cx="278430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8" name="Text Placeholder 27"/>
          <p:cNvSpPr>
            <a:spLocks noGrp="1"/>
          </p:cNvSpPr>
          <p:nvPr>
            <p:ph type="body" sz="quarter" idx="34" hasCustomPrompt="1"/>
          </p:nvPr>
        </p:nvSpPr>
        <p:spPr>
          <a:xfrm>
            <a:off x="1871816" y="5085184"/>
            <a:ext cx="8544664" cy="79208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18" name="TextBox 1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38562831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Icon List">
    <p:spTree>
      <p:nvGrpSpPr>
        <p:cNvPr id="1" name=""/>
        <p:cNvGrpSpPr/>
        <p:nvPr/>
      </p:nvGrpSpPr>
      <p:grpSpPr>
        <a:xfrm>
          <a:off x="0" y="0"/>
          <a:ext cx="0" cy="0"/>
          <a:chOff x="0" y="0"/>
          <a:chExt cx="0" cy="0"/>
        </a:xfrm>
      </p:grpSpPr>
      <p:sp>
        <p:nvSpPr>
          <p:cNvPr id="41" name="Text Placeholder 27"/>
          <p:cNvSpPr>
            <a:spLocks noGrp="1"/>
          </p:cNvSpPr>
          <p:nvPr userDrawn="1">
            <p:ph type="body" sz="quarter" idx="10" hasCustomPrompt="1"/>
          </p:nvPr>
        </p:nvSpPr>
        <p:spPr>
          <a:xfrm>
            <a:off x="1391478" y="512676"/>
            <a:ext cx="9409045" cy="648072"/>
          </a:xfrm>
        </p:spPr>
        <p:txBody>
          <a:bodyPr>
            <a:noAutofit/>
          </a:bodyPr>
          <a:lstStyle>
            <a:lvl1pPr algn="ctr">
              <a:buNone/>
              <a:defRPr sz="4400" b="0">
                <a:solidFill>
                  <a:schemeClr val="tx1"/>
                </a:solidFill>
              </a:defRPr>
            </a:lvl1pPr>
          </a:lstStyle>
          <a:p>
            <a:pPr lvl="0"/>
            <a:r>
              <a:rPr lang="en-US" dirty="0" smtClean="0"/>
              <a:t>Medium Icon List</a:t>
            </a:r>
            <a:endParaRPr lang="en-US" dirty="0"/>
          </a:p>
        </p:txBody>
      </p:sp>
      <p:sp>
        <p:nvSpPr>
          <p:cNvPr id="42" name="Text Placeholder 27"/>
          <p:cNvSpPr>
            <a:spLocks noGrp="1"/>
          </p:cNvSpPr>
          <p:nvPr userDrawn="1">
            <p:ph type="body" sz="quarter" idx="12" hasCustomPrompt="1"/>
          </p:nvPr>
        </p:nvSpPr>
        <p:spPr>
          <a:xfrm>
            <a:off x="1871531" y="1484784"/>
            <a:ext cx="8544949"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44" name="Picture Placeholder 43"/>
          <p:cNvSpPr>
            <a:spLocks noGrp="1"/>
          </p:cNvSpPr>
          <p:nvPr userDrawn="1">
            <p:ph type="pic" sz="quarter" idx="13" hasCustomPrompt="1"/>
          </p:nvPr>
        </p:nvSpPr>
        <p:spPr>
          <a:xfrm>
            <a:off x="1967541" y="2276872"/>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5" name="Picture Placeholder 43"/>
          <p:cNvSpPr>
            <a:spLocks noGrp="1"/>
          </p:cNvSpPr>
          <p:nvPr userDrawn="1">
            <p:ph type="pic" sz="quarter" idx="14" hasCustomPrompt="1"/>
          </p:nvPr>
        </p:nvSpPr>
        <p:spPr>
          <a:xfrm>
            <a:off x="1967541" y="3501008"/>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6" name="Picture Placeholder 43"/>
          <p:cNvSpPr>
            <a:spLocks noGrp="1"/>
          </p:cNvSpPr>
          <p:nvPr userDrawn="1">
            <p:ph type="pic" sz="quarter" idx="15" hasCustomPrompt="1"/>
          </p:nvPr>
        </p:nvSpPr>
        <p:spPr>
          <a:xfrm>
            <a:off x="1967541" y="4653136"/>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7" name="Picture Placeholder 43"/>
          <p:cNvSpPr>
            <a:spLocks noGrp="1"/>
          </p:cNvSpPr>
          <p:nvPr userDrawn="1">
            <p:ph type="pic" sz="quarter" idx="16" hasCustomPrompt="1"/>
          </p:nvPr>
        </p:nvSpPr>
        <p:spPr>
          <a:xfrm>
            <a:off x="6384032" y="2276872"/>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8" name="Picture Placeholder 43"/>
          <p:cNvSpPr>
            <a:spLocks noGrp="1"/>
          </p:cNvSpPr>
          <p:nvPr userDrawn="1">
            <p:ph type="pic" sz="quarter" idx="17" hasCustomPrompt="1"/>
          </p:nvPr>
        </p:nvSpPr>
        <p:spPr>
          <a:xfrm>
            <a:off x="6384032" y="3501008"/>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9" name="Picture Placeholder 43"/>
          <p:cNvSpPr>
            <a:spLocks noGrp="1"/>
          </p:cNvSpPr>
          <p:nvPr userDrawn="1">
            <p:ph type="pic" sz="quarter" idx="18" hasCustomPrompt="1"/>
          </p:nvPr>
        </p:nvSpPr>
        <p:spPr>
          <a:xfrm>
            <a:off x="6384032" y="4653136"/>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0" name="Text Placeholder 27"/>
          <p:cNvSpPr>
            <a:spLocks noGrp="1"/>
          </p:cNvSpPr>
          <p:nvPr userDrawn="1">
            <p:ph type="body" sz="quarter" idx="19" hasCustomPrompt="1"/>
          </p:nvPr>
        </p:nvSpPr>
        <p:spPr>
          <a:xfrm>
            <a:off x="3034837" y="2348880"/>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1" name="Text Placeholder 27"/>
          <p:cNvSpPr>
            <a:spLocks noGrp="1"/>
          </p:cNvSpPr>
          <p:nvPr userDrawn="1">
            <p:ph type="body" sz="quarter" idx="20" hasCustomPrompt="1"/>
          </p:nvPr>
        </p:nvSpPr>
        <p:spPr>
          <a:xfrm>
            <a:off x="3034837" y="3573016"/>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2" name="Text Placeholder 27"/>
          <p:cNvSpPr>
            <a:spLocks noGrp="1"/>
          </p:cNvSpPr>
          <p:nvPr userDrawn="1">
            <p:ph type="body" sz="quarter" idx="21" hasCustomPrompt="1"/>
          </p:nvPr>
        </p:nvSpPr>
        <p:spPr>
          <a:xfrm>
            <a:off x="3034837" y="4725144"/>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3" name="Text Placeholder 27"/>
          <p:cNvSpPr>
            <a:spLocks noGrp="1"/>
          </p:cNvSpPr>
          <p:nvPr>
            <p:ph type="body" sz="quarter" idx="22" hasCustomPrompt="1"/>
          </p:nvPr>
        </p:nvSpPr>
        <p:spPr>
          <a:xfrm>
            <a:off x="7451328" y="2348880"/>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4" name="Text Placeholder 27"/>
          <p:cNvSpPr>
            <a:spLocks noGrp="1"/>
          </p:cNvSpPr>
          <p:nvPr>
            <p:ph type="body" sz="quarter" idx="23" hasCustomPrompt="1"/>
          </p:nvPr>
        </p:nvSpPr>
        <p:spPr>
          <a:xfrm>
            <a:off x="7451328" y="3573016"/>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5" name="Text Placeholder 27"/>
          <p:cNvSpPr>
            <a:spLocks noGrp="1"/>
          </p:cNvSpPr>
          <p:nvPr>
            <p:ph type="body" sz="quarter" idx="24" hasCustomPrompt="1"/>
          </p:nvPr>
        </p:nvSpPr>
        <p:spPr>
          <a:xfrm>
            <a:off x="7451328" y="4725144"/>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9" name="Text Placeholder 27"/>
          <p:cNvSpPr>
            <a:spLocks noGrp="1"/>
          </p:cNvSpPr>
          <p:nvPr>
            <p:ph type="body" sz="quarter" idx="25" hasCustomPrompt="1"/>
          </p:nvPr>
        </p:nvSpPr>
        <p:spPr>
          <a:xfrm>
            <a:off x="3119669" y="2564904"/>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0" name="Text Placeholder 27"/>
          <p:cNvSpPr>
            <a:spLocks noGrp="1"/>
          </p:cNvSpPr>
          <p:nvPr>
            <p:ph type="body" sz="quarter" idx="26" hasCustomPrompt="1"/>
          </p:nvPr>
        </p:nvSpPr>
        <p:spPr>
          <a:xfrm>
            <a:off x="3119669" y="3789040"/>
            <a:ext cx="2592288"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1" name="Text Placeholder 27"/>
          <p:cNvSpPr>
            <a:spLocks noGrp="1"/>
          </p:cNvSpPr>
          <p:nvPr>
            <p:ph type="body" sz="quarter" idx="27" hasCustomPrompt="1"/>
          </p:nvPr>
        </p:nvSpPr>
        <p:spPr>
          <a:xfrm>
            <a:off x="3119669" y="4941168"/>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2" name="Text Placeholder 27"/>
          <p:cNvSpPr>
            <a:spLocks noGrp="1"/>
          </p:cNvSpPr>
          <p:nvPr>
            <p:ph type="body" sz="quarter" idx="28" hasCustomPrompt="1"/>
          </p:nvPr>
        </p:nvSpPr>
        <p:spPr>
          <a:xfrm>
            <a:off x="7536160" y="2564904"/>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3" name="Text Placeholder 27"/>
          <p:cNvSpPr>
            <a:spLocks noGrp="1"/>
          </p:cNvSpPr>
          <p:nvPr>
            <p:ph type="body" sz="quarter" idx="29" hasCustomPrompt="1"/>
          </p:nvPr>
        </p:nvSpPr>
        <p:spPr>
          <a:xfrm>
            <a:off x="7536160" y="3789040"/>
            <a:ext cx="2592288"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4" name="Text Placeholder 27"/>
          <p:cNvSpPr>
            <a:spLocks noGrp="1"/>
          </p:cNvSpPr>
          <p:nvPr>
            <p:ph type="body" sz="quarter" idx="30" hasCustomPrompt="1"/>
          </p:nvPr>
        </p:nvSpPr>
        <p:spPr>
          <a:xfrm>
            <a:off x="7536160" y="4941168"/>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3" name="TextBox 2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
        <p:nvSpPr>
          <p:cNvPr id="25" name="Slide Number Placeholder 4"/>
          <p:cNvSpPr txBox="1">
            <a:spLocks/>
          </p:cNvSpPr>
          <p:nvPr userDrawn="1"/>
        </p:nvSpPr>
        <p:spPr>
          <a:xfrm>
            <a:off x="4859040" y="646172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2C80C9-631D-4B83-9322-0BD2CF86667D}" type="slidenum">
              <a:rPr lang="en-CA" sz="1200" smtClean="0">
                <a:solidFill>
                  <a:srgbClr val="5E5E5E">
                    <a:tint val="75000"/>
                  </a:srgbClr>
                </a:solidFill>
              </a:rPr>
              <a:pPr/>
              <a:t>‹#›</a:t>
            </a:fld>
            <a:endParaRPr lang="en-CA" sz="1200" dirty="0">
              <a:solidFill>
                <a:srgbClr val="5E5E5E">
                  <a:tint val="75000"/>
                </a:srgbClr>
              </a:solidFill>
            </a:endParaRPr>
          </a:p>
        </p:txBody>
      </p:sp>
    </p:spTree>
    <p:extLst>
      <p:ext uri="{BB962C8B-B14F-4D97-AF65-F5344CB8AC3E}">
        <p14:creationId xmlns:p14="http://schemas.microsoft.com/office/powerpoint/2010/main" val="10426264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cons">
    <p:spTree>
      <p:nvGrpSpPr>
        <p:cNvPr id="1" name=""/>
        <p:cNvGrpSpPr/>
        <p:nvPr/>
      </p:nvGrpSpPr>
      <p:grpSpPr>
        <a:xfrm>
          <a:off x="0" y="0"/>
          <a:ext cx="0" cy="0"/>
          <a:chOff x="0" y="0"/>
          <a:chExt cx="0" cy="0"/>
        </a:xfrm>
      </p:grpSpPr>
      <p:sp>
        <p:nvSpPr>
          <p:cNvPr id="30" name="Text Placeholder 29"/>
          <p:cNvSpPr>
            <a:spLocks noGrp="1"/>
          </p:cNvSpPr>
          <p:nvPr>
            <p:ph type="body" sz="quarter" idx="10" hasCustomPrompt="1"/>
          </p:nvPr>
        </p:nvSpPr>
        <p:spPr>
          <a:xfrm>
            <a:off x="1756877" y="4797152"/>
            <a:ext cx="8737600" cy="792162"/>
          </a:xfrm>
        </p:spPr>
        <p:txBody>
          <a:bodyPr/>
          <a:lstStyle>
            <a:lvl1pPr marL="0" indent="0">
              <a:buFontTx/>
              <a:buNone/>
              <a:defRPr sz="3200"/>
            </a:lvl1pPr>
          </a:lstStyle>
          <a:p>
            <a:r>
              <a:rPr lang="en-US" sz="1600" dirty="0" smtClean="0">
                <a:latin typeface="Calibri" panose="020F0502020204030204" pitchFamily="34" charset="0"/>
              </a:rPr>
              <a:t>Insert Text Here</a:t>
            </a:r>
            <a:endParaRPr lang="en-US" sz="1600" dirty="0">
              <a:latin typeface="Calibri" panose="020F0502020204030204" pitchFamily="34" charset="0"/>
            </a:endParaRPr>
          </a:p>
        </p:txBody>
      </p:sp>
      <p:sp>
        <p:nvSpPr>
          <p:cNvPr id="32" name="Picture Placeholder 31"/>
          <p:cNvSpPr>
            <a:spLocks noGrp="1"/>
          </p:cNvSpPr>
          <p:nvPr>
            <p:ph type="pic" sz="quarter" idx="11" hasCustomPrompt="1"/>
          </p:nvPr>
        </p:nvSpPr>
        <p:spPr>
          <a:xfrm>
            <a:off x="527382" y="1697367"/>
            <a:ext cx="2400300" cy="1800225"/>
          </a:xfrm>
          <a:prstGeom prst="ellipse">
            <a:avLst/>
          </a:prstGeom>
          <a:solidFill>
            <a:srgbClr val="F8971D">
              <a:alpha val="60000"/>
            </a:srgbClr>
          </a:solidFill>
        </p:spPr>
        <p:txBody>
          <a:bodyPr>
            <a:normAutofit/>
          </a:bodyPr>
          <a:lstStyle>
            <a:lvl1pPr>
              <a:defRPr sz="1600"/>
            </a:lvl1pPr>
          </a:lstStyle>
          <a:p>
            <a:r>
              <a:rPr lang="en-US" dirty="0" smtClean="0"/>
              <a:t>Click icon to insert picture</a:t>
            </a:r>
            <a:endParaRPr lang="en-US" dirty="0"/>
          </a:p>
        </p:txBody>
      </p:sp>
      <p:sp>
        <p:nvSpPr>
          <p:cNvPr id="36" name="Picture Placeholder 31"/>
          <p:cNvSpPr>
            <a:spLocks noGrp="1"/>
          </p:cNvSpPr>
          <p:nvPr>
            <p:ph type="pic" sz="quarter" idx="12" hasCustomPrompt="1"/>
          </p:nvPr>
        </p:nvSpPr>
        <p:spPr>
          <a:xfrm>
            <a:off x="3472585"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u="none"/>
            </a:lvl1pPr>
          </a:lstStyle>
          <a:p>
            <a:r>
              <a:rPr lang="en-US" dirty="0" smtClean="0"/>
              <a:t>Click icon to insert picture</a:t>
            </a:r>
          </a:p>
          <a:p>
            <a:endParaRPr lang="en-US" dirty="0"/>
          </a:p>
        </p:txBody>
      </p:sp>
      <p:sp>
        <p:nvSpPr>
          <p:cNvPr id="37" name="Picture Placeholder 31"/>
          <p:cNvSpPr>
            <a:spLocks noGrp="1"/>
          </p:cNvSpPr>
          <p:nvPr>
            <p:ph type="pic" sz="quarter" idx="13" hasCustomPrompt="1"/>
          </p:nvPr>
        </p:nvSpPr>
        <p:spPr>
          <a:xfrm>
            <a:off x="6382841"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a:lvl1pPr>
          </a:lstStyle>
          <a:p>
            <a:r>
              <a:rPr lang="en-US" dirty="0" smtClean="0"/>
              <a:t>Click icon to insert picture</a:t>
            </a:r>
          </a:p>
          <a:p>
            <a:endParaRPr lang="en-US" dirty="0"/>
          </a:p>
        </p:txBody>
      </p:sp>
      <p:sp>
        <p:nvSpPr>
          <p:cNvPr id="38" name="Picture Placeholder 31"/>
          <p:cNvSpPr>
            <a:spLocks noGrp="1"/>
          </p:cNvSpPr>
          <p:nvPr>
            <p:ph type="pic" sz="quarter" idx="14" hasCustomPrompt="1"/>
          </p:nvPr>
        </p:nvSpPr>
        <p:spPr>
          <a:xfrm>
            <a:off x="9245158"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a:lvl1pPr>
          </a:lstStyle>
          <a:p>
            <a:r>
              <a:rPr lang="en-US" dirty="0" smtClean="0"/>
              <a:t>Click icon to insert picture</a:t>
            </a:r>
          </a:p>
          <a:p>
            <a:endParaRPr lang="en-US" dirty="0"/>
          </a:p>
        </p:txBody>
      </p:sp>
      <p:sp>
        <p:nvSpPr>
          <p:cNvPr id="40" name="Text Placeholder 39"/>
          <p:cNvSpPr>
            <a:spLocks noGrp="1"/>
          </p:cNvSpPr>
          <p:nvPr>
            <p:ph type="body" sz="quarter" idx="15" hasCustomPrompt="1"/>
          </p:nvPr>
        </p:nvSpPr>
        <p:spPr>
          <a:xfrm>
            <a:off x="795867" y="3692932"/>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1" name="Text Placeholder 39"/>
          <p:cNvSpPr>
            <a:spLocks noGrp="1"/>
          </p:cNvSpPr>
          <p:nvPr>
            <p:ph type="body" sz="quarter" idx="16" hasCustomPrompt="1"/>
          </p:nvPr>
        </p:nvSpPr>
        <p:spPr>
          <a:xfrm>
            <a:off x="3711767"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2" name="Text Placeholder 39"/>
          <p:cNvSpPr>
            <a:spLocks noGrp="1"/>
          </p:cNvSpPr>
          <p:nvPr>
            <p:ph type="body" sz="quarter" idx="17" hasCustomPrompt="1"/>
          </p:nvPr>
        </p:nvSpPr>
        <p:spPr>
          <a:xfrm>
            <a:off x="6622023"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3" name="Text Placeholder 39"/>
          <p:cNvSpPr>
            <a:spLocks noGrp="1"/>
          </p:cNvSpPr>
          <p:nvPr>
            <p:ph type="body" sz="quarter" idx="18" hasCustomPrompt="1"/>
          </p:nvPr>
        </p:nvSpPr>
        <p:spPr>
          <a:xfrm>
            <a:off x="9533511"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5" name="Text Placeholder 44"/>
          <p:cNvSpPr>
            <a:spLocks noGrp="1"/>
          </p:cNvSpPr>
          <p:nvPr>
            <p:ph type="body" sz="quarter" idx="19" hasCustomPrompt="1"/>
          </p:nvPr>
        </p:nvSpPr>
        <p:spPr>
          <a:xfrm>
            <a:off x="1325077" y="327208"/>
            <a:ext cx="9601200" cy="720378"/>
          </a:xfrm>
        </p:spPr>
        <p:txBody>
          <a:bodyPr>
            <a:normAutofit/>
          </a:bodyPr>
          <a:lstStyle>
            <a:lvl1pPr marL="0" indent="0" algn="ctr">
              <a:buNone/>
              <a:defRPr sz="4800"/>
            </a:lvl1pPr>
          </a:lstStyle>
          <a:p>
            <a:pPr lvl="0"/>
            <a:r>
              <a:rPr lang="en-US" dirty="0" smtClean="0"/>
              <a:t>Large Icons</a:t>
            </a:r>
            <a:endParaRPr lang="en-US" dirty="0"/>
          </a:p>
        </p:txBody>
      </p:sp>
      <p:sp>
        <p:nvSpPr>
          <p:cNvPr id="13" name="TextBox 1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7408992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Software Screen">
    <p:spTree>
      <p:nvGrpSpPr>
        <p:cNvPr id="1" name=""/>
        <p:cNvGrpSpPr/>
        <p:nvPr/>
      </p:nvGrpSpPr>
      <p:grpSpPr>
        <a:xfrm>
          <a:off x="0" y="0"/>
          <a:ext cx="0" cy="0"/>
          <a:chOff x="0" y="0"/>
          <a:chExt cx="0" cy="0"/>
        </a:xfrm>
      </p:grpSpPr>
      <p:sp>
        <p:nvSpPr>
          <p:cNvPr id="3" name="Rectangle 2"/>
          <p:cNvSpPr/>
          <p:nvPr userDrawn="1"/>
        </p:nvSpPr>
        <p:spPr>
          <a:xfrm>
            <a:off x="0" y="-14033"/>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E5E5E"/>
              </a:solidFill>
            </a:endParaRPr>
          </a:p>
        </p:txBody>
      </p:sp>
      <p:grpSp>
        <p:nvGrpSpPr>
          <p:cNvPr id="16" name="Group 15"/>
          <p:cNvGrpSpPr/>
          <p:nvPr userDrawn="1"/>
        </p:nvGrpSpPr>
        <p:grpSpPr>
          <a:xfrm>
            <a:off x="911425" y="632115"/>
            <a:ext cx="10390500" cy="3326624"/>
            <a:chOff x="755576" y="756532"/>
            <a:chExt cx="7416824" cy="3166095"/>
          </a:xfrm>
        </p:grpSpPr>
        <p:pic>
          <p:nvPicPr>
            <p:cNvPr id="17" name="Picture 2" descr="F:\Trabajos\Envato\Graphic River\Armonio\Elements\Purple\png\shadown_exp.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5576" y="3202548"/>
              <a:ext cx="7416824" cy="5032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33"/>
            <p:cNvGrpSpPr/>
            <p:nvPr/>
          </p:nvGrpSpPr>
          <p:grpSpPr>
            <a:xfrm>
              <a:off x="1594769" y="756532"/>
              <a:ext cx="5652564" cy="3166095"/>
              <a:chOff x="1763688" y="1124744"/>
              <a:chExt cx="5652564" cy="3166095"/>
            </a:xfrm>
          </p:grpSpPr>
          <p:sp>
            <p:nvSpPr>
              <p:cNvPr id="19" name="Rectangle 18"/>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E5E5E"/>
                  </a:solidFill>
                </a:endParaRPr>
              </a:p>
            </p:txBody>
          </p:sp>
          <p:pic>
            <p:nvPicPr>
              <p:cNvPr id="20" name="Picture 3" descr="F:\Trabajos\Envato\Graphic River\Duckson\Elements\laptop.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22" name="Text Placeholder 27"/>
          <p:cNvSpPr>
            <a:spLocks noGrp="1"/>
          </p:cNvSpPr>
          <p:nvPr>
            <p:ph type="body" sz="quarter" idx="10" hasCustomPrompt="1"/>
          </p:nvPr>
        </p:nvSpPr>
        <p:spPr>
          <a:xfrm>
            <a:off x="2351584" y="3861048"/>
            <a:ext cx="7296811" cy="648072"/>
          </a:xfrm>
        </p:spPr>
        <p:txBody>
          <a:bodyPr>
            <a:noAutofit/>
          </a:bodyPr>
          <a:lstStyle>
            <a:lvl1pPr algn="ctr">
              <a:buNone/>
              <a:defRPr sz="3600" b="0">
                <a:solidFill>
                  <a:schemeClr val="tx1"/>
                </a:solidFill>
              </a:defRPr>
            </a:lvl1pPr>
          </a:lstStyle>
          <a:p>
            <a:pPr lvl="0"/>
            <a:r>
              <a:rPr lang="en-US" dirty="0" smtClean="0"/>
              <a:t>Sample Software Screen</a:t>
            </a:r>
            <a:endParaRPr lang="en-US" dirty="0"/>
          </a:p>
        </p:txBody>
      </p:sp>
      <p:sp>
        <p:nvSpPr>
          <p:cNvPr id="24" name="Picture Placeholder 23"/>
          <p:cNvSpPr>
            <a:spLocks noGrp="1"/>
          </p:cNvSpPr>
          <p:nvPr>
            <p:ph type="pic" sz="quarter" idx="11" hasCustomPrompt="1"/>
          </p:nvPr>
        </p:nvSpPr>
        <p:spPr>
          <a:xfrm>
            <a:off x="3599723" y="908721"/>
            <a:ext cx="4896544" cy="2304256"/>
          </a:xfrm>
        </p:spPr>
        <p:txBody>
          <a:bodyPr/>
          <a:lstStyle>
            <a:lvl1pPr>
              <a:defRPr>
                <a:solidFill>
                  <a:schemeClr val="tx1"/>
                </a:solidFill>
              </a:defRPr>
            </a:lvl1pPr>
          </a:lstStyle>
          <a:p>
            <a:r>
              <a:rPr lang="en-US" dirty="0" smtClean="0"/>
              <a:t>Click icon to insert picture</a:t>
            </a:r>
            <a:endParaRPr lang="en-US" dirty="0"/>
          </a:p>
        </p:txBody>
      </p:sp>
      <p:sp>
        <p:nvSpPr>
          <p:cNvPr id="29" name="Text Placeholder 27"/>
          <p:cNvSpPr>
            <a:spLocks noGrp="1"/>
          </p:cNvSpPr>
          <p:nvPr>
            <p:ph type="body" sz="quarter" idx="28" hasCustomPrompt="1"/>
          </p:nvPr>
        </p:nvSpPr>
        <p:spPr>
          <a:xfrm>
            <a:off x="2351584" y="4797152"/>
            <a:ext cx="7296811" cy="1080120"/>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12" name="TextBox 1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3"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125197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Mobile Screen">
    <p:spTree>
      <p:nvGrpSpPr>
        <p:cNvPr id="1" name=""/>
        <p:cNvGrpSpPr/>
        <p:nvPr/>
      </p:nvGrpSpPr>
      <p:grpSpPr>
        <a:xfrm>
          <a:off x="0" y="0"/>
          <a:ext cx="0" cy="0"/>
          <a:chOff x="0" y="0"/>
          <a:chExt cx="0" cy="0"/>
        </a:xfrm>
      </p:grpSpPr>
      <p:sp>
        <p:nvSpPr>
          <p:cNvPr id="4" name="Rectangle 3"/>
          <p:cNvSpPr/>
          <p:nvPr userDrawn="1"/>
        </p:nvSpPr>
        <p:spPr>
          <a:xfrm>
            <a:off x="-3" y="1"/>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2" name="Picture 21" descr="iPadl.png"/>
          <p:cNvPicPr>
            <a:picLocks noChangeAspect="1"/>
          </p:cNvPicPr>
          <p:nvPr userDrawn="1"/>
        </p:nvPicPr>
        <p:blipFill>
          <a:blip r:embed="rId2" cstate="print"/>
          <a:stretch>
            <a:fillRect/>
          </a:stretch>
        </p:blipFill>
        <p:spPr>
          <a:xfrm rot="16200000">
            <a:off x="3796730" y="-1974605"/>
            <a:ext cx="4896545" cy="8208449"/>
          </a:xfrm>
          <a:prstGeom prst="rect">
            <a:avLst/>
          </a:prstGeom>
        </p:spPr>
      </p:pic>
      <p:sp>
        <p:nvSpPr>
          <p:cNvPr id="25" name="Picture Placeholder 24"/>
          <p:cNvSpPr>
            <a:spLocks noGrp="1"/>
          </p:cNvSpPr>
          <p:nvPr>
            <p:ph type="pic" sz="quarter" idx="10" hasCustomPrompt="1"/>
          </p:nvPr>
        </p:nvSpPr>
        <p:spPr>
          <a:xfrm>
            <a:off x="3503712" y="764705"/>
            <a:ext cx="4896544" cy="2736304"/>
          </a:xfrm>
        </p:spPr>
        <p:txBody>
          <a:bodyPr/>
          <a:lstStyle>
            <a:lvl1pPr>
              <a:defRPr/>
            </a:lvl1pPr>
          </a:lstStyle>
          <a:p>
            <a:r>
              <a:rPr lang="en-US" dirty="0" smtClean="0"/>
              <a:t>Click icon to insert picture</a:t>
            </a:r>
            <a:endParaRPr lang="en-US" dirty="0"/>
          </a:p>
        </p:txBody>
      </p:sp>
      <p:sp>
        <p:nvSpPr>
          <p:cNvPr id="33" name="Text Placeholder 27"/>
          <p:cNvSpPr>
            <a:spLocks noGrp="1"/>
          </p:cNvSpPr>
          <p:nvPr>
            <p:ph type="body" sz="quarter" idx="19" hasCustomPrompt="1"/>
          </p:nvPr>
        </p:nvSpPr>
        <p:spPr>
          <a:xfrm>
            <a:off x="1679509" y="4149081"/>
            <a:ext cx="8669719" cy="405621"/>
          </a:xfrm>
        </p:spPr>
        <p:txBody>
          <a:bodyPr>
            <a:noAutofit/>
          </a:bodyPr>
          <a:lstStyle>
            <a:lvl1pPr algn="l">
              <a:buNone/>
              <a:defRPr sz="2400" b="1" baseline="0">
                <a:solidFill>
                  <a:schemeClr val="tx1"/>
                </a:solidFill>
              </a:defRPr>
            </a:lvl1pPr>
          </a:lstStyle>
          <a:p>
            <a:pPr lvl="0"/>
            <a:r>
              <a:rPr lang="en-US" dirty="0" smtClean="0"/>
              <a:t>Sample Mobile Screen</a:t>
            </a:r>
            <a:endParaRPr lang="en-US" dirty="0"/>
          </a:p>
        </p:txBody>
      </p:sp>
      <p:sp>
        <p:nvSpPr>
          <p:cNvPr id="36" name="Text Placeholder 27"/>
          <p:cNvSpPr>
            <a:spLocks noGrp="1"/>
          </p:cNvSpPr>
          <p:nvPr>
            <p:ph type="body" sz="quarter" idx="28" hasCustomPrompt="1"/>
          </p:nvPr>
        </p:nvSpPr>
        <p:spPr>
          <a:xfrm>
            <a:off x="1679509" y="4761148"/>
            <a:ext cx="8640960" cy="1188132"/>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5646155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p:spTree>
      <p:nvGrpSpPr>
        <p:cNvPr id="1" name=""/>
        <p:cNvGrpSpPr/>
        <p:nvPr/>
      </p:nvGrpSpPr>
      <p:grpSpPr>
        <a:xfrm>
          <a:off x="0" y="0"/>
          <a:ext cx="0" cy="0"/>
          <a:chOff x="0" y="0"/>
          <a:chExt cx="0" cy="0"/>
        </a:xfrm>
      </p:grpSpPr>
      <p:sp>
        <p:nvSpPr>
          <p:cNvPr id="46" name="SmartArt Placeholder 39"/>
          <p:cNvSpPr>
            <a:spLocks noGrp="1"/>
          </p:cNvSpPr>
          <p:nvPr>
            <p:ph type="dgm" sz="quarter" idx="39"/>
          </p:nvPr>
        </p:nvSpPr>
        <p:spPr>
          <a:xfrm>
            <a:off x="6888533" y="4149081"/>
            <a:ext cx="935659" cy="401049"/>
          </a:xfrm>
          <a:prstGeom prst="homePlate">
            <a:avLst/>
          </a:prstGeom>
          <a:solidFill>
            <a:srgbClr val="F8971D"/>
          </a:solidFill>
        </p:spPr>
        <p:txBody>
          <a:bodyPr anchor="ctr" anchorCtr="0">
            <a:normAutofit/>
          </a:bodyPr>
          <a:lstStyle>
            <a:lvl1pPr marL="0" indent="0" algn="ctr">
              <a:buNone/>
              <a:defRPr sz="1800" b="1">
                <a:noFill/>
              </a:defRPr>
            </a:lvl1pPr>
          </a:lstStyle>
          <a:p>
            <a:r>
              <a:rPr lang="fr-FR" dirty="0" smtClean="0"/>
              <a:t>Cliquez sur l'icône pour ajouter un graphique </a:t>
            </a:r>
            <a:r>
              <a:rPr lang="fr-FR" dirty="0" err="1" smtClean="0"/>
              <a:t>SmartArt</a:t>
            </a:r>
            <a:endParaRPr lang="en-CA" dirty="0"/>
          </a:p>
        </p:txBody>
      </p:sp>
      <p:sp>
        <p:nvSpPr>
          <p:cNvPr id="45" name="SmartArt Placeholder 39"/>
          <p:cNvSpPr>
            <a:spLocks noGrp="1"/>
          </p:cNvSpPr>
          <p:nvPr>
            <p:ph type="dgm" sz="quarter" idx="38"/>
          </p:nvPr>
        </p:nvSpPr>
        <p:spPr>
          <a:xfrm>
            <a:off x="6864085" y="2204864"/>
            <a:ext cx="935659" cy="401050"/>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0" name="SmartArt Placeholder 39"/>
          <p:cNvSpPr>
            <a:spLocks noGrp="1"/>
          </p:cNvSpPr>
          <p:nvPr>
            <p:ph type="dgm" sz="quarter" idx="35"/>
          </p:nvPr>
        </p:nvSpPr>
        <p:spPr>
          <a:xfrm>
            <a:off x="1871531" y="4156632"/>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21" name="Text Placeholder 27"/>
          <p:cNvSpPr>
            <a:spLocks noGrp="1"/>
          </p:cNvSpPr>
          <p:nvPr userDrawn="1">
            <p:ph type="body" sz="quarter" idx="10" hasCustomPrompt="1"/>
          </p:nvPr>
        </p:nvSpPr>
        <p:spPr>
          <a:xfrm>
            <a:off x="1391477" y="548680"/>
            <a:ext cx="9793088" cy="648072"/>
          </a:xfrm>
        </p:spPr>
        <p:txBody>
          <a:bodyPr>
            <a:noAutofit/>
          </a:bodyPr>
          <a:lstStyle>
            <a:lvl1pPr algn="ctr">
              <a:buNone/>
              <a:defRPr sz="3600" b="0">
                <a:solidFill>
                  <a:schemeClr val="tx1"/>
                </a:solidFill>
              </a:defRPr>
            </a:lvl1pPr>
          </a:lstStyle>
          <a:p>
            <a:pPr lvl="0"/>
            <a:r>
              <a:rPr lang="en-US" dirty="0" smtClean="0"/>
              <a:t>Numeric List</a:t>
            </a:r>
            <a:endParaRPr lang="en-US" dirty="0"/>
          </a:p>
        </p:txBody>
      </p:sp>
      <p:sp>
        <p:nvSpPr>
          <p:cNvPr id="22" name="Text Placeholder 27"/>
          <p:cNvSpPr>
            <a:spLocks noGrp="1"/>
          </p:cNvSpPr>
          <p:nvPr userDrawn="1">
            <p:ph type="body" sz="quarter" idx="12" hasCustomPrompt="1"/>
          </p:nvPr>
        </p:nvSpPr>
        <p:spPr>
          <a:xfrm>
            <a:off x="1871531" y="1412776"/>
            <a:ext cx="873697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3" name="Text Placeholder 27"/>
          <p:cNvSpPr>
            <a:spLocks noGrp="1"/>
          </p:cNvSpPr>
          <p:nvPr userDrawn="1">
            <p:ph type="body" sz="quarter" idx="28" hasCustomPrompt="1"/>
          </p:nvPr>
        </p:nvSpPr>
        <p:spPr>
          <a:xfrm>
            <a:off x="1871531" y="2708920"/>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5" name="Text Placeholder 27"/>
          <p:cNvSpPr>
            <a:spLocks noGrp="1"/>
          </p:cNvSpPr>
          <p:nvPr userDrawn="1">
            <p:ph type="body" sz="quarter" idx="29" hasCustomPrompt="1"/>
          </p:nvPr>
        </p:nvSpPr>
        <p:spPr>
          <a:xfrm>
            <a:off x="1871531" y="4653136"/>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6" name="Text Placeholder 27"/>
          <p:cNvSpPr>
            <a:spLocks noGrp="1"/>
          </p:cNvSpPr>
          <p:nvPr userDrawn="1">
            <p:ph type="body" sz="quarter" idx="30" hasCustomPrompt="1"/>
          </p:nvPr>
        </p:nvSpPr>
        <p:spPr>
          <a:xfrm>
            <a:off x="6864085" y="2708920"/>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7" name="Text Placeholder 27"/>
          <p:cNvSpPr>
            <a:spLocks noGrp="1"/>
          </p:cNvSpPr>
          <p:nvPr userDrawn="1">
            <p:ph type="body" sz="quarter" idx="31" hasCustomPrompt="1"/>
          </p:nvPr>
        </p:nvSpPr>
        <p:spPr>
          <a:xfrm>
            <a:off x="6864085" y="4653136"/>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4" name="TextBox 2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8" name="Slide Number Placeholder 4"/>
          <p:cNvSpPr>
            <a:spLocks noGrp="1"/>
          </p:cNvSpPr>
          <p:nvPr userDrawn="1">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30" name="Text Placeholder 27"/>
          <p:cNvSpPr>
            <a:spLocks noGrp="1"/>
          </p:cNvSpPr>
          <p:nvPr>
            <p:ph type="body" sz="quarter" idx="33" hasCustomPrompt="1"/>
          </p:nvPr>
        </p:nvSpPr>
        <p:spPr>
          <a:xfrm>
            <a:off x="6933675" y="2204866"/>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31" name="Text Placeholder 27"/>
          <p:cNvSpPr>
            <a:spLocks noGrp="1"/>
          </p:cNvSpPr>
          <p:nvPr>
            <p:ph type="body" sz="quarter" idx="34" hasCustomPrompt="1"/>
          </p:nvPr>
        </p:nvSpPr>
        <p:spPr>
          <a:xfrm>
            <a:off x="1967542" y="4144691"/>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32" name="Text Placeholder 27"/>
          <p:cNvSpPr>
            <a:spLocks noGrp="1"/>
          </p:cNvSpPr>
          <p:nvPr>
            <p:ph type="body" sz="quarter" idx="32" hasCustomPrompt="1"/>
          </p:nvPr>
        </p:nvSpPr>
        <p:spPr>
          <a:xfrm>
            <a:off x="6918559" y="4156633"/>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3" name="SmartArt Placeholder 39"/>
          <p:cNvSpPr>
            <a:spLocks noGrp="1"/>
          </p:cNvSpPr>
          <p:nvPr>
            <p:ph type="dgm" sz="quarter" idx="36"/>
          </p:nvPr>
        </p:nvSpPr>
        <p:spPr>
          <a:xfrm>
            <a:off x="1871531" y="2216806"/>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4" name="Text Placeholder 27"/>
          <p:cNvSpPr>
            <a:spLocks noGrp="1"/>
          </p:cNvSpPr>
          <p:nvPr>
            <p:ph type="body" sz="quarter" idx="37" hasCustomPrompt="1"/>
          </p:nvPr>
        </p:nvSpPr>
        <p:spPr>
          <a:xfrm>
            <a:off x="1930976" y="2204865"/>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919057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Photos">
    <p:spTree>
      <p:nvGrpSpPr>
        <p:cNvPr id="1" name=""/>
        <p:cNvGrpSpPr/>
        <p:nvPr/>
      </p:nvGrpSpPr>
      <p:grpSpPr>
        <a:xfrm>
          <a:off x="0" y="0"/>
          <a:ext cx="0" cy="0"/>
          <a:chOff x="0" y="0"/>
          <a:chExt cx="0" cy="0"/>
        </a:xfrm>
      </p:grpSpPr>
      <p:sp>
        <p:nvSpPr>
          <p:cNvPr id="36" name="Picture Placeholder 33"/>
          <p:cNvSpPr>
            <a:spLocks noGrp="1"/>
          </p:cNvSpPr>
          <p:nvPr>
            <p:ph type="pic" sz="quarter" idx="35" hasCustomPrompt="1"/>
          </p:nvPr>
        </p:nvSpPr>
        <p:spPr>
          <a:xfrm>
            <a:off x="7536953" y="3861048"/>
            <a:ext cx="1822451" cy="1295400"/>
          </a:xfrm>
        </p:spPr>
        <p:txBody>
          <a:bodyPr>
            <a:normAutofit/>
          </a:bodyPr>
          <a:lstStyle>
            <a:lvl1pPr>
              <a:defRPr sz="1200"/>
            </a:lvl1pPr>
          </a:lstStyle>
          <a:p>
            <a:r>
              <a:rPr lang="en-US" dirty="0" smtClean="0"/>
              <a:t>Click icon to insert Picture</a:t>
            </a:r>
            <a:endParaRPr lang="en-US" dirty="0"/>
          </a:p>
        </p:txBody>
      </p:sp>
      <p:sp>
        <p:nvSpPr>
          <p:cNvPr id="37" name="Picture Placeholder 33"/>
          <p:cNvSpPr>
            <a:spLocks noGrp="1"/>
          </p:cNvSpPr>
          <p:nvPr>
            <p:ph type="pic" sz="quarter" idx="36" hasCustomPrompt="1"/>
          </p:nvPr>
        </p:nvSpPr>
        <p:spPr>
          <a:xfrm>
            <a:off x="7536160" y="2132856"/>
            <a:ext cx="1822451" cy="1295400"/>
          </a:xfrm>
        </p:spPr>
        <p:txBody>
          <a:bodyPr>
            <a:normAutofit/>
          </a:bodyPr>
          <a:lstStyle>
            <a:lvl1pPr>
              <a:defRPr sz="1200"/>
            </a:lvl1pPr>
          </a:lstStyle>
          <a:p>
            <a:r>
              <a:rPr lang="en-US" dirty="0" smtClean="0"/>
              <a:t>Click icon to insert Picture</a:t>
            </a:r>
            <a:endParaRPr lang="en-US" dirty="0"/>
          </a:p>
        </p:txBody>
      </p:sp>
      <p:sp>
        <p:nvSpPr>
          <p:cNvPr id="35" name="Picture Placeholder 33"/>
          <p:cNvSpPr>
            <a:spLocks noGrp="1"/>
          </p:cNvSpPr>
          <p:nvPr>
            <p:ph type="pic" sz="quarter" idx="34" hasCustomPrompt="1"/>
          </p:nvPr>
        </p:nvSpPr>
        <p:spPr>
          <a:xfrm>
            <a:off x="1314835" y="3861048"/>
            <a:ext cx="1822451" cy="1295400"/>
          </a:xfrm>
        </p:spPr>
        <p:txBody>
          <a:bodyPr>
            <a:normAutofit/>
          </a:bodyPr>
          <a:lstStyle>
            <a:lvl1pPr>
              <a:defRPr sz="1200"/>
            </a:lvl1pPr>
          </a:lstStyle>
          <a:p>
            <a:r>
              <a:rPr lang="en-US" dirty="0" smtClean="0"/>
              <a:t>Click icon to insert Picture</a:t>
            </a:r>
            <a:endParaRPr lang="en-US" dirty="0"/>
          </a:p>
        </p:txBody>
      </p:sp>
      <p:sp>
        <p:nvSpPr>
          <p:cNvPr id="34" name="Picture Placeholder 33"/>
          <p:cNvSpPr>
            <a:spLocks noGrp="1"/>
          </p:cNvSpPr>
          <p:nvPr>
            <p:ph type="pic" sz="quarter" idx="33" hasCustomPrompt="1"/>
          </p:nvPr>
        </p:nvSpPr>
        <p:spPr>
          <a:xfrm>
            <a:off x="1314041" y="2132856"/>
            <a:ext cx="1822451" cy="1295400"/>
          </a:xfrm>
        </p:spPr>
        <p:txBody>
          <a:bodyPr>
            <a:normAutofit/>
          </a:bodyPr>
          <a:lstStyle>
            <a:lvl1pPr>
              <a:defRPr sz="1200"/>
            </a:lvl1pPr>
          </a:lstStyle>
          <a:p>
            <a:r>
              <a:rPr lang="en-US" dirty="0" smtClean="0"/>
              <a:t>Click icon to insert Picture</a:t>
            </a:r>
            <a:endParaRPr lang="en-US" dirty="0"/>
          </a:p>
        </p:txBody>
      </p:sp>
      <p:sp>
        <p:nvSpPr>
          <p:cNvPr id="26" name="Text Placeholder 27"/>
          <p:cNvSpPr>
            <a:spLocks noGrp="1"/>
          </p:cNvSpPr>
          <p:nvPr>
            <p:ph type="body" sz="quarter" idx="10" hasCustomPrompt="1"/>
          </p:nvPr>
        </p:nvSpPr>
        <p:spPr>
          <a:xfrm>
            <a:off x="1391477" y="584058"/>
            <a:ext cx="9313035" cy="648072"/>
          </a:xfrm>
        </p:spPr>
        <p:txBody>
          <a:bodyPr>
            <a:noAutofit/>
          </a:bodyPr>
          <a:lstStyle>
            <a:lvl1pPr algn="ctr">
              <a:buNone/>
              <a:defRPr sz="3600" b="0" baseline="0">
                <a:solidFill>
                  <a:schemeClr val="tx1"/>
                </a:solidFill>
              </a:defRPr>
            </a:lvl1pPr>
          </a:lstStyle>
          <a:p>
            <a:pPr lvl="0"/>
            <a:r>
              <a:rPr lang="en-US" dirty="0" smtClean="0"/>
              <a:t>Numeric Photos</a:t>
            </a:r>
            <a:endParaRPr lang="en-US" dirty="0"/>
          </a:p>
        </p:txBody>
      </p:sp>
      <p:sp>
        <p:nvSpPr>
          <p:cNvPr id="27" name="Text Placeholder 27"/>
          <p:cNvSpPr>
            <a:spLocks noGrp="1"/>
          </p:cNvSpPr>
          <p:nvPr>
            <p:ph type="body" sz="quarter" idx="12" hasCustomPrompt="1"/>
          </p:nvPr>
        </p:nvSpPr>
        <p:spPr>
          <a:xfrm>
            <a:off x="1871531" y="1412776"/>
            <a:ext cx="8640960"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8" name="Text Placeholder 27"/>
          <p:cNvSpPr>
            <a:spLocks noGrp="1"/>
          </p:cNvSpPr>
          <p:nvPr>
            <p:ph type="body" sz="quarter" idx="28" hasCustomPrompt="1"/>
          </p:nvPr>
        </p:nvSpPr>
        <p:spPr>
          <a:xfrm>
            <a:off x="3329307" y="2132856"/>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9" name="Text Placeholder 27"/>
          <p:cNvSpPr>
            <a:spLocks noGrp="1"/>
          </p:cNvSpPr>
          <p:nvPr>
            <p:ph type="body" sz="quarter" idx="29" hasCustomPrompt="1"/>
          </p:nvPr>
        </p:nvSpPr>
        <p:spPr>
          <a:xfrm>
            <a:off x="3329307" y="3861048"/>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0" name="Text Placeholder 27"/>
          <p:cNvSpPr>
            <a:spLocks noGrp="1"/>
          </p:cNvSpPr>
          <p:nvPr>
            <p:ph type="body" sz="quarter" idx="30" hasCustomPrompt="1"/>
          </p:nvPr>
        </p:nvSpPr>
        <p:spPr>
          <a:xfrm>
            <a:off x="9552384" y="2132856"/>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1" name="Text Placeholder 27"/>
          <p:cNvSpPr>
            <a:spLocks noGrp="1"/>
          </p:cNvSpPr>
          <p:nvPr>
            <p:ph type="body" sz="quarter" idx="31" hasCustomPrompt="1"/>
          </p:nvPr>
        </p:nvSpPr>
        <p:spPr>
          <a:xfrm>
            <a:off x="9552384" y="3861048"/>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2" name="Text Placeholder 27"/>
          <p:cNvSpPr>
            <a:spLocks noGrp="1"/>
          </p:cNvSpPr>
          <p:nvPr>
            <p:ph type="body" sz="quarter" idx="32" hasCustomPrompt="1"/>
          </p:nvPr>
        </p:nvSpPr>
        <p:spPr>
          <a:xfrm>
            <a:off x="1871531" y="5517232"/>
            <a:ext cx="8640960" cy="720080"/>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38" name="TextBox 3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33" name="SmartArt Placeholder 39"/>
          <p:cNvSpPr>
            <a:spLocks noGrp="1"/>
          </p:cNvSpPr>
          <p:nvPr>
            <p:ph type="dgm" sz="quarter" idx="37"/>
          </p:nvPr>
        </p:nvSpPr>
        <p:spPr>
          <a:xfrm>
            <a:off x="335360" y="2144798"/>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39" name="Text Placeholder 27"/>
          <p:cNvSpPr>
            <a:spLocks noGrp="1"/>
          </p:cNvSpPr>
          <p:nvPr>
            <p:ph type="body" sz="quarter" idx="38" hasCustomPrompt="1"/>
          </p:nvPr>
        </p:nvSpPr>
        <p:spPr>
          <a:xfrm>
            <a:off x="394806" y="2132857"/>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0" name="SmartArt Placeholder 39"/>
          <p:cNvSpPr>
            <a:spLocks noGrp="1"/>
          </p:cNvSpPr>
          <p:nvPr>
            <p:ph type="dgm" sz="quarter" idx="39"/>
          </p:nvPr>
        </p:nvSpPr>
        <p:spPr>
          <a:xfrm>
            <a:off x="335360" y="3892039"/>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1" name="Text Placeholder 27"/>
          <p:cNvSpPr>
            <a:spLocks noGrp="1"/>
          </p:cNvSpPr>
          <p:nvPr>
            <p:ph type="body" sz="quarter" idx="40" hasCustomPrompt="1"/>
          </p:nvPr>
        </p:nvSpPr>
        <p:spPr>
          <a:xfrm>
            <a:off x="394806" y="3880098"/>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2" name="SmartArt Placeholder 39"/>
          <p:cNvSpPr>
            <a:spLocks noGrp="1"/>
          </p:cNvSpPr>
          <p:nvPr>
            <p:ph type="dgm" sz="quarter" idx="41"/>
          </p:nvPr>
        </p:nvSpPr>
        <p:spPr>
          <a:xfrm>
            <a:off x="6576053" y="2132856"/>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3" name="Text Placeholder 27"/>
          <p:cNvSpPr>
            <a:spLocks noGrp="1"/>
          </p:cNvSpPr>
          <p:nvPr>
            <p:ph type="body" sz="quarter" idx="42" hasCustomPrompt="1"/>
          </p:nvPr>
        </p:nvSpPr>
        <p:spPr>
          <a:xfrm>
            <a:off x="6659947" y="2132857"/>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4" name="SmartArt Placeholder 39"/>
          <p:cNvSpPr>
            <a:spLocks noGrp="1"/>
          </p:cNvSpPr>
          <p:nvPr>
            <p:ph type="dgm" sz="quarter" idx="43"/>
          </p:nvPr>
        </p:nvSpPr>
        <p:spPr>
          <a:xfrm>
            <a:off x="6576053" y="3872990"/>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5" name="Text Placeholder 27"/>
          <p:cNvSpPr>
            <a:spLocks noGrp="1"/>
          </p:cNvSpPr>
          <p:nvPr>
            <p:ph type="body" sz="quarter" idx="44" hasCustomPrompt="1"/>
          </p:nvPr>
        </p:nvSpPr>
        <p:spPr>
          <a:xfrm>
            <a:off x="6635499" y="3861049"/>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4279161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5998351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Single Item">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1968500" y="2205039"/>
            <a:ext cx="3359415" cy="3240087"/>
          </a:xfrm>
        </p:spPr>
        <p:txBody>
          <a:bodyPr/>
          <a:lstStyle/>
          <a:p>
            <a:r>
              <a:rPr lang="fr-FR" smtClean="0"/>
              <a:t>Cliquez sur l'icône pour ajouter une image</a:t>
            </a:r>
            <a:endParaRPr lang="en-US"/>
          </a:p>
        </p:txBody>
      </p:sp>
      <p:sp>
        <p:nvSpPr>
          <p:cNvPr id="15" name="Text Placeholder 27"/>
          <p:cNvSpPr>
            <a:spLocks noGrp="1"/>
          </p:cNvSpPr>
          <p:nvPr>
            <p:ph type="body" sz="quarter" idx="10" hasCustomPrompt="1"/>
          </p:nvPr>
        </p:nvSpPr>
        <p:spPr>
          <a:xfrm>
            <a:off x="1391478" y="692696"/>
            <a:ext cx="9409045" cy="648072"/>
          </a:xfrm>
        </p:spPr>
        <p:txBody>
          <a:bodyPr>
            <a:noAutofit/>
          </a:bodyPr>
          <a:lstStyle>
            <a:lvl1pPr algn="ctr">
              <a:buNone/>
              <a:defRPr sz="3600" b="0" baseline="0">
                <a:solidFill>
                  <a:schemeClr val="tx1"/>
                </a:solidFill>
              </a:defRPr>
            </a:lvl1pPr>
          </a:lstStyle>
          <a:p>
            <a:pPr lvl="0"/>
            <a:r>
              <a:rPr lang="en-US" dirty="0" smtClean="0"/>
              <a:t>Portfolio Single Item</a:t>
            </a:r>
            <a:endParaRPr lang="en-US" dirty="0"/>
          </a:p>
        </p:txBody>
      </p:sp>
      <p:sp>
        <p:nvSpPr>
          <p:cNvPr id="16" name="Text Placeholder 27"/>
          <p:cNvSpPr>
            <a:spLocks noGrp="1"/>
          </p:cNvSpPr>
          <p:nvPr>
            <p:ph type="body" sz="quarter" idx="13" hasCustomPrompt="1"/>
          </p:nvPr>
        </p:nvSpPr>
        <p:spPr>
          <a:xfrm>
            <a:off x="1871531" y="1412776"/>
            <a:ext cx="873697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17" name="Text Placeholder 27"/>
          <p:cNvSpPr>
            <a:spLocks noGrp="1"/>
          </p:cNvSpPr>
          <p:nvPr>
            <p:ph type="body" sz="quarter" idx="14" hasCustomPrompt="1"/>
          </p:nvPr>
        </p:nvSpPr>
        <p:spPr>
          <a:xfrm>
            <a:off x="5711957" y="2564904"/>
            <a:ext cx="2592288" cy="432048"/>
          </a:xfrm>
        </p:spPr>
        <p:txBody>
          <a:bodyPr>
            <a:noAutofit/>
          </a:bodyPr>
          <a:lstStyle>
            <a:lvl1pPr algn="l">
              <a:buNone/>
              <a:defRPr sz="1800" b="1" baseline="0">
                <a:solidFill>
                  <a:schemeClr val="accent1"/>
                </a:solidFill>
              </a:defRPr>
            </a:lvl1pPr>
          </a:lstStyle>
          <a:p>
            <a:pPr lvl="0"/>
            <a:r>
              <a:rPr lang="en-US" dirty="0" smtClean="0"/>
              <a:t>Project Name</a:t>
            </a:r>
            <a:endParaRPr lang="en-US" dirty="0"/>
          </a:p>
        </p:txBody>
      </p:sp>
      <p:sp>
        <p:nvSpPr>
          <p:cNvPr id="18" name="Text Placeholder 27"/>
          <p:cNvSpPr>
            <a:spLocks noGrp="1"/>
          </p:cNvSpPr>
          <p:nvPr>
            <p:ph type="body" sz="quarter" idx="15" hasCustomPrompt="1"/>
          </p:nvPr>
        </p:nvSpPr>
        <p:spPr>
          <a:xfrm>
            <a:off x="5711958" y="2924944"/>
            <a:ext cx="4224469" cy="2520280"/>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7648412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Infographic">
    <p:spTree>
      <p:nvGrpSpPr>
        <p:cNvPr id="1" name=""/>
        <p:cNvGrpSpPr/>
        <p:nvPr/>
      </p:nvGrpSpPr>
      <p:grpSpPr>
        <a:xfrm>
          <a:off x="0" y="0"/>
          <a:ext cx="0" cy="0"/>
          <a:chOff x="0" y="0"/>
          <a:chExt cx="0" cy="0"/>
        </a:xfrm>
      </p:grpSpPr>
      <p:grpSp>
        <p:nvGrpSpPr>
          <p:cNvPr id="3" name="Group 2"/>
          <p:cNvGrpSpPr/>
          <p:nvPr userDrawn="1"/>
        </p:nvGrpSpPr>
        <p:grpSpPr>
          <a:xfrm>
            <a:off x="2903998" y="3747335"/>
            <a:ext cx="971473" cy="580058"/>
            <a:chOff x="2046118" y="3785046"/>
            <a:chExt cx="728605" cy="580058"/>
          </a:xfrm>
        </p:grpSpPr>
        <p:cxnSp>
          <p:nvCxnSpPr>
            <p:cNvPr id="4" name="Straight Arrow Connector 3"/>
            <p:cNvCxnSpPr/>
            <p:nvPr/>
          </p:nvCxnSpPr>
          <p:spPr>
            <a:xfrm flipV="1">
              <a:off x="2411760" y="3785047"/>
              <a:ext cx="0" cy="580057"/>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046118" y="4066775"/>
              <a:ext cx="360040" cy="1"/>
            </a:xfrm>
            <a:prstGeom prst="straightConnector1">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414683" y="3785046"/>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414683" y="4360665"/>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2903998" y="2533569"/>
            <a:ext cx="971473" cy="580058"/>
            <a:chOff x="2046118" y="3785046"/>
            <a:chExt cx="728605" cy="580058"/>
          </a:xfrm>
        </p:grpSpPr>
        <p:cxnSp>
          <p:nvCxnSpPr>
            <p:cNvPr id="13" name="Straight Arrow Connector 12"/>
            <p:cNvCxnSpPr/>
            <p:nvPr/>
          </p:nvCxnSpPr>
          <p:spPr>
            <a:xfrm flipV="1">
              <a:off x="2411760" y="3785047"/>
              <a:ext cx="0" cy="580057"/>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046118" y="4066775"/>
              <a:ext cx="360040" cy="1"/>
            </a:xfrm>
            <a:prstGeom prst="straightConnector1">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14683" y="3785046"/>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14683" y="4360665"/>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6" name="Text Placeholder 27"/>
          <p:cNvSpPr>
            <a:spLocks noGrp="1"/>
          </p:cNvSpPr>
          <p:nvPr>
            <p:ph type="body" sz="quarter" idx="10" hasCustomPrompt="1"/>
          </p:nvPr>
        </p:nvSpPr>
        <p:spPr>
          <a:xfrm>
            <a:off x="1391478" y="692696"/>
            <a:ext cx="9409045" cy="648072"/>
          </a:xfrm>
        </p:spPr>
        <p:txBody>
          <a:bodyPr>
            <a:noAutofit/>
          </a:bodyPr>
          <a:lstStyle>
            <a:lvl1pPr algn="ctr">
              <a:buNone/>
              <a:defRPr sz="3600" b="0" baseline="0">
                <a:solidFill>
                  <a:schemeClr val="tx1"/>
                </a:solidFill>
              </a:defRPr>
            </a:lvl1pPr>
          </a:lstStyle>
          <a:p>
            <a:pPr lvl="0"/>
            <a:r>
              <a:rPr lang="en-US" dirty="0" smtClean="0"/>
              <a:t>Small </a:t>
            </a:r>
            <a:r>
              <a:rPr lang="en-US" dirty="0" err="1" smtClean="0"/>
              <a:t>Infographic</a:t>
            </a:r>
            <a:endParaRPr lang="en-US" dirty="0"/>
          </a:p>
        </p:txBody>
      </p:sp>
      <p:sp>
        <p:nvSpPr>
          <p:cNvPr id="27" name="Text Placeholder 27"/>
          <p:cNvSpPr>
            <a:spLocks noGrp="1"/>
          </p:cNvSpPr>
          <p:nvPr>
            <p:ph type="body" sz="quarter" idx="12" hasCustomPrompt="1"/>
          </p:nvPr>
        </p:nvSpPr>
        <p:spPr>
          <a:xfrm>
            <a:off x="1871531" y="1412776"/>
            <a:ext cx="7968885"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9" name="Picture Placeholder 28"/>
          <p:cNvSpPr>
            <a:spLocks noGrp="1"/>
          </p:cNvSpPr>
          <p:nvPr>
            <p:ph type="pic" sz="quarter" idx="13" hasCustomPrompt="1"/>
          </p:nvPr>
        </p:nvSpPr>
        <p:spPr>
          <a:xfrm>
            <a:off x="1967542" y="2420888"/>
            <a:ext cx="1056117" cy="792088"/>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0" name="Picture Placeholder 28"/>
          <p:cNvSpPr>
            <a:spLocks noGrp="1"/>
          </p:cNvSpPr>
          <p:nvPr>
            <p:ph type="pic" sz="quarter" idx="14" hasCustomPrompt="1"/>
          </p:nvPr>
        </p:nvSpPr>
        <p:spPr>
          <a:xfrm>
            <a:off x="1967542" y="3645024"/>
            <a:ext cx="1056117" cy="792088"/>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1" name="Text Placeholder 27"/>
          <p:cNvSpPr>
            <a:spLocks noGrp="1"/>
          </p:cNvSpPr>
          <p:nvPr>
            <p:ph type="body" sz="quarter" idx="15" hasCustomPrompt="1"/>
          </p:nvPr>
        </p:nvSpPr>
        <p:spPr>
          <a:xfrm>
            <a:off x="3983765" y="2348880"/>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3" name="Text Placeholder 27"/>
          <p:cNvSpPr>
            <a:spLocks noGrp="1"/>
          </p:cNvSpPr>
          <p:nvPr>
            <p:ph type="body" sz="quarter" idx="16" hasCustomPrompt="1"/>
          </p:nvPr>
        </p:nvSpPr>
        <p:spPr>
          <a:xfrm>
            <a:off x="3983765" y="2924944"/>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4" name="Text Placeholder 27"/>
          <p:cNvSpPr>
            <a:spLocks noGrp="1"/>
          </p:cNvSpPr>
          <p:nvPr>
            <p:ph type="body" sz="quarter" idx="17" hasCustomPrompt="1"/>
          </p:nvPr>
        </p:nvSpPr>
        <p:spPr>
          <a:xfrm>
            <a:off x="3983765" y="3573016"/>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5" name="Text Placeholder 27"/>
          <p:cNvSpPr>
            <a:spLocks noGrp="1"/>
          </p:cNvSpPr>
          <p:nvPr>
            <p:ph type="body" sz="quarter" idx="18" hasCustomPrompt="1"/>
          </p:nvPr>
        </p:nvSpPr>
        <p:spPr>
          <a:xfrm>
            <a:off x="3983765" y="4149080"/>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6" name="Text Placeholder 27"/>
          <p:cNvSpPr>
            <a:spLocks noGrp="1"/>
          </p:cNvSpPr>
          <p:nvPr>
            <p:ph type="body" sz="quarter" idx="19" hasCustomPrompt="1"/>
          </p:nvPr>
        </p:nvSpPr>
        <p:spPr>
          <a:xfrm>
            <a:off x="1871531" y="5085184"/>
            <a:ext cx="8544949" cy="720080"/>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2" name="TextBox 2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3"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2946603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eps to Success">
    <p:spTree>
      <p:nvGrpSpPr>
        <p:cNvPr id="1" name=""/>
        <p:cNvGrpSpPr/>
        <p:nvPr/>
      </p:nvGrpSpPr>
      <p:grpSpPr>
        <a:xfrm>
          <a:off x="0" y="0"/>
          <a:ext cx="0" cy="0"/>
          <a:chOff x="0" y="0"/>
          <a:chExt cx="0" cy="0"/>
        </a:xfrm>
      </p:grpSpPr>
      <p:sp>
        <p:nvSpPr>
          <p:cNvPr id="32" name="Text Placeholder 9"/>
          <p:cNvSpPr>
            <a:spLocks noGrp="1"/>
          </p:cNvSpPr>
          <p:nvPr>
            <p:ph type="body" sz="quarter" idx="38" hasCustomPrompt="1"/>
          </p:nvPr>
        </p:nvSpPr>
        <p:spPr>
          <a:xfrm>
            <a:off x="1714431" y="3474858"/>
            <a:ext cx="2269335" cy="890246"/>
          </a:xfrm>
          <a:prstGeom prst="cube">
            <a:avLst>
              <a:gd name="adj" fmla="val 8695"/>
            </a:avLst>
          </a:prstGeom>
          <a:solidFill>
            <a:schemeClr val="accent1"/>
          </a:solidFill>
        </p:spPr>
        <p:txBody>
          <a:bodyPr>
            <a:noAutofit/>
          </a:bodyPr>
          <a:lstStyle>
            <a:lvl1pPr marL="0" indent="0">
              <a:buFontTx/>
              <a:buNone/>
              <a:defRPr>
                <a:solidFill>
                  <a:schemeClr val="bg1"/>
                </a:solidFill>
              </a:defRPr>
            </a:lvl1pPr>
          </a:lstStyle>
          <a:p>
            <a:pPr lvl="0"/>
            <a:r>
              <a:rPr lang="en-US" dirty="0" smtClean="0"/>
              <a:t> </a:t>
            </a:r>
          </a:p>
        </p:txBody>
      </p:sp>
      <p:sp>
        <p:nvSpPr>
          <p:cNvPr id="21" name="Text Placeholder 27"/>
          <p:cNvSpPr>
            <a:spLocks noGrp="1"/>
          </p:cNvSpPr>
          <p:nvPr userDrawn="1">
            <p:ph type="body" sz="quarter" idx="10" hasCustomPrompt="1"/>
          </p:nvPr>
        </p:nvSpPr>
        <p:spPr>
          <a:xfrm>
            <a:off x="1391477" y="692696"/>
            <a:ext cx="9313035" cy="648072"/>
          </a:xfrm>
        </p:spPr>
        <p:txBody>
          <a:bodyPr>
            <a:noAutofit/>
          </a:bodyPr>
          <a:lstStyle>
            <a:lvl1pPr algn="ctr">
              <a:buNone/>
              <a:defRPr sz="3600" b="0" baseline="0">
                <a:solidFill>
                  <a:schemeClr val="tx1"/>
                </a:solidFill>
              </a:defRPr>
            </a:lvl1pPr>
          </a:lstStyle>
          <a:p>
            <a:pPr lvl="0"/>
            <a:r>
              <a:rPr lang="en-US" dirty="0" smtClean="0"/>
              <a:t>Steps to Success</a:t>
            </a:r>
            <a:endParaRPr lang="en-US" dirty="0"/>
          </a:p>
        </p:txBody>
      </p:sp>
      <p:sp>
        <p:nvSpPr>
          <p:cNvPr id="23" name="Text Placeholder 27"/>
          <p:cNvSpPr>
            <a:spLocks noGrp="1"/>
          </p:cNvSpPr>
          <p:nvPr userDrawn="1">
            <p:ph type="body" sz="quarter" idx="12" hasCustomPrompt="1"/>
          </p:nvPr>
        </p:nvSpPr>
        <p:spPr>
          <a:xfrm>
            <a:off x="1871531" y="1412776"/>
            <a:ext cx="8544949"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30" name="Text Placeholder 27"/>
          <p:cNvSpPr>
            <a:spLocks noGrp="1"/>
          </p:cNvSpPr>
          <p:nvPr>
            <p:ph type="body" sz="quarter" idx="33" hasCustomPrompt="1"/>
          </p:nvPr>
        </p:nvSpPr>
        <p:spPr>
          <a:xfrm>
            <a:off x="8208235" y="4509120"/>
            <a:ext cx="1717013"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1" name="Text Placeholder 27"/>
          <p:cNvSpPr>
            <a:spLocks noGrp="1"/>
          </p:cNvSpPr>
          <p:nvPr>
            <p:ph type="body" sz="quarter" idx="34" hasCustomPrompt="1"/>
          </p:nvPr>
        </p:nvSpPr>
        <p:spPr>
          <a:xfrm>
            <a:off x="8208235"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
        <p:nvSpPr>
          <p:cNvPr id="17" name="TextBox 1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8"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22" name="Text Placeholder 9"/>
          <p:cNvSpPr>
            <a:spLocks noGrp="1"/>
          </p:cNvSpPr>
          <p:nvPr>
            <p:ph type="body" sz="quarter" idx="37" hasCustomPrompt="1"/>
          </p:nvPr>
        </p:nvSpPr>
        <p:spPr>
          <a:xfrm>
            <a:off x="3826666" y="3185634"/>
            <a:ext cx="2269335" cy="1179470"/>
          </a:xfrm>
          <a:prstGeom prst="cube">
            <a:avLst>
              <a:gd name="adj" fmla="val 8695"/>
            </a:avLst>
          </a:prstGeom>
          <a:solidFill>
            <a:srgbClr val="92D050"/>
          </a:solidFill>
        </p:spPr>
        <p:txBody>
          <a:bodyPr>
            <a:noAutofit/>
          </a:bodyPr>
          <a:lstStyle>
            <a:lvl1pPr marL="0" indent="0">
              <a:buFontTx/>
              <a:buNone/>
              <a:defRPr>
                <a:solidFill>
                  <a:schemeClr val="bg1"/>
                </a:solidFill>
              </a:defRPr>
            </a:lvl1pPr>
          </a:lstStyle>
          <a:p>
            <a:pPr lvl="0"/>
            <a:r>
              <a:rPr lang="en-US" dirty="0" smtClean="0"/>
              <a:t> </a:t>
            </a:r>
          </a:p>
        </p:txBody>
      </p:sp>
      <p:sp>
        <p:nvSpPr>
          <p:cNvPr id="20" name="Text Placeholder 9"/>
          <p:cNvSpPr>
            <a:spLocks noGrp="1"/>
          </p:cNvSpPr>
          <p:nvPr>
            <p:ph type="body" sz="quarter" idx="36" hasCustomPrompt="1"/>
          </p:nvPr>
        </p:nvSpPr>
        <p:spPr>
          <a:xfrm>
            <a:off x="5938901" y="2789312"/>
            <a:ext cx="2269335" cy="1575792"/>
          </a:xfrm>
          <a:prstGeom prst="cube">
            <a:avLst>
              <a:gd name="adj" fmla="val 8695"/>
            </a:avLst>
          </a:prstGeom>
          <a:solidFill>
            <a:schemeClr val="accent2"/>
          </a:solidFill>
        </p:spPr>
        <p:txBody>
          <a:bodyPr>
            <a:noAutofit/>
          </a:bodyPr>
          <a:lstStyle>
            <a:lvl1pPr marL="0" indent="0">
              <a:buFontTx/>
              <a:buNone/>
              <a:defRPr>
                <a:solidFill>
                  <a:schemeClr val="bg1"/>
                </a:solidFill>
              </a:defRPr>
            </a:lvl1pPr>
          </a:lstStyle>
          <a:p>
            <a:pPr lvl="0"/>
            <a:r>
              <a:rPr lang="en-US" dirty="0" smtClean="0"/>
              <a:t> </a:t>
            </a:r>
          </a:p>
        </p:txBody>
      </p:sp>
      <p:sp>
        <p:nvSpPr>
          <p:cNvPr id="19" name="Text Placeholder 9"/>
          <p:cNvSpPr>
            <a:spLocks noGrp="1"/>
          </p:cNvSpPr>
          <p:nvPr>
            <p:ph type="body" sz="quarter" idx="35" hasCustomPrompt="1"/>
          </p:nvPr>
        </p:nvSpPr>
        <p:spPr>
          <a:xfrm>
            <a:off x="8016214" y="2492896"/>
            <a:ext cx="2269335" cy="1872208"/>
          </a:xfrm>
          <a:prstGeom prst="cube">
            <a:avLst>
              <a:gd name="adj" fmla="val 8695"/>
            </a:avLst>
          </a:prstGeom>
          <a:solidFill>
            <a:schemeClr val="accent3"/>
          </a:solidFill>
        </p:spPr>
        <p:txBody>
          <a:bodyPr>
            <a:noAutofit/>
          </a:bodyPr>
          <a:lstStyle>
            <a:lvl1pPr marL="0" indent="0">
              <a:buFontTx/>
              <a:buNone/>
              <a:defRPr>
                <a:solidFill>
                  <a:schemeClr val="bg1"/>
                </a:solidFill>
              </a:defRPr>
            </a:lvl1pPr>
          </a:lstStyle>
          <a:p>
            <a:pPr lvl="0"/>
            <a:r>
              <a:rPr lang="en-US" dirty="0" smtClean="0"/>
              <a:t> </a:t>
            </a:r>
          </a:p>
        </p:txBody>
      </p:sp>
      <p:sp>
        <p:nvSpPr>
          <p:cNvPr id="33" name="Text Placeholder 27"/>
          <p:cNvSpPr>
            <a:spLocks noGrp="1"/>
          </p:cNvSpPr>
          <p:nvPr>
            <p:ph type="body" sz="quarter" idx="39" hasCustomPrompt="1"/>
          </p:nvPr>
        </p:nvSpPr>
        <p:spPr>
          <a:xfrm>
            <a:off x="6096000" y="4509120"/>
            <a:ext cx="1728192"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4" name="Text Placeholder 27"/>
          <p:cNvSpPr>
            <a:spLocks noGrp="1"/>
          </p:cNvSpPr>
          <p:nvPr>
            <p:ph type="body" sz="quarter" idx="40" hasCustomPrompt="1"/>
          </p:nvPr>
        </p:nvSpPr>
        <p:spPr>
          <a:xfrm>
            <a:off x="6096000"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
        <p:nvSpPr>
          <p:cNvPr id="35" name="Text Placeholder 27"/>
          <p:cNvSpPr>
            <a:spLocks noGrp="1"/>
          </p:cNvSpPr>
          <p:nvPr>
            <p:ph type="body" sz="quarter" idx="41" hasCustomPrompt="1"/>
          </p:nvPr>
        </p:nvSpPr>
        <p:spPr>
          <a:xfrm>
            <a:off x="3983766" y="4509120"/>
            <a:ext cx="1717013"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6" name="Text Placeholder 27"/>
          <p:cNvSpPr>
            <a:spLocks noGrp="1"/>
          </p:cNvSpPr>
          <p:nvPr>
            <p:ph type="body" sz="quarter" idx="42" hasCustomPrompt="1"/>
          </p:nvPr>
        </p:nvSpPr>
        <p:spPr>
          <a:xfrm>
            <a:off x="3983765"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
        <p:nvSpPr>
          <p:cNvPr id="37" name="Text Placeholder 27"/>
          <p:cNvSpPr>
            <a:spLocks noGrp="1"/>
          </p:cNvSpPr>
          <p:nvPr>
            <p:ph type="body" sz="quarter" idx="43" hasCustomPrompt="1"/>
          </p:nvPr>
        </p:nvSpPr>
        <p:spPr>
          <a:xfrm>
            <a:off x="1871531" y="4509120"/>
            <a:ext cx="1717013"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8" name="Text Placeholder 27"/>
          <p:cNvSpPr>
            <a:spLocks noGrp="1"/>
          </p:cNvSpPr>
          <p:nvPr>
            <p:ph type="body" sz="quarter" idx="44" hasCustomPrompt="1"/>
          </p:nvPr>
        </p:nvSpPr>
        <p:spPr>
          <a:xfrm>
            <a:off x="1871531"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Tree>
    <p:extLst>
      <p:ext uri="{BB962C8B-B14F-4D97-AF65-F5344CB8AC3E}">
        <p14:creationId xmlns:p14="http://schemas.microsoft.com/office/powerpoint/2010/main" val="3442728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grpSp>
        <p:nvGrpSpPr>
          <p:cNvPr id="24" name="Group 23"/>
          <p:cNvGrpSpPr/>
          <p:nvPr userDrawn="1"/>
        </p:nvGrpSpPr>
        <p:grpSpPr>
          <a:xfrm>
            <a:off x="2459819" y="1892509"/>
            <a:ext cx="1212289" cy="441178"/>
            <a:chOff x="1746667" y="1892509"/>
            <a:chExt cx="909217" cy="441178"/>
          </a:xfrm>
        </p:grpSpPr>
        <p:sp>
          <p:nvSpPr>
            <p:cNvPr id="25" name="TextBox 27"/>
            <p:cNvSpPr txBox="1"/>
            <p:nvPr/>
          </p:nvSpPr>
          <p:spPr>
            <a:xfrm>
              <a:off x="1746667" y="1892509"/>
              <a:ext cx="6727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HN" sz="1400" b="1" dirty="0" smtClean="0">
                  <a:solidFill>
                    <a:prstClr val="white"/>
                  </a:solidFill>
                </a:rPr>
                <a:t>SECURITY</a:t>
              </a:r>
              <a:endParaRPr lang="es-HN" sz="1050" b="1" i="1" dirty="0">
                <a:solidFill>
                  <a:prstClr val="white"/>
                </a:solidFill>
              </a:endParaRPr>
            </a:p>
          </p:txBody>
        </p:sp>
        <p:sp>
          <p:nvSpPr>
            <p:cNvPr id="26" name="TextBox 27"/>
            <p:cNvSpPr txBox="1"/>
            <p:nvPr/>
          </p:nvSpPr>
          <p:spPr>
            <a:xfrm>
              <a:off x="1748472" y="2056688"/>
              <a:ext cx="9074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HN" sz="1200" b="1" i="1" dirty="0" smtClean="0">
                  <a:solidFill>
                    <a:prstClr val="white"/>
                  </a:solidFill>
                </a:rPr>
                <a:t>Social Networks</a:t>
              </a:r>
              <a:endParaRPr lang="es-HN" sz="1200" b="1" i="1" dirty="0">
                <a:solidFill>
                  <a:prstClr val="white"/>
                </a:solidFill>
              </a:endParaRPr>
            </a:p>
          </p:txBody>
        </p:sp>
      </p:grpSp>
      <p:sp>
        <p:nvSpPr>
          <p:cNvPr id="35" name="Text Placeholder 44"/>
          <p:cNvSpPr>
            <a:spLocks noGrp="1"/>
          </p:cNvSpPr>
          <p:nvPr>
            <p:ph type="body" sz="quarter" idx="19" hasCustomPrompt="1"/>
          </p:nvPr>
        </p:nvSpPr>
        <p:spPr>
          <a:xfrm>
            <a:off x="1325077" y="327208"/>
            <a:ext cx="9601200" cy="720378"/>
          </a:xfrm>
        </p:spPr>
        <p:txBody>
          <a:bodyPr>
            <a:normAutofit/>
          </a:bodyPr>
          <a:lstStyle>
            <a:lvl1pPr marL="0" indent="0" algn="ctr">
              <a:buNone/>
              <a:defRPr sz="4800"/>
            </a:lvl1pPr>
          </a:lstStyle>
          <a:p>
            <a:pPr lvl="0"/>
            <a:r>
              <a:rPr lang="en-US" dirty="0" smtClean="0"/>
              <a:t>Infographic</a:t>
            </a:r>
            <a:endParaRPr lang="en-US" dirty="0"/>
          </a:p>
        </p:txBody>
      </p:sp>
      <p:sp>
        <p:nvSpPr>
          <p:cNvPr id="36" name="Text Placeholder 9"/>
          <p:cNvSpPr>
            <a:spLocks noGrp="1"/>
          </p:cNvSpPr>
          <p:nvPr>
            <p:ph type="body" sz="quarter" idx="12" hasCustomPrompt="1"/>
          </p:nvPr>
        </p:nvSpPr>
        <p:spPr>
          <a:xfrm>
            <a:off x="946346" y="1250603"/>
            <a:ext cx="4633357" cy="2053319"/>
          </a:xfrm>
          <a:custGeom>
            <a:avLst/>
            <a:gdLst>
              <a:gd name="connsiteX0" fmla="*/ 0 w 3463143"/>
              <a:gd name="connsiteY0" fmla="*/ 0 h 2064081"/>
              <a:gd name="connsiteX1" fmla="*/ 2431103 w 3463143"/>
              <a:gd name="connsiteY1" fmla="*/ 0 h 2064081"/>
              <a:gd name="connsiteX2" fmla="*/ 3463143 w 3463143"/>
              <a:gd name="connsiteY2" fmla="*/ 1032041 h 2064081"/>
              <a:gd name="connsiteX3" fmla="*/ 2431103 w 3463143"/>
              <a:gd name="connsiteY3" fmla="*/ 2064081 h 2064081"/>
              <a:gd name="connsiteX4" fmla="*/ 0 w 3463143"/>
              <a:gd name="connsiteY4" fmla="*/ 2064081 h 2064081"/>
              <a:gd name="connsiteX5" fmla="*/ 0 w 3463143"/>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31103 w 3475018"/>
              <a:gd name="connsiteY3" fmla="*/ 2064081 h 2064081"/>
              <a:gd name="connsiteX4" fmla="*/ 0 w 3475018"/>
              <a:gd name="connsiteY4" fmla="*/ 2064081 h 2064081"/>
              <a:gd name="connsiteX5" fmla="*/ 0 w 3475018"/>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19228 w 3475018"/>
              <a:gd name="connsiteY3" fmla="*/ 1505940 h 2064081"/>
              <a:gd name="connsiteX4" fmla="*/ 0 w 3475018"/>
              <a:gd name="connsiteY4" fmla="*/ 2064081 h 2064081"/>
              <a:gd name="connsiteX5" fmla="*/ 0 w 3475018"/>
              <a:gd name="connsiteY5" fmla="*/ 0 h 2064081"/>
              <a:gd name="connsiteX0" fmla="*/ 23750 w 3498768"/>
              <a:gd name="connsiteY0" fmla="*/ 0 h 2053319"/>
              <a:gd name="connsiteX1" fmla="*/ 2454853 w 3498768"/>
              <a:gd name="connsiteY1" fmla="*/ 0 h 2053319"/>
              <a:gd name="connsiteX2" fmla="*/ 3498768 w 3498768"/>
              <a:gd name="connsiteY2" fmla="*/ 2053319 h 2053319"/>
              <a:gd name="connsiteX3" fmla="*/ 2442978 w 3498768"/>
              <a:gd name="connsiteY3" fmla="*/ 1505940 h 2053319"/>
              <a:gd name="connsiteX4" fmla="*/ 0 w 3498768"/>
              <a:gd name="connsiteY4" fmla="*/ 1399063 h 2053319"/>
              <a:gd name="connsiteX5" fmla="*/ 23750 w 3498768"/>
              <a:gd name="connsiteY5" fmla="*/ 0 h 2053319"/>
              <a:gd name="connsiteX0" fmla="*/ 23750 w 3498768"/>
              <a:gd name="connsiteY0" fmla="*/ 0 h 2053319"/>
              <a:gd name="connsiteX1" fmla="*/ 2454853 w 3498768"/>
              <a:gd name="connsiteY1" fmla="*/ 0 h 2053319"/>
              <a:gd name="connsiteX2" fmla="*/ 3498768 w 3498768"/>
              <a:gd name="connsiteY2" fmla="*/ 2053319 h 2053319"/>
              <a:gd name="connsiteX3" fmla="*/ 2419227 w 3498768"/>
              <a:gd name="connsiteY3" fmla="*/ 1410938 h 2053319"/>
              <a:gd name="connsiteX4" fmla="*/ 0 w 3498768"/>
              <a:gd name="connsiteY4" fmla="*/ 1399063 h 2053319"/>
              <a:gd name="connsiteX5" fmla="*/ 23750 w 349876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2395477 w 3475018"/>
              <a:gd name="connsiteY3" fmla="*/ 1410938 h 2053319"/>
              <a:gd name="connsiteX4" fmla="*/ 11875 w 3475018"/>
              <a:gd name="connsiteY4" fmla="*/ 1399063 h 2053319"/>
              <a:gd name="connsiteX5" fmla="*/ 0 w 347501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 name="connsiteX0" fmla="*/ 0 w 3475018"/>
              <a:gd name="connsiteY0" fmla="*/ 0 h 2053319"/>
              <a:gd name="connsiteX1" fmla="*/ 1956090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18" h="2053319">
                <a:moveTo>
                  <a:pt x="0" y="0"/>
                </a:moveTo>
                <a:lnTo>
                  <a:pt x="1956090" y="0"/>
                </a:lnTo>
                <a:lnTo>
                  <a:pt x="3475018" y="2053319"/>
                </a:lnTo>
                <a:lnTo>
                  <a:pt x="1956090" y="1399062"/>
                </a:lnTo>
                <a:lnTo>
                  <a:pt x="11875" y="1399063"/>
                </a:lnTo>
                <a:lnTo>
                  <a:pt x="0" y="0"/>
                </a:lnTo>
                <a:close/>
              </a:path>
            </a:pathLst>
          </a:custGeom>
          <a:solidFill>
            <a:schemeClr val="accent3"/>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37" name="Text Placeholder 9"/>
          <p:cNvSpPr>
            <a:spLocks noGrp="1"/>
          </p:cNvSpPr>
          <p:nvPr>
            <p:ph type="body" sz="quarter" idx="20" hasCustomPrompt="1"/>
          </p:nvPr>
        </p:nvSpPr>
        <p:spPr>
          <a:xfrm>
            <a:off x="945494" y="3833576"/>
            <a:ext cx="4648769" cy="2003423"/>
          </a:xfrm>
          <a:custGeom>
            <a:avLst/>
            <a:gdLst>
              <a:gd name="connsiteX0" fmla="*/ 0 w 1800200"/>
              <a:gd name="connsiteY0" fmla="*/ 0 h 1296097"/>
              <a:gd name="connsiteX1" fmla="*/ 1050117 w 1800200"/>
              <a:gd name="connsiteY1" fmla="*/ 0 h 1296097"/>
              <a:gd name="connsiteX2" fmla="*/ 1050117 w 1800200"/>
              <a:gd name="connsiteY2" fmla="*/ 0 h 1296097"/>
              <a:gd name="connsiteX3" fmla="*/ 1500167 w 1800200"/>
              <a:gd name="connsiteY3" fmla="*/ 0 h 1296097"/>
              <a:gd name="connsiteX4" fmla="*/ 1800200 w 1800200"/>
              <a:gd name="connsiteY4" fmla="*/ 0 h 1296097"/>
              <a:gd name="connsiteX5" fmla="*/ 1800200 w 1800200"/>
              <a:gd name="connsiteY5" fmla="*/ 756057 h 1296097"/>
              <a:gd name="connsiteX6" fmla="*/ 1800200 w 1800200"/>
              <a:gd name="connsiteY6" fmla="*/ 756057 h 1296097"/>
              <a:gd name="connsiteX7" fmla="*/ 1800200 w 1800200"/>
              <a:gd name="connsiteY7" fmla="*/ 1080081 h 1296097"/>
              <a:gd name="connsiteX8" fmla="*/ 1800200 w 1800200"/>
              <a:gd name="connsiteY8" fmla="*/ 1296097 h 1296097"/>
              <a:gd name="connsiteX9" fmla="*/ 1500167 w 1800200"/>
              <a:gd name="connsiteY9" fmla="*/ 1296097 h 1296097"/>
              <a:gd name="connsiteX10" fmla="*/ 1859607 w 1800200"/>
              <a:gd name="connsiteY10" fmla="*/ 1979996 h 1296097"/>
              <a:gd name="connsiteX11" fmla="*/ 1050117 w 1800200"/>
              <a:gd name="connsiteY11" fmla="*/ 1296097 h 1296097"/>
              <a:gd name="connsiteX12" fmla="*/ 0 w 1800200"/>
              <a:gd name="connsiteY12" fmla="*/ 1296097 h 1296097"/>
              <a:gd name="connsiteX13" fmla="*/ 0 w 1800200"/>
              <a:gd name="connsiteY13" fmla="*/ 1080081 h 1296097"/>
              <a:gd name="connsiteX14" fmla="*/ 0 w 1800200"/>
              <a:gd name="connsiteY14" fmla="*/ 756057 h 1296097"/>
              <a:gd name="connsiteX15" fmla="*/ 0 w 1800200"/>
              <a:gd name="connsiteY15" fmla="*/ 756057 h 1296097"/>
              <a:gd name="connsiteX16" fmla="*/ 0 w 1800200"/>
              <a:gd name="connsiteY16" fmla="*/ 0 h 129609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1800200 w 3439025"/>
              <a:gd name="connsiteY6" fmla="*/ 756057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440174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013858"/>
              <a:gd name="connsiteY0" fmla="*/ 0 h 1298352"/>
              <a:gd name="connsiteX1" fmla="*/ 1050117 w 3013858"/>
              <a:gd name="connsiteY1" fmla="*/ 0 h 1298352"/>
              <a:gd name="connsiteX2" fmla="*/ 1050117 w 3013858"/>
              <a:gd name="connsiteY2" fmla="*/ 0 h 1298352"/>
              <a:gd name="connsiteX3" fmla="*/ 1500167 w 3013858"/>
              <a:gd name="connsiteY3" fmla="*/ 0 h 1298352"/>
              <a:gd name="connsiteX4" fmla="*/ 1800200 w 3013858"/>
              <a:gd name="connsiteY4" fmla="*/ 0 h 1298352"/>
              <a:gd name="connsiteX5" fmla="*/ 1800200 w 3013858"/>
              <a:gd name="connsiteY5" fmla="*/ 440174 h 1298352"/>
              <a:gd name="connsiteX6" fmla="*/ 3013858 w 3013858"/>
              <a:gd name="connsiteY6" fmla="*/ 623054 h 1298352"/>
              <a:gd name="connsiteX7" fmla="*/ 1800200 w 3013858"/>
              <a:gd name="connsiteY7" fmla="*/ 1080081 h 1298352"/>
              <a:gd name="connsiteX8" fmla="*/ 1800200 w 3013858"/>
              <a:gd name="connsiteY8" fmla="*/ 1296097 h 1298352"/>
              <a:gd name="connsiteX9" fmla="*/ 1500167 w 3013858"/>
              <a:gd name="connsiteY9" fmla="*/ 1296097 h 1298352"/>
              <a:gd name="connsiteX10" fmla="*/ 1327592 w 3013858"/>
              <a:gd name="connsiteY10" fmla="*/ 1298352 h 1298352"/>
              <a:gd name="connsiteX11" fmla="*/ 1050117 w 3013858"/>
              <a:gd name="connsiteY11" fmla="*/ 1296097 h 1298352"/>
              <a:gd name="connsiteX12" fmla="*/ 0 w 3013858"/>
              <a:gd name="connsiteY12" fmla="*/ 1296097 h 1298352"/>
              <a:gd name="connsiteX13" fmla="*/ 0 w 3013858"/>
              <a:gd name="connsiteY13" fmla="*/ 1080081 h 1298352"/>
              <a:gd name="connsiteX14" fmla="*/ 0 w 3013858"/>
              <a:gd name="connsiteY14" fmla="*/ 756057 h 1298352"/>
              <a:gd name="connsiteX15" fmla="*/ 0 w 3013858"/>
              <a:gd name="connsiteY15" fmla="*/ 756057 h 1298352"/>
              <a:gd name="connsiteX16" fmla="*/ 0 w 3013858"/>
              <a:gd name="connsiteY16" fmla="*/ 0 h 1298352"/>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00200 w 3246615"/>
              <a:gd name="connsiteY7" fmla="*/ 1080081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57789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00200 w 3183623"/>
              <a:gd name="connsiteY5" fmla="*/ 864524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674216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45481 w 3183623"/>
              <a:gd name="connsiteY7" fmla="*/ 2081472 h 2105087"/>
              <a:gd name="connsiteX8" fmla="*/ 1674216 w 3183623"/>
              <a:gd name="connsiteY8" fmla="*/ 2102832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45481 w 3183623"/>
              <a:gd name="connsiteY7" fmla="*/ 20814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54662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458432"/>
              <a:gd name="connsiteX1" fmla="*/ 1050117 w 3183623"/>
              <a:gd name="connsiteY1" fmla="*/ 806735 h 2458432"/>
              <a:gd name="connsiteX2" fmla="*/ 1050117 w 3183623"/>
              <a:gd name="connsiteY2" fmla="*/ 806735 h 2458432"/>
              <a:gd name="connsiteX3" fmla="*/ 1500167 w 3183623"/>
              <a:gd name="connsiteY3" fmla="*/ 806735 h 2458432"/>
              <a:gd name="connsiteX4" fmla="*/ 1800200 w 3183623"/>
              <a:gd name="connsiteY4" fmla="*/ 806735 h 2458432"/>
              <a:gd name="connsiteX5" fmla="*/ 1831696 w 3183623"/>
              <a:gd name="connsiteY5" fmla="*/ 798022 h 2458432"/>
              <a:gd name="connsiteX6" fmla="*/ 3183623 w 3183623"/>
              <a:gd name="connsiteY6" fmla="*/ 0 h 2458432"/>
              <a:gd name="connsiteX7" fmla="*/ 1869541 w 3183623"/>
              <a:gd name="connsiteY7" fmla="*/ 1929072 h 2458432"/>
              <a:gd name="connsiteX8" fmla="*/ 1878721 w 3183623"/>
              <a:gd name="connsiteY8" fmla="*/ 2458432 h 2458432"/>
              <a:gd name="connsiteX9" fmla="*/ 1500167 w 3183623"/>
              <a:gd name="connsiteY9" fmla="*/ 2102832 h 2458432"/>
              <a:gd name="connsiteX10" fmla="*/ 1327592 w 3183623"/>
              <a:gd name="connsiteY10" fmla="*/ 2105087 h 2458432"/>
              <a:gd name="connsiteX11" fmla="*/ 1050117 w 3183623"/>
              <a:gd name="connsiteY11" fmla="*/ 2102832 h 2458432"/>
              <a:gd name="connsiteX12" fmla="*/ 0 w 3183623"/>
              <a:gd name="connsiteY12" fmla="*/ 2102832 h 2458432"/>
              <a:gd name="connsiteX13" fmla="*/ 0 w 3183623"/>
              <a:gd name="connsiteY13" fmla="*/ 1886816 h 2458432"/>
              <a:gd name="connsiteX14" fmla="*/ 0 w 3183623"/>
              <a:gd name="connsiteY14" fmla="*/ 1562792 h 2458432"/>
              <a:gd name="connsiteX15" fmla="*/ 0 w 3183623"/>
              <a:gd name="connsiteY15" fmla="*/ 1562792 h 2458432"/>
              <a:gd name="connsiteX16" fmla="*/ 0 w 3183623"/>
              <a:gd name="connsiteY16" fmla="*/ 806735 h 24584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57511 w 3183623"/>
              <a:gd name="connsiteY7" fmla="*/ 20179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57511 w 3183623"/>
              <a:gd name="connsiteY7" fmla="*/ 2017972 h 2105087"/>
              <a:gd name="connsiteX8" fmla="*/ 1858421 w 3183623"/>
              <a:gd name="connsiteY8" fmla="*/ 2103626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09643"/>
              <a:gd name="connsiteX1" fmla="*/ 1050117 w 3183623"/>
              <a:gd name="connsiteY1" fmla="*/ 806735 h 2109643"/>
              <a:gd name="connsiteX2" fmla="*/ 1050117 w 3183623"/>
              <a:gd name="connsiteY2" fmla="*/ 806735 h 2109643"/>
              <a:gd name="connsiteX3" fmla="*/ 1500167 w 3183623"/>
              <a:gd name="connsiteY3" fmla="*/ 806735 h 2109643"/>
              <a:gd name="connsiteX4" fmla="*/ 1800200 w 3183623"/>
              <a:gd name="connsiteY4" fmla="*/ 806735 h 2109643"/>
              <a:gd name="connsiteX5" fmla="*/ 1831696 w 3183623"/>
              <a:gd name="connsiteY5" fmla="*/ 798022 h 2109643"/>
              <a:gd name="connsiteX6" fmla="*/ 3183623 w 3183623"/>
              <a:gd name="connsiteY6" fmla="*/ 0 h 2109643"/>
              <a:gd name="connsiteX7" fmla="*/ 1846544 w 3183623"/>
              <a:gd name="connsiteY7" fmla="*/ 2101099 h 2109643"/>
              <a:gd name="connsiteX8" fmla="*/ 1858421 w 3183623"/>
              <a:gd name="connsiteY8" fmla="*/ 2103626 h 2109643"/>
              <a:gd name="connsiteX9" fmla="*/ 1500167 w 3183623"/>
              <a:gd name="connsiteY9" fmla="*/ 2102832 h 2109643"/>
              <a:gd name="connsiteX10" fmla="*/ 1327592 w 3183623"/>
              <a:gd name="connsiteY10" fmla="*/ 2105087 h 2109643"/>
              <a:gd name="connsiteX11" fmla="*/ 1050117 w 3183623"/>
              <a:gd name="connsiteY11" fmla="*/ 2102832 h 2109643"/>
              <a:gd name="connsiteX12" fmla="*/ 0 w 3183623"/>
              <a:gd name="connsiteY12" fmla="*/ 2102832 h 2109643"/>
              <a:gd name="connsiteX13" fmla="*/ 0 w 3183623"/>
              <a:gd name="connsiteY13" fmla="*/ 1886816 h 2109643"/>
              <a:gd name="connsiteX14" fmla="*/ 0 w 3183623"/>
              <a:gd name="connsiteY14" fmla="*/ 1562792 h 2109643"/>
              <a:gd name="connsiteX15" fmla="*/ 0 w 3183623"/>
              <a:gd name="connsiteY15" fmla="*/ 1562792 h 2109643"/>
              <a:gd name="connsiteX16" fmla="*/ 0 w 3183623"/>
              <a:gd name="connsiteY16" fmla="*/ 806735 h 2109643"/>
              <a:gd name="connsiteX0" fmla="*/ 0 w 3183623"/>
              <a:gd name="connsiteY0" fmla="*/ 735483 h 2038391"/>
              <a:gd name="connsiteX1" fmla="*/ 1050117 w 3183623"/>
              <a:gd name="connsiteY1" fmla="*/ 735483 h 2038391"/>
              <a:gd name="connsiteX2" fmla="*/ 1050117 w 3183623"/>
              <a:gd name="connsiteY2" fmla="*/ 735483 h 2038391"/>
              <a:gd name="connsiteX3" fmla="*/ 1500167 w 3183623"/>
              <a:gd name="connsiteY3" fmla="*/ 735483 h 2038391"/>
              <a:gd name="connsiteX4" fmla="*/ 1800200 w 3183623"/>
              <a:gd name="connsiteY4" fmla="*/ 735483 h 2038391"/>
              <a:gd name="connsiteX5" fmla="*/ 1831696 w 3183623"/>
              <a:gd name="connsiteY5" fmla="*/ 726770 h 2038391"/>
              <a:gd name="connsiteX6" fmla="*/ 3183623 w 3183623"/>
              <a:gd name="connsiteY6" fmla="*/ 0 h 2038391"/>
              <a:gd name="connsiteX7" fmla="*/ 1846544 w 3183623"/>
              <a:gd name="connsiteY7" fmla="*/ 2029847 h 2038391"/>
              <a:gd name="connsiteX8" fmla="*/ 1858421 w 3183623"/>
              <a:gd name="connsiteY8" fmla="*/ 2032374 h 2038391"/>
              <a:gd name="connsiteX9" fmla="*/ 1500167 w 3183623"/>
              <a:gd name="connsiteY9" fmla="*/ 2031580 h 2038391"/>
              <a:gd name="connsiteX10" fmla="*/ 1327592 w 3183623"/>
              <a:gd name="connsiteY10" fmla="*/ 2033835 h 2038391"/>
              <a:gd name="connsiteX11" fmla="*/ 1050117 w 3183623"/>
              <a:gd name="connsiteY11" fmla="*/ 2031580 h 2038391"/>
              <a:gd name="connsiteX12" fmla="*/ 0 w 3183623"/>
              <a:gd name="connsiteY12" fmla="*/ 2031580 h 2038391"/>
              <a:gd name="connsiteX13" fmla="*/ 0 w 3183623"/>
              <a:gd name="connsiteY13" fmla="*/ 1815564 h 2038391"/>
              <a:gd name="connsiteX14" fmla="*/ 0 w 3183623"/>
              <a:gd name="connsiteY14" fmla="*/ 1491540 h 2038391"/>
              <a:gd name="connsiteX15" fmla="*/ 0 w 3183623"/>
              <a:gd name="connsiteY15" fmla="*/ 1491540 h 2038391"/>
              <a:gd name="connsiteX16" fmla="*/ 0 w 3183623"/>
              <a:gd name="connsiteY16" fmla="*/ 735483 h 2038391"/>
              <a:gd name="connsiteX0" fmla="*/ 0 w 3238460"/>
              <a:gd name="connsiteY0" fmla="*/ 771109 h 2074017"/>
              <a:gd name="connsiteX1" fmla="*/ 1050117 w 3238460"/>
              <a:gd name="connsiteY1" fmla="*/ 771109 h 2074017"/>
              <a:gd name="connsiteX2" fmla="*/ 1050117 w 3238460"/>
              <a:gd name="connsiteY2" fmla="*/ 771109 h 2074017"/>
              <a:gd name="connsiteX3" fmla="*/ 1500167 w 3238460"/>
              <a:gd name="connsiteY3" fmla="*/ 771109 h 2074017"/>
              <a:gd name="connsiteX4" fmla="*/ 1800200 w 3238460"/>
              <a:gd name="connsiteY4" fmla="*/ 771109 h 2074017"/>
              <a:gd name="connsiteX5" fmla="*/ 1831696 w 3238460"/>
              <a:gd name="connsiteY5" fmla="*/ 762396 h 2074017"/>
              <a:gd name="connsiteX6" fmla="*/ 3238460 w 3238460"/>
              <a:gd name="connsiteY6" fmla="*/ 0 h 2074017"/>
              <a:gd name="connsiteX7" fmla="*/ 1846544 w 3238460"/>
              <a:gd name="connsiteY7" fmla="*/ 2065473 h 2074017"/>
              <a:gd name="connsiteX8" fmla="*/ 1858421 w 3238460"/>
              <a:gd name="connsiteY8" fmla="*/ 2068000 h 2074017"/>
              <a:gd name="connsiteX9" fmla="*/ 1500167 w 3238460"/>
              <a:gd name="connsiteY9" fmla="*/ 2067206 h 2074017"/>
              <a:gd name="connsiteX10" fmla="*/ 1327592 w 3238460"/>
              <a:gd name="connsiteY10" fmla="*/ 2069461 h 2074017"/>
              <a:gd name="connsiteX11" fmla="*/ 1050117 w 3238460"/>
              <a:gd name="connsiteY11" fmla="*/ 2067206 h 2074017"/>
              <a:gd name="connsiteX12" fmla="*/ 0 w 3238460"/>
              <a:gd name="connsiteY12" fmla="*/ 2067206 h 2074017"/>
              <a:gd name="connsiteX13" fmla="*/ 0 w 3238460"/>
              <a:gd name="connsiteY13" fmla="*/ 1851190 h 2074017"/>
              <a:gd name="connsiteX14" fmla="*/ 0 w 3238460"/>
              <a:gd name="connsiteY14" fmla="*/ 1527166 h 2074017"/>
              <a:gd name="connsiteX15" fmla="*/ 0 w 3238460"/>
              <a:gd name="connsiteY15" fmla="*/ 1527166 h 2074017"/>
              <a:gd name="connsiteX16" fmla="*/ 0 w 3238460"/>
              <a:gd name="connsiteY16" fmla="*/ 771109 h 2074017"/>
              <a:gd name="connsiteX0" fmla="*/ 0 w 3194590"/>
              <a:gd name="connsiteY0" fmla="*/ 735483 h 2038391"/>
              <a:gd name="connsiteX1" fmla="*/ 1050117 w 3194590"/>
              <a:gd name="connsiteY1" fmla="*/ 735483 h 2038391"/>
              <a:gd name="connsiteX2" fmla="*/ 1050117 w 3194590"/>
              <a:gd name="connsiteY2" fmla="*/ 735483 h 2038391"/>
              <a:gd name="connsiteX3" fmla="*/ 1500167 w 3194590"/>
              <a:gd name="connsiteY3" fmla="*/ 735483 h 2038391"/>
              <a:gd name="connsiteX4" fmla="*/ 1800200 w 3194590"/>
              <a:gd name="connsiteY4" fmla="*/ 735483 h 2038391"/>
              <a:gd name="connsiteX5" fmla="*/ 1831696 w 3194590"/>
              <a:gd name="connsiteY5" fmla="*/ 726770 h 2038391"/>
              <a:gd name="connsiteX6" fmla="*/ 3194590 w 3194590"/>
              <a:gd name="connsiteY6" fmla="*/ 0 h 2038391"/>
              <a:gd name="connsiteX7" fmla="*/ 1846544 w 3194590"/>
              <a:gd name="connsiteY7" fmla="*/ 2029847 h 2038391"/>
              <a:gd name="connsiteX8" fmla="*/ 1858421 w 3194590"/>
              <a:gd name="connsiteY8" fmla="*/ 2032374 h 2038391"/>
              <a:gd name="connsiteX9" fmla="*/ 1500167 w 3194590"/>
              <a:gd name="connsiteY9" fmla="*/ 2031580 h 2038391"/>
              <a:gd name="connsiteX10" fmla="*/ 1327592 w 3194590"/>
              <a:gd name="connsiteY10" fmla="*/ 2033835 h 2038391"/>
              <a:gd name="connsiteX11" fmla="*/ 1050117 w 3194590"/>
              <a:gd name="connsiteY11" fmla="*/ 2031580 h 2038391"/>
              <a:gd name="connsiteX12" fmla="*/ 0 w 3194590"/>
              <a:gd name="connsiteY12" fmla="*/ 2031580 h 2038391"/>
              <a:gd name="connsiteX13" fmla="*/ 0 w 3194590"/>
              <a:gd name="connsiteY13" fmla="*/ 1815564 h 2038391"/>
              <a:gd name="connsiteX14" fmla="*/ 0 w 3194590"/>
              <a:gd name="connsiteY14" fmla="*/ 1491540 h 2038391"/>
              <a:gd name="connsiteX15" fmla="*/ 0 w 3194590"/>
              <a:gd name="connsiteY15" fmla="*/ 1491540 h 2038391"/>
              <a:gd name="connsiteX16" fmla="*/ 0 w 3194590"/>
              <a:gd name="connsiteY16" fmla="*/ 735483 h 2038391"/>
              <a:gd name="connsiteX0" fmla="*/ 0 w 3194590"/>
              <a:gd name="connsiteY0" fmla="*/ 735483 h 2056125"/>
              <a:gd name="connsiteX1" fmla="*/ 1050117 w 3194590"/>
              <a:gd name="connsiteY1" fmla="*/ 735483 h 2056125"/>
              <a:gd name="connsiteX2" fmla="*/ 1050117 w 3194590"/>
              <a:gd name="connsiteY2" fmla="*/ 735483 h 2056125"/>
              <a:gd name="connsiteX3" fmla="*/ 1500167 w 3194590"/>
              <a:gd name="connsiteY3" fmla="*/ 735483 h 2056125"/>
              <a:gd name="connsiteX4" fmla="*/ 1800200 w 3194590"/>
              <a:gd name="connsiteY4" fmla="*/ 735483 h 2056125"/>
              <a:gd name="connsiteX5" fmla="*/ 1831696 w 3194590"/>
              <a:gd name="connsiteY5" fmla="*/ 726770 h 2056125"/>
              <a:gd name="connsiteX6" fmla="*/ 3194590 w 3194590"/>
              <a:gd name="connsiteY6" fmla="*/ 0 h 2056125"/>
              <a:gd name="connsiteX7" fmla="*/ 1846544 w 3194590"/>
              <a:gd name="connsiteY7" fmla="*/ 2029847 h 2056125"/>
              <a:gd name="connsiteX8" fmla="*/ 1946160 w 3194590"/>
              <a:gd name="connsiteY8" fmla="*/ 2056125 h 2056125"/>
              <a:gd name="connsiteX9" fmla="*/ 1500167 w 3194590"/>
              <a:gd name="connsiteY9" fmla="*/ 2031580 h 2056125"/>
              <a:gd name="connsiteX10" fmla="*/ 1327592 w 3194590"/>
              <a:gd name="connsiteY10" fmla="*/ 2033835 h 2056125"/>
              <a:gd name="connsiteX11" fmla="*/ 1050117 w 3194590"/>
              <a:gd name="connsiteY11" fmla="*/ 2031580 h 2056125"/>
              <a:gd name="connsiteX12" fmla="*/ 0 w 3194590"/>
              <a:gd name="connsiteY12" fmla="*/ 2031580 h 2056125"/>
              <a:gd name="connsiteX13" fmla="*/ 0 w 3194590"/>
              <a:gd name="connsiteY13" fmla="*/ 1815564 h 2056125"/>
              <a:gd name="connsiteX14" fmla="*/ 0 w 3194590"/>
              <a:gd name="connsiteY14" fmla="*/ 1491540 h 2056125"/>
              <a:gd name="connsiteX15" fmla="*/ 0 w 3194590"/>
              <a:gd name="connsiteY15" fmla="*/ 1491540 h 2056125"/>
              <a:gd name="connsiteX16" fmla="*/ 0 w 3194590"/>
              <a:gd name="connsiteY16" fmla="*/ 735483 h 2056125"/>
              <a:gd name="connsiteX0" fmla="*/ 0 w 3194590"/>
              <a:gd name="connsiteY0" fmla="*/ 735483 h 2072767"/>
              <a:gd name="connsiteX1" fmla="*/ 1050117 w 3194590"/>
              <a:gd name="connsiteY1" fmla="*/ 735483 h 2072767"/>
              <a:gd name="connsiteX2" fmla="*/ 1050117 w 3194590"/>
              <a:gd name="connsiteY2" fmla="*/ 735483 h 2072767"/>
              <a:gd name="connsiteX3" fmla="*/ 1500167 w 3194590"/>
              <a:gd name="connsiteY3" fmla="*/ 735483 h 2072767"/>
              <a:gd name="connsiteX4" fmla="*/ 1800200 w 3194590"/>
              <a:gd name="connsiteY4" fmla="*/ 735483 h 2072767"/>
              <a:gd name="connsiteX5" fmla="*/ 1831696 w 3194590"/>
              <a:gd name="connsiteY5" fmla="*/ 726770 h 2072767"/>
              <a:gd name="connsiteX6" fmla="*/ 3194590 w 3194590"/>
              <a:gd name="connsiteY6" fmla="*/ 0 h 2072767"/>
              <a:gd name="connsiteX7" fmla="*/ 1923317 w 3194590"/>
              <a:gd name="connsiteY7" fmla="*/ 2065473 h 2072767"/>
              <a:gd name="connsiteX8" fmla="*/ 1946160 w 3194590"/>
              <a:gd name="connsiteY8" fmla="*/ 2056125 h 2072767"/>
              <a:gd name="connsiteX9" fmla="*/ 1500167 w 3194590"/>
              <a:gd name="connsiteY9" fmla="*/ 2031580 h 2072767"/>
              <a:gd name="connsiteX10" fmla="*/ 1327592 w 3194590"/>
              <a:gd name="connsiteY10" fmla="*/ 2033835 h 2072767"/>
              <a:gd name="connsiteX11" fmla="*/ 1050117 w 3194590"/>
              <a:gd name="connsiteY11" fmla="*/ 2031580 h 2072767"/>
              <a:gd name="connsiteX12" fmla="*/ 0 w 3194590"/>
              <a:gd name="connsiteY12" fmla="*/ 2031580 h 2072767"/>
              <a:gd name="connsiteX13" fmla="*/ 0 w 3194590"/>
              <a:gd name="connsiteY13" fmla="*/ 1815564 h 2072767"/>
              <a:gd name="connsiteX14" fmla="*/ 0 w 3194590"/>
              <a:gd name="connsiteY14" fmla="*/ 1491540 h 2072767"/>
              <a:gd name="connsiteX15" fmla="*/ 0 w 3194590"/>
              <a:gd name="connsiteY15" fmla="*/ 1491540 h 2072767"/>
              <a:gd name="connsiteX16" fmla="*/ 0 w 3194590"/>
              <a:gd name="connsiteY16" fmla="*/ 735483 h 2072767"/>
              <a:gd name="connsiteX0" fmla="*/ 0 w 3194590"/>
              <a:gd name="connsiteY0" fmla="*/ 735483 h 2070566"/>
              <a:gd name="connsiteX1" fmla="*/ 1050117 w 3194590"/>
              <a:gd name="connsiteY1" fmla="*/ 735483 h 2070566"/>
              <a:gd name="connsiteX2" fmla="*/ 1050117 w 3194590"/>
              <a:gd name="connsiteY2" fmla="*/ 735483 h 2070566"/>
              <a:gd name="connsiteX3" fmla="*/ 1500167 w 3194590"/>
              <a:gd name="connsiteY3" fmla="*/ 735483 h 2070566"/>
              <a:gd name="connsiteX4" fmla="*/ 1800200 w 3194590"/>
              <a:gd name="connsiteY4" fmla="*/ 735483 h 2070566"/>
              <a:gd name="connsiteX5" fmla="*/ 1831696 w 3194590"/>
              <a:gd name="connsiteY5" fmla="*/ 726770 h 2070566"/>
              <a:gd name="connsiteX6" fmla="*/ 3194590 w 3194590"/>
              <a:gd name="connsiteY6" fmla="*/ 0 h 2070566"/>
              <a:gd name="connsiteX7" fmla="*/ 1923317 w 3194590"/>
              <a:gd name="connsiteY7" fmla="*/ 2065473 h 2070566"/>
              <a:gd name="connsiteX8" fmla="*/ 1946160 w 3194590"/>
              <a:gd name="connsiteY8" fmla="*/ 2020499 h 2070566"/>
              <a:gd name="connsiteX9" fmla="*/ 1500167 w 3194590"/>
              <a:gd name="connsiteY9" fmla="*/ 2031580 h 2070566"/>
              <a:gd name="connsiteX10" fmla="*/ 1327592 w 3194590"/>
              <a:gd name="connsiteY10" fmla="*/ 2033835 h 2070566"/>
              <a:gd name="connsiteX11" fmla="*/ 1050117 w 3194590"/>
              <a:gd name="connsiteY11" fmla="*/ 2031580 h 2070566"/>
              <a:gd name="connsiteX12" fmla="*/ 0 w 3194590"/>
              <a:gd name="connsiteY12" fmla="*/ 2031580 h 2070566"/>
              <a:gd name="connsiteX13" fmla="*/ 0 w 3194590"/>
              <a:gd name="connsiteY13" fmla="*/ 1815564 h 2070566"/>
              <a:gd name="connsiteX14" fmla="*/ 0 w 3194590"/>
              <a:gd name="connsiteY14" fmla="*/ 1491540 h 2070566"/>
              <a:gd name="connsiteX15" fmla="*/ 0 w 3194590"/>
              <a:gd name="connsiteY15" fmla="*/ 1491540 h 2070566"/>
              <a:gd name="connsiteX16" fmla="*/ 0 w 3194590"/>
              <a:gd name="connsiteY16" fmla="*/ 735483 h 2070566"/>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46160 w 3194590"/>
              <a:gd name="connsiteY8" fmla="*/ 2020499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13258 w 3194590"/>
              <a:gd name="connsiteY8" fmla="*/ 2031984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227798"/>
              <a:gd name="connsiteY0" fmla="*/ 723774 h 2022126"/>
              <a:gd name="connsiteX1" fmla="*/ 1050117 w 3227798"/>
              <a:gd name="connsiteY1" fmla="*/ 723774 h 2022126"/>
              <a:gd name="connsiteX2" fmla="*/ 1050117 w 3227798"/>
              <a:gd name="connsiteY2" fmla="*/ 723774 h 2022126"/>
              <a:gd name="connsiteX3" fmla="*/ 1500167 w 3227798"/>
              <a:gd name="connsiteY3" fmla="*/ 723774 h 2022126"/>
              <a:gd name="connsiteX4" fmla="*/ 1800200 w 3227798"/>
              <a:gd name="connsiteY4" fmla="*/ 723774 h 2022126"/>
              <a:gd name="connsiteX5" fmla="*/ 1831696 w 3227798"/>
              <a:gd name="connsiteY5" fmla="*/ 715061 h 2022126"/>
              <a:gd name="connsiteX6" fmla="*/ 3227798 w 3227798"/>
              <a:gd name="connsiteY6" fmla="*/ 0 h 2022126"/>
              <a:gd name="connsiteX7" fmla="*/ 1934285 w 3227798"/>
              <a:gd name="connsiteY7" fmla="*/ 2006263 h 2022126"/>
              <a:gd name="connsiteX8" fmla="*/ 1913258 w 3227798"/>
              <a:gd name="connsiteY8" fmla="*/ 2020275 h 2022126"/>
              <a:gd name="connsiteX9" fmla="*/ 1500167 w 3227798"/>
              <a:gd name="connsiteY9" fmla="*/ 2019871 h 2022126"/>
              <a:gd name="connsiteX10" fmla="*/ 1327592 w 3227798"/>
              <a:gd name="connsiteY10" fmla="*/ 2022126 h 2022126"/>
              <a:gd name="connsiteX11" fmla="*/ 1050117 w 3227798"/>
              <a:gd name="connsiteY11" fmla="*/ 2019871 h 2022126"/>
              <a:gd name="connsiteX12" fmla="*/ 0 w 3227798"/>
              <a:gd name="connsiteY12" fmla="*/ 2019871 h 2022126"/>
              <a:gd name="connsiteX13" fmla="*/ 0 w 3227798"/>
              <a:gd name="connsiteY13" fmla="*/ 1803855 h 2022126"/>
              <a:gd name="connsiteX14" fmla="*/ 0 w 3227798"/>
              <a:gd name="connsiteY14" fmla="*/ 1479831 h 2022126"/>
              <a:gd name="connsiteX15" fmla="*/ 0 w 3227798"/>
              <a:gd name="connsiteY15" fmla="*/ 1479831 h 2022126"/>
              <a:gd name="connsiteX16" fmla="*/ 0 w 3227798"/>
              <a:gd name="connsiteY16" fmla="*/ 723774 h 2022126"/>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913258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835774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1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2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845730 w 3249937"/>
              <a:gd name="connsiteY7" fmla="*/ 1947720 h 1975292"/>
              <a:gd name="connsiteX8" fmla="*/ 1835774 w 3249937"/>
              <a:gd name="connsiteY8" fmla="*/ 1973442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9937" h="1975292">
                <a:moveTo>
                  <a:pt x="0" y="676940"/>
                </a:moveTo>
                <a:lnTo>
                  <a:pt x="1050117" y="676940"/>
                </a:lnTo>
                <a:lnTo>
                  <a:pt x="1050117" y="676940"/>
                </a:lnTo>
                <a:lnTo>
                  <a:pt x="1500167" y="676940"/>
                </a:lnTo>
                <a:lnTo>
                  <a:pt x="1800200" y="676940"/>
                </a:lnTo>
                <a:lnTo>
                  <a:pt x="1831696" y="668227"/>
                </a:lnTo>
                <a:lnTo>
                  <a:pt x="3249937" y="0"/>
                </a:lnTo>
                <a:lnTo>
                  <a:pt x="1845730" y="1947720"/>
                </a:lnTo>
                <a:cubicBezTo>
                  <a:pt x="1846033" y="1976271"/>
                  <a:pt x="1835471" y="1944891"/>
                  <a:pt x="1835774" y="1973442"/>
                </a:cubicBezTo>
                <a:lnTo>
                  <a:pt x="1500167" y="1973037"/>
                </a:lnTo>
                <a:lnTo>
                  <a:pt x="1327592" y="1975292"/>
                </a:lnTo>
                <a:lnTo>
                  <a:pt x="1050117" y="1973037"/>
                </a:lnTo>
                <a:lnTo>
                  <a:pt x="0" y="1973037"/>
                </a:lnTo>
                <a:lnTo>
                  <a:pt x="0" y="1757021"/>
                </a:lnTo>
                <a:lnTo>
                  <a:pt x="0" y="1432997"/>
                </a:lnTo>
                <a:lnTo>
                  <a:pt x="0" y="1432997"/>
                </a:lnTo>
                <a:lnTo>
                  <a:pt x="0" y="676940"/>
                </a:lnTo>
                <a:close/>
              </a:path>
            </a:pathLst>
          </a:custGeom>
          <a:solidFill>
            <a:srgbClr val="92D050"/>
          </a:solidFill>
        </p:spPr>
        <p:txBody>
          <a:bodyPr anchor="b" anchorCtr="0">
            <a:noAutofit/>
          </a:bodyPr>
          <a:lstStyle>
            <a:lvl1pPr marL="0" indent="0">
              <a:buFontTx/>
              <a:buNone/>
              <a:defRPr>
                <a:solidFill>
                  <a:schemeClr val="bg1"/>
                </a:solidFill>
              </a:defRPr>
            </a:lvl1pPr>
          </a:lstStyle>
          <a:p>
            <a:pPr lvl="0"/>
            <a:r>
              <a:rPr lang="en-US" dirty="0" smtClean="0"/>
              <a:t>Insert text</a:t>
            </a:r>
          </a:p>
        </p:txBody>
      </p:sp>
      <p:sp>
        <p:nvSpPr>
          <p:cNvPr id="43" name="Text Placeholder 42"/>
          <p:cNvSpPr>
            <a:spLocks noGrp="1"/>
          </p:cNvSpPr>
          <p:nvPr>
            <p:ph type="body" sz="quarter" idx="23" hasCustomPrompt="1"/>
          </p:nvPr>
        </p:nvSpPr>
        <p:spPr>
          <a:xfrm>
            <a:off x="945493" y="2752579"/>
            <a:ext cx="2595033" cy="649287"/>
          </a:xfrm>
        </p:spPr>
        <p:txBody>
          <a:bodyPr>
            <a:normAutofit/>
          </a:bodyPr>
          <a:lstStyle>
            <a:lvl1pPr marL="0" indent="0">
              <a:buNone/>
              <a:defRPr sz="1800"/>
            </a:lvl1pPr>
          </a:lstStyle>
          <a:p>
            <a:pPr lvl="0"/>
            <a:r>
              <a:rPr lang="en-US" dirty="0" smtClean="0"/>
              <a:t>Insert text</a:t>
            </a:r>
            <a:endParaRPr lang="en-US" dirty="0"/>
          </a:p>
        </p:txBody>
      </p:sp>
      <p:sp>
        <p:nvSpPr>
          <p:cNvPr id="44" name="Text Placeholder 42"/>
          <p:cNvSpPr>
            <a:spLocks noGrp="1"/>
          </p:cNvSpPr>
          <p:nvPr>
            <p:ph type="body" sz="quarter" idx="24" hasCustomPrompt="1"/>
          </p:nvPr>
        </p:nvSpPr>
        <p:spPr>
          <a:xfrm>
            <a:off x="945493" y="3778255"/>
            <a:ext cx="2595033" cy="649287"/>
          </a:xfrm>
        </p:spPr>
        <p:txBody>
          <a:bodyPr>
            <a:normAutofit/>
          </a:bodyPr>
          <a:lstStyle>
            <a:lvl1pPr marL="0" indent="0">
              <a:buNone/>
              <a:defRPr sz="1800"/>
            </a:lvl1pPr>
          </a:lstStyle>
          <a:p>
            <a:pPr lvl="0"/>
            <a:r>
              <a:rPr lang="en-US" dirty="0" smtClean="0"/>
              <a:t>Insert text</a:t>
            </a:r>
            <a:endParaRPr lang="en-US" dirty="0"/>
          </a:p>
        </p:txBody>
      </p:sp>
      <p:sp>
        <p:nvSpPr>
          <p:cNvPr id="45" name="Text Placeholder 42"/>
          <p:cNvSpPr>
            <a:spLocks noGrp="1"/>
          </p:cNvSpPr>
          <p:nvPr>
            <p:ph type="body" sz="quarter" idx="25" hasCustomPrompt="1"/>
          </p:nvPr>
        </p:nvSpPr>
        <p:spPr>
          <a:xfrm>
            <a:off x="8781554" y="2779714"/>
            <a:ext cx="2595033" cy="649287"/>
          </a:xfrm>
        </p:spPr>
        <p:txBody>
          <a:bodyPr>
            <a:normAutofit/>
          </a:bodyPr>
          <a:lstStyle>
            <a:lvl1pPr marL="0" indent="0" algn="r">
              <a:buNone/>
              <a:defRPr sz="1800"/>
            </a:lvl1pPr>
          </a:lstStyle>
          <a:p>
            <a:pPr lvl="0"/>
            <a:r>
              <a:rPr lang="en-US" dirty="0" smtClean="0"/>
              <a:t>Insert text</a:t>
            </a:r>
            <a:endParaRPr lang="en-US" dirty="0"/>
          </a:p>
        </p:txBody>
      </p:sp>
      <p:sp>
        <p:nvSpPr>
          <p:cNvPr id="46" name="Text Placeholder 42"/>
          <p:cNvSpPr>
            <a:spLocks noGrp="1"/>
          </p:cNvSpPr>
          <p:nvPr>
            <p:ph type="body" sz="quarter" idx="26" hasCustomPrompt="1"/>
          </p:nvPr>
        </p:nvSpPr>
        <p:spPr>
          <a:xfrm>
            <a:off x="8781554" y="3773371"/>
            <a:ext cx="2595033" cy="649287"/>
          </a:xfrm>
        </p:spPr>
        <p:txBody>
          <a:bodyPr>
            <a:normAutofit/>
          </a:bodyPr>
          <a:lstStyle>
            <a:lvl1pPr marL="0" indent="0" algn="r">
              <a:buNone/>
              <a:defRPr sz="1800"/>
            </a:lvl1pPr>
          </a:lstStyle>
          <a:p>
            <a:pPr lvl="0"/>
            <a:r>
              <a:rPr lang="en-US" dirty="0" smtClean="0"/>
              <a:t>Insert text</a:t>
            </a:r>
            <a:endParaRPr lang="en-US" dirty="0"/>
          </a:p>
        </p:txBody>
      </p:sp>
      <p:sp>
        <p:nvSpPr>
          <p:cNvPr id="16" name="TextBox 1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33" name="Oval 32"/>
          <p:cNvSpPr>
            <a:spLocks noChangeAspect="1"/>
          </p:cNvSpPr>
          <p:nvPr/>
        </p:nvSpPr>
        <p:spPr>
          <a:xfrm>
            <a:off x="5498532" y="3052142"/>
            <a:ext cx="1372183" cy="1060011"/>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prstClr val="white"/>
              </a:solidFill>
            </a:endParaRPr>
          </a:p>
        </p:txBody>
      </p:sp>
      <p:sp>
        <p:nvSpPr>
          <p:cNvPr id="19" name="Text Placeholder 9"/>
          <p:cNvSpPr>
            <a:spLocks noGrp="1"/>
          </p:cNvSpPr>
          <p:nvPr>
            <p:ph type="body" sz="quarter" idx="27" hasCustomPrompt="1"/>
          </p:nvPr>
        </p:nvSpPr>
        <p:spPr>
          <a:xfrm flipH="1">
            <a:off x="6768075" y="1249201"/>
            <a:ext cx="4633357" cy="2053319"/>
          </a:xfrm>
          <a:custGeom>
            <a:avLst/>
            <a:gdLst>
              <a:gd name="connsiteX0" fmla="*/ 0 w 3463143"/>
              <a:gd name="connsiteY0" fmla="*/ 0 h 2064081"/>
              <a:gd name="connsiteX1" fmla="*/ 2431103 w 3463143"/>
              <a:gd name="connsiteY1" fmla="*/ 0 h 2064081"/>
              <a:gd name="connsiteX2" fmla="*/ 3463143 w 3463143"/>
              <a:gd name="connsiteY2" fmla="*/ 1032041 h 2064081"/>
              <a:gd name="connsiteX3" fmla="*/ 2431103 w 3463143"/>
              <a:gd name="connsiteY3" fmla="*/ 2064081 h 2064081"/>
              <a:gd name="connsiteX4" fmla="*/ 0 w 3463143"/>
              <a:gd name="connsiteY4" fmla="*/ 2064081 h 2064081"/>
              <a:gd name="connsiteX5" fmla="*/ 0 w 3463143"/>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31103 w 3475018"/>
              <a:gd name="connsiteY3" fmla="*/ 2064081 h 2064081"/>
              <a:gd name="connsiteX4" fmla="*/ 0 w 3475018"/>
              <a:gd name="connsiteY4" fmla="*/ 2064081 h 2064081"/>
              <a:gd name="connsiteX5" fmla="*/ 0 w 3475018"/>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19228 w 3475018"/>
              <a:gd name="connsiteY3" fmla="*/ 1505940 h 2064081"/>
              <a:gd name="connsiteX4" fmla="*/ 0 w 3475018"/>
              <a:gd name="connsiteY4" fmla="*/ 2064081 h 2064081"/>
              <a:gd name="connsiteX5" fmla="*/ 0 w 3475018"/>
              <a:gd name="connsiteY5" fmla="*/ 0 h 2064081"/>
              <a:gd name="connsiteX0" fmla="*/ 23750 w 3498768"/>
              <a:gd name="connsiteY0" fmla="*/ 0 h 2053319"/>
              <a:gd name="connsiteX1" fmla="*/ 2454853 w 3498768"/>
              <a:gd name="connsiteY1" fmla="*/ 0 h 2053319"/>
              <a:gd name="connsiteX2" fmla="*/ 3498768 w 3498768"/>
              <a:gd name="connsiteY2" fmla="*/ 2053319 h 2053319"/>
              <a:gd name="connsiteX3" fmla="*/ 2442978 w 3498768"/>
              <a:gd name="connsiteY3" fmla="*/ 1505940 h 2053319"/>
              <a:gd name="connsiteX4" fmla="*/ 0 w 3498768"/>
              <a:gd name="connsiteY4" fmla="*/ 1399063 h 2053319"/>
              <a:gd name="connsiteX5" fmla="*/ 23750 w 3498768"/>
              <a:gd name="connsiteY5" fmla="*/ 0 h 2053319"/>
              <a:gd name="connsiteX0" fmla="*/ 23750 w 3498768"/>
              <a:gd name="connsiteY0" fmla="*/ 0 h 2053319"/>
              <a:gd name="connsiteX1" fmla="*/ 2454853 w 3498768"/>
              <a:gd name="connsiteY1" fmla="*/ 0 h 2053319"/>
              <a:gd name="connsiteX2" fmla="*/ 3498768 w 3498768"/>
              <a:gd name="connsiteY2" fmla="*/ 2053319 h 2053319"/>
              <a:gd name="connsiteX3" fmla="*/ 2419227 w 3498768"/>
              <a:gd name="connsiteY3" fmla="*/ 1410938 h 2053319"/>
              <a:gd name="connsiteX4" fmla="*/ 0 w 3498768"/>
              <a:gd name="connsiteY4" fmla="*/ 1399063 h 2053319"/>
              <a:gd name="connsiteX5" fmla="*/ 23750 w 349876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2395477 w 3475018"/>
              <a:gd name="connsiteY3" fmla="*/ 1410938 h 2053319"/>
              <a:gd name="connsiteX4" fmla="*/ 11875 w 3475018"/>
              <a:gd name="connsiteY4" fmla="*/ 1399063 h 2053319"/>
              <a:gd name="connsiteX5" fmla="*/ 0 w 347501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 name="connsiteX0" fmla="*/ 0 w 3475018"/>
              <a:gd name="connsiteY0" fmla="*/ 0 h 2053319"/>
              <a:gd name="connsiteX1" fmla="*/ 1956090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18" h="2053319">
                <a:moveTo>
                  <a:pt x="0" y="0"/>
                </a:moveTo>
                <a:lnTo>
                  <a:pt x="1956090" y="0"/>
                </a:lnTo>
                <a:lnTo>
                  <a:pt x="3475018" y="2053319"/>
                </a:lnTo>
                <a:lnTo>
                  <a:pt x="1956090" y="1399062"/>
                </a:lnTo>
                <a:lnTo>
                  <a:pt x="11875" y="1399063"/>
                </a:lnTo>
                <a:lnTo>
                  <a:pt x="0" y="0"/>
                </a:lnTo>
                <a:close/>
              </a:path>
            </a:pathLst>
          </a:custGeom>
          <a:solidFill>
            <a:schemeClr val="accent1"/>
          </a:solidFill>
        </p:spPr>
        <p:txBody>
          <a:bodyPr>
            <a:noAutofit/>
          </a:bodyPr>
          <a:lstStyle>
            <a:lvl1pPr marL="0" indent="0" algn="r">
              <a:buFontTx/>
              <a:buNone/>
              <a:defRPr>
                <a:solidFill>
                  <a:schemeClr val="bg1"/>
                </a:solidFill>
              </a:defRPr>
            </a:lvl1pPr>
          </a:lstStyle>
          <a:p>
            <a:pPr lvl="0"/>
            <a:r>
              <a:rPr lang="en-US" dirty="0" smtClean="0"/>
              <a:t>Insert text</a:t>
            </a:r>
          </a:p>
        </p:txBody>
      </p:sp>
      <p:sp>
        <p:nvSpPr>
          <p:cNvPr id="20" name="Text Placeholder 9"/>
          <p:cNvSpPr>
            <a:spLocks noGrp="1"/>
          </p:cNvSpPr>
          <p:nvPr>
            <p:ph type="body" sz="quarter" idx="28" hasCustomPrompt="1"/>
          </p:nvPr>
        </p:nvSpPr>
        <p:spPr>
          <a:xfrm flipH="1">
            <a:off x="6727818" y="3873850"/>
            <a:ext cx="4648769" cy="2003423"/>
          </a:xfrm>
          <a:custGeom>
            <a:avLst/>
            <a:gdLst>
              <a:gd name="connsiteX0" fmla="*/ 0 w 1800200"/>
              <a:gd name="connsiteY0" fmla="*/ 0 h 1296097"/>
              <a:gd name="connsiteX1" fmla="*/ 1050117 w 1800200"/>
              <a:gd name="connsiteY1" fmla="*/ 0 h 1296097"/>
              <a:gd name="connsiteX2" fmla="*/ 1050117 w 1800200"/>
              <a:gd name="connsiteY2" fmla="*/ 0 h 1296097"/>
              <a:gd name="connsiteX3" fmla="*/ 1500167 w 1800200"/>
              <a:gd name="connsiteY3" fmla="*/ 0 h 1296097"/>
              <a:gd name="connsiteX4" fmla="*/ 1800200 w 1800200"/>
              <a:gd name="connsiteY4" fmla="*/ 0 h 1296097"/>
              <a:gd name="connsiteX5" fmla="*/ 1800200 w 1800200"/>
              <a:gd name="connsiteY5" fmla="*/ 756057 h 1296097"/>
              <a:gd name="connsiteX6" fmla="*/ 1800200 w 1800200"/>
              <a:gd name="connsiteY6" fmla="*/ 756057 h 1296097"/>
              <a:gd name="connsiteX7" fmla="*/ 1800200 w 1800200"/>
              <a:gd name="connsiteY7" fmla="*/ 1080081 h 1296097"/>
              <a:gd name="connsiteX8" fmla="*/ 1800200 w 1800200"/>
              <a:gd name="connsiteY8" fmla="*/ 1296097 h 1296097"/>
              <a:gd name="connsiteX9" fmla="*/ 1500167 w 1800200"/>
              <a:gd name="connsiteY9" fmla="*/ 1296097 h 1296097"/>
              <a:gd name="connsiteX10" fmla="*/ 1859607 w 1800200"/>
              <a:gd name="connsiteY10" fmla="*/ 1979996 h 1296097"/>
              <a:gd name="connsiteX11" fmla="*/ 1050117 w 1800200"/>
              <a:gd name="connsiteY11" fmla="*/ 1296097 h 1296097"/>
              <a:gd name="connsiteX12" fmla="*/ 0 w 1800200"/>
              <a:gd name="connsiteY12" fmla="*/ 1296097 h 1296097"/>
              <a:gd name="connsiteX13" fmla="*/ 0 w 1800200"/>
              <a:gd name="connsiteY13" fmla="*/ 1080081 h 1296097"/>
              <a:gd name="connsiteX14" fmla="*/ 0 w 1800200"/>
              <a:gd name="connsiteY14" fmla="*/ 756057 h 1296097"/>
              <a:gd name="connsiteX15" fmla="*/ 0 w 1800200"/>
              <a:gd name="connsiteY15" fmla="*/ 756057 h 1296097"/>
              <a:gd name="connsiteX16" fmla="*/ 0 w 1800200"/>
              <a:gd name="connsiteY16" fmla="*/ 0 h 129609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1800200 w 3439025"/>
              <a:gd name="connsiteY6" fmla="*/ 756057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440174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013858"/>
              <a:gd name="connsiteY0" fmla="*/ 0 h 1298352"/>
              <a:gd name="connsiteX1" fmla="*/ 1050117 w 3013858"/>
              <a:gd name="connsiteY1" fmla="*/ 0 h 1298352"/>
              <a:gd name="connsiteX2" fmla="*/ 1050117 w 3013858"/>
              <a:gd name="connsiteY2" fmla="*/ 0 h 1298352"/>
              <a:gd name="connsiteX3" fmla="*/ 1500167 w 3013858"/>
              <a:gd name="connsiteY3" fmla="*/ 0 h 1298352"/>
              <a:gd name="connsiteX4" fmla="*/ 1800200 w 3013858"/>
              <a:gd name="connsiteY4" fmla="*/ 0 h 1298352"/>
              <a:gd name="connsiteX5" fmla="*/ 1800200 w 3013858"/>
              <a:gd name="connsiteY5" fmla="*/ 440174 h 1298352"/>
              <a:gd name="connsiteX6" fmla="*/ 3013858 w 3013858"/>
              <a:gd name="connsiteY6" fmla="*/ 623054 h 1298352"/>
              <a:gd name="connsiteX7" fmla="*/ 1800200 w 3013858"/>
              <a:gd name="connsiteY7" fmla="*/ 1080081 h 1298352"/>
              <a:gd name="connsiteX8" fmla="*/ 1800200 w 3013858"/>
              <a:gd name="connsiteY8" fmla="*/ 1296097 h 1298352"/>
              <a:gd name="connsiteX9" fmla="*/ 1500167 w 3013858"/>
              <a:gd name="connsiteY9" fmla="*/ 1296097 h 1298352"/>
              <a:gd name="connsiteX10" fmla="*/ 1327592 w 3013858"/>
              <a:gd name="connsiteY10" fmla="*/ 1298352 h 1298352"/>
              <a:gd name="connsiteX11" fmla="*/ 1050117 w 3013858"/>
              <a:gd name="connsiteY11" fmla="*/ 1296097 h 1298352"/>
              <a:gd name="connsiteX12" fmla="*/ 0 w 3013858"/>
              <a:gd name="connsiteY12" fmla="*/ 1296097 h 1298352"/>
              <a:gd name="connsiteX13" fmla="*/ 0 w 3013858"/>
              <a:gd name="connsiteY13" fmla="*/ 1080081 h 1298352"/>
              <a:gd name="connsiteX14" fmla="*/ 0 w 3013858"/>
              <a:gd name="connsiteY14" fmla="*/ 756057 h 1298352"/>
              <a:gd name="connsiteX15" fmla="*/ 0 w 3013858"/>
              <a:gd name="connsiteY15" fmla="*/ 756057 h 1298352"/>
              <a:gd name="connsiteX16" fmla="*/ 0 w 3013858"/>
              <a:gd name="connsiteY16" fmla="*/ 0 h 1298352"/>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00200 w 3246615"/>
              <a:gd name="connsiteY7" fmla="*/ 1080081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57789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00200 w 3183623"/>
              <a:gd name="connsiteY5" fmla="*/ 864524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674216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45481 w 3183623"/>
              <a:gd name="connsiteY7" fmla="*/ 2081472 h 2105087"/>
              <a:gd name="connsiteX8" fmla="*/ 1674216 w 3183623"/>
              <a:gd name="connsiteY8" fmla="*/ 2102832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45481 w 3183623"/>
              <a:gd name="connsiteY7" fmla="*/ 20814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54662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458432"/>
              <a:gd name="connsiteX1" fmla="*/ 1050117 w 3183623"/>
              <a:gd name="connsiteY1" fmla="*/ 806735 h 2458432"/>
              <a:gd name="connsiteX2" fmla="*/ 1050117 w 3183623"/>
              <a:gd name="connsiteY2" fmla="*/ 806735 h 2458432"/>
              <a:gd name="connsiteX3" fmla="*/ 1500167 w 3183623"/>
              <a:gd name="connsiteY3" fmla="*/ 806735 h 2458432"/>
              <a:gd name="connsiteX4" fmla="*/ 1800200 w 3183623"/>
              <a:gd name="connsiteY4" fmla="*/ 806735 h 2458432"/>
              <a:gd name="connsiteX5" fmla="*/ 1831696 w 3183623"/>
              <a:gd name="connsiteY5" fmla="*/ 798022 h 2458432"/>
              <a:gd name="connsiteX6" fmla="*/ 3183623 w 3183623"/>
              <a:gd name="connsiteY6" fmla="*/ 0 h 2458432"/>
              <a:gd name="connsiteX7" fmla="*/ 1869541 w 3183623"/>
              <a:gd name="connsiteY7" fmla="*/ 1929072 h 2458432"/>
              <a:gd name="connsiteX8" fmla="*/ 1878721 w 3183623"/>
              <a:gd name="connsiteY8" fmla="*/ 2458432 h 2458432"/>
              <a:gd name="connsiteX9" fmla="*/ 1500167 w 3183623"/>
              <a:gd name="connsiteY9" fmla="*/ 2102832 h 2458432"/>
              <a:gd name="connsiteX10" fmla="*/ 1327592 w 3183623"/>
              <a:gd name="connsiteY10" fmla="*/ 2105087 h 2458432"/>
              <a:gd name="connsiteX11" fmla="*/ 1050117 w 3183623"/>
              <a:gd name="connsiteY11" fmla="*/ 2102832 h 2458432"/>
              <a:gd name="connsiteX12" fmla="*/ 0 w 3183623"/>
              <a:gd name="connsiteY12" fmla="*/ 2102832 h 2458432"/>
              <a:gd name="connsiteX13" fmla="*/ 0 w 3183623"/>
              <a:gd name="connsiteY13" fmla="*/ 1886816 h 2458432"/>
              <a:gd name="connsiteX14" fmla="*/ 0 w 3183623"/>
              <a:gd name="connsiteY14" fmla="*/ 1562792 h 2458432"/>
              <a:gd name="connsiteX15" fmla="*/ 0 w 3183623"/>
              <a:gd name="connsiteY15" fmla="*/ 1562792 h 2458432"/>
              <a:gd name="connsiteX16" fmla="*/ 0 w 3183623"/>
              <a:gd name="connsiteY16" fmla="*/ 806735 h 24584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57511 w 3183623"/>
              <a:gd name="connsiteY7" fmla="*/ 20179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57511 w 3183623"/>
              <a:gd name="connsiteY7" fmla="*/ 2017972 h 2105087"/>
              <a:gd name="connsiteX8" fmla="*/ 1858421 w 3183623"/>
              <a:gd name="connsiteY8" fmla="*/ 2103626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09643"/>
              <a:gd name="connsiteX1" fmla="*/ 1050117 w 3183623"/>
              <a:gd name="connsiteY1" fmla="*/ 806735 h 2109643"/>
              <a:gd name="connsiteX2" fmla="*/ 1050117 w 3183623"/>
              <a:gd name="connsiteY2" fmla="*/ 806735 h 2109643"/>
              <a:gd name="connsiteX3" fmla="*/ 1500167 w 3183623"/>
              <a:gd name="connsiteY3" fmla="*/ 806735 h 2109643"/>
              <a:gd name="connsiteX4" fmla="*/ 1800200 w 3183623"/>
              <a:gd name="connsiteY4" fmla="*/ 806735 h 2109643"/>
              <a:gd name="connsiteX5" fmla="*/ 1831696 w 3183623"/>
              <a:gd name="connsiteY5" fmla="*/ 798022 h 2109643"/>
              <a:gd name="connsiteX6" fmla="*/ 3183623 w 3183623"/>
              <a:gd name="connsiteY6" fmla="*/ 0 h 2109643"/>
              <a:gd name="connsiteX7" fmla="*/ 1846544 w 3183623"/>
              <a:gd name="connsiteY7" fmla="*/ 2101099 h 2109643"/>
              <a:gd name="connsiteX8" fmla="*/ 1858421 w 3183623"/>
              <a:gd name="connsiteY8" fmla="*/ 2103626 h 2109643"/>
              <a:gd name="connsiteX9" fmla="*/ 1500167 w 3183623"/>
              <a:gd name="connsiteY9" fmla="*/ 2102832 h 2109643"/>
              <a:gd name="connsiteX10" fmla="*/ 1327592 w 3183623"/>
              <a:gd name="connsiteY10" fmla="*/ 2105087 h 2109643"/>
              <a:gd name="connsiteX11" fmla="*/ 1050117 w 3183623"/>
              <a:gd name="connsiteY11" fmla="*/ 2102832 h 2109643"/>
              <a:gd name="connsiteX12" fmla="*/ 0 w 3183623"/>
              <a:gd name="connsiteY12" fmla="*/ 2102832 h 2109643"/>
              <a:gd name="connsiteX13" fmla="*/ 0 w 3183623"/>
              <a:gd name="connsiteY13" fmla="*/ 1886816 h 2109643"/>
              <a:gd name="connsiteX14" fmla="*/ 0 w 3183623"/>
              <a:gd name="connsiteY14" fmla="*/ 1562792 h 2109643"/>
              <a:gd name="connsiteX15" fmla="*/ 0 w 3183623"/>
              <a:gd name="connsiteY15" fmla="*/ 1562792 h 2109643"/>
              <a:gd name="connsiteX16" fmla="*/ 0 w 3183623"/>
              <a:gd name="connsiteY16" fmla="*/ 806735 h 2109643"/>
              <a:gd name="connsiteX0" fmla="*/ 0 w 3183623"/>
              <a:gd name="connsiteY0" fmla="*/ 735483 h 2038391"/>
              <a:gd name="connsiteX1" fmla="*/ 1050117 w 3183623"/>
              <a:gd name="connsiteY1" fmla="*/ 735483 h 2038391"/>
              <a:gd name="connsiteX2" fmla="*/ 1050117 w 3183623"/>
              <a:gd name="connsiteY2" fmla="*/ 735483 h 2038391"/>
              <a:gd name="connsiteX3" fmla="*/ 1500167 w 3183623"/>
              <a:gd name="connsiteY3" fmla="*/ 735483 h 2038391"/>
              <a:gd name="connsiteX4" fmla="*/ 1800200 w 3183623"/>
              <a:gd name="connsiteY4" fmla="*/ 735483 h 2038391"/>
              <a:gd name="connsiteX5" fmla="*/ 1831696 w 3183623"/>
              <a:gd name="connsiteY5" fmla="*/ 726770 h 2038391"/>
              <a:gd name="connsiteX6" fmla="*/ 3183623 w 3183623"/>
              <a:gd name="connsiteY6" fmla="*/ 0 h 2038391"/>
              <a:gd name="connsiteX7" fmla="*/ 1846544 w 3183623"/>
              <a:gd name="connsiteY7" fmla="*/ 2029847 h 2038391"/>
              <a:gd name="connsiteX8" fmla="*/ 1858421 w 3183623"/>
              <a:gd name="connsiteY8" fmla="*/ 2032374 h 2038391"/>
              <a:gd name="connsiteX9" fmla="*/ 1500167 w 3183623"/>
              <a:gd name="connsiteY9" fmla="*/ 2031580 h 2038391"/>
              <a:gd name="connsiteX10" fmla="*/ 1327592 w 3183623"/>
              <a:gd name="connsiteY10" fmla="*/ 2033835 h 2038391"/>
              <a:gd name="connsiteX11" fmla="*/ 1050117 w 3183623"/>
              <a:gd name="connsiteY11" fmla="*/ 2031580 h 2038391"/>
              <a:gd name="connsiteX12" fmla="*/ 0 w 3183623"/>
              <a:gd name="connsiteY12" fmla="*/ 2031580 h 2038391"/>
              <a:gd name="connsiteX13" fmla="*/ 0 w 3183623"/>
              <a:gd name="connsiteY13" fmla="*/ 1815564 h 2038391"/>
              <a:gd name="connsiteX14" fmla="*/ 0 w 3183623"/>
              <a:gd name="connsiteY14" fmla="*/ 1491540 h 2038391"/>
              <a:gd name="connsiteX15" fmla="*/ 0 w 3183623"/>
              <a:gd name="connsiteY15" fmla="*/ 1491540 h 2038391"/>
              <a:gd name="connsiteX16" fmla="*/ 0 w 3183623"/>
              <a:gd name="connsiteY16" fmla="*/ 735483 h 2038391"/>
              <a:gd name="connsiteX0" fmla="*/ 0 w 3238460"/>
              <a:gd name="connsiteY0" fmla="*/ 771109 h 2074017"/>
              <a:gd name="connsiteX1" fmla="*/ 1050117 w 3238460"/>
              <a:gd name="connsiteY1" fmla="*/ 771109 h 2074017"/>
              <a:gd name="connsiteX2" fmla="*/ 1050117 w 3238460"/>
              <a:gd name="connsiteY2" fmla="*/ 771109 h 2074017"/>
              <a:gd name="connsiteX3" fmla="*/ 1500167 w 3238460"/>
              <a:gd name="connsiteY3" fmla="*/ 771109 h 2074017"/>
              <a:gd name="connsiteX4" fmla="*/ 1800200 w 3238460"/>
              <a:gd name="connsiteY4" fmla="*/ 771109 h 2074017"/>
              <a:gd name="connsiteX5" fmla="*/ 1831696 w 3238460"/>
              <a:gd name="connsiteY5" fmla="*/ 762396 h 2074017"/>
              <a:gd name="connsiteX6" fmla="*/ 3238460 w 3238460"/>
              <a:gd name="connsiteY6" fmla="*/ 0 h 2074017"/>
              <a:gd name="connsiteX7" fmla="*/ 1846544 w 3238460"/>
              <a:gd name="connsiteY7" fmla="*/ 2065473 h 2074017"/>
              <a:gd name="connsiteX8" fmla="*/ 1858421 w 3238460"/>
              <a:gd name="connsiteY8" fmla="*/ 2068000 h 2074017"/>
              <a:gd name="connsiteX9" fmla="*/ 1500167 w 3238460"/>
              <a:gd name="connsiteY9" fmla="*/ 2067206 h 2074017"/>
              <a:gd name="connsiteX10" fmla="*/ 1327592 w 3238460"/>
              <a:gd name="connsiteY10" fmla="*/ 2069461 h 2074017"/>
              <a:gd name="connsiteX11" fmla="*/ 1050117 w 3238460"/>
              <a:gd name="connsiteY11" fmla="*/ 2067206 h 2074017"/>
              <a:gd name="connsiteX12" fmla="*/ 0 w 3238460"/>
              <a:gd name="connsiteY12" fmla="*/ 2067206 h 2074017"/>
              <a:gd name="connsiteX13" fmla="*/ 0 w 3238460"/>
              <a:gd name="connsiteY13" fmla="*/ 1851190 h 2074017"/>
              <a:gd name="connsiteX14" fmla="*/ 0 w 3238460"/>
              <a:gd name="connsiteY14" fmla="*/ 1527166 h 2074017"/>
              <a:gd name="connsiteX15" fmla="*/ 0 w 3238460"/>
              <a:gd name="connsiteY15" fmla="*/ 1527166 h 2074017"/>
              <a:gd name="connsiteX16" fmla="*/ 0 w 3238460"/>
              <a:gd name="connsiteY16" fmla="*/ 771109 h 2074017"/>
              <a:gd name="connsiteX0" fmla="*/ 0 w 3194590"/>
              <a:gd name="connsiteY0" fmla="*/ 735483 h 2038391"/>
              <a:gd name="connsiteX1" fmla="*/ 1050117 w 3194590"/>
              <a:gd name="connsiteY1" fmla="*/ 735483 h 2038391"/>
              <a:gd name="connsiteX2" fmla="*/ 1050117 w 3194590"/>
              <a:gd name="connsiteY2" fmla="*/ 735483 h 2038391"/>
              <a:gd name="connsiteX3" fmla="*/ 1500167 w 3194590"/>
              <a:gd name="connsiteY3" fmla="*/ 735483 h 2038391"/>
              <a:gd name="connsiteX4" fmla="*/ 1800200 w 3194590"/>
              <a:gd name="connsiteY4" fmla="*/ 735483 h 2038391"/>
              <a:gd name="connsiteX5" fmla="*/ 1831696 w 3194590"/>
              <a:gd name="connsiteY5" fmla="*/ 726770 h 2038391"/>
              <a:gd name="connsiteX6" fmla="*/ 3194590 w 3194590"/>
              <a:gd name="connsiteY6" fmla="*/ 0 h 2038391"/>
              <a:gd name="connsiteX7" fmla="*/ 1846544 w 3194590"/>
              <a:gd name="connsiteY7" fmla="*/ 2029847 h 2038391"/>
              <a:gd name="connsiteX8" fmla="*/ 1858421 w 3194590"/>
              <a:gd name="connsiteY8" fmla="*/ 2032374 h 2038391"/>
              <a:gd name="connsiteX9" fmla="*/ 1500167 w 3194590"/>
              <a:gd name="connsiteY9" fmla="*/ 2031580 h 2038391"/>
              <a:gd name="connsiteX10" fmla="*/ 1327592 w 3194590"/>
              <a:gd name="connsiteY10" fmla="*/ 2033835 h 2038391"/>
              <a:gd name="connsiteX11" fmla="*/ 1050117 w 3194590"/>
              <a:gd name="connsiteY11" fmla="*/ 2031580 h 2038391"/>
              <a:gd name="connsiteX12" fmla="*/ 0 w 3194590"/>
              <a:gd name="connsiteY12" fmla="*/ 2031580 h 2038391"/>
              <a:gd name="connsiteX13" fmla="*/ 0 w 3194590"/>
              <a:gd name="connsiteY13" fmla="*/ 1815564 h 2038391"/>
              <a:gd name="connsiteX14" fmla="*/ 0 w 3194590"/>
              <a:gd name="connsiteY14" fmla="*/ 1491540 h 2038391"/>
              <a:gd name="connsiteX15" fmla="*/ 0 w 3194590"/>
              <a:gd name="connsiteY15" fmla="*/ 1491540 h 2038391"/>
              <a:gd name="connsiteX16" fmla="*/ 0 w 3194590"/>
              <a:gd name="connsiteY16" fmla="*/ 735483 h 2038391"/>
              <a:gd name="connsiteX0" fmla="*/ 0 w 3194590"/>
              <a:gd name="connsiteY0" fmla="*/ 735483 h 2056125"/>
              <a:gd name="connsiteX1" fmla="*/ 1050117 w 3194590"/>
              <a:gd name="connsiteY1" fmla="*/ 735483 h 2056125"/>
              <a:gd name="connsiteX2" fmla="*/ 1050117 w 3194590"/>
              <a:gd name="connsiteY2" fmla="*/ 735483 h 2056125"/>
              <a:gd name="connsiteX3" fmla="*/ 1500167 w 3194590"/>
              <a:gd name="connsiteY3" fmla="*/ 735483 h 2056125"/>
              <a:gd name="connsiteX4" fmla="*/ 1800200 w 3194590"/>
              <a:gd name="connsiteY4" fmla="*/ 735483 h 2056125"/>
              <a:gd name="connsiteX5" fmla="*/ 1831696 w 3194590"/>
              <a:gd name="connsiteY5" fmla="*/ 726770 h 2056125"/>
              <a:gd name="connsiteX6" fmla="*/ 3194590 w 3194590"/>
              <a:gd name="connsiteY6" fmla="*/ 0 h 2056125"/>
              <a:gd name="connsiteX7" fmla="*/ 1846544 w 3194590"/>
              <a:gd name="connsiteY7" fmla="*/ 2029847 h 2056125"/>
              <a:gd name="connsiteX8" fmla="*/ 1946160 w 3194590"/>
              <a:gd name="connsiteY8" fmla="*/ 2056125 h 2056125"/>
              <a:gd name="connsiteX9" fmla="*/ 1500167 w 3194590"/>
              <a:gd name="connsiteY9" fmla="*/ 2031580 h 2056125"/>
              <a:gd name="connsiteX10" fmla="*/ 1327592 w 3194590"/>
              <a:gd name="connsiteY10" fmla="*/ 2033835 h 2056125"/>
              <a:gd name="connsiteX11" fmla="*/ 1050117 w 3194590"/>
              <a:gd name="connsiteY11" fmla="*/ 2031580 h 2056125"/>
              <a:gd name="connsiteX12" fmla="*/ 0 w 3194590"/>
              <a:gd name="connsiteY12" fmla="*/ 2031580 h 2056125"/>
              <a:gd name="connsiteX13" fmla="*/ 0 w 3194590"/>
              <a:gd name="connsiteY13" fmla="*/ 1815564 h 2056125"/>
              <a:gd name="connsiteX14" fmla="*/ 0 w 3194590"/>
              <a:gd name="connsiteY14" fmla="*/ 1491540 h 2056125"/>
              <a:gd name="connsiteX15" fmla="*/ 0 w 3194590"/>
              <a:gd name="connsiteY15" fmla="*/ 1491540 h 2056125"/>
              <a:gd name="connsiteX16" fmla="*/ 0 w 3194590"/>
              <a:gd name="connsiteY16" fmla="*/ 735483 h 2056125"/>
              <a:gd name="connsiteX0" fmla="*/ 0 w 3194590"/>
              <a:gd name="connsiteY0" fmla="*/ 735483 h 2072767"/>
              <a:gd name="connsiteX1" fmla="*/ 1050117 w 3194590"/>
              <a:gd name="connsiteY1" fmla="*/ 735483 h 2072767"/>
              <a:gd name="connsiteX2" fmla="*/ 1050117 w 3194590"/>
              <a:gd name="connsiteY2" fmla="*/ 735483 h 2072767"/>
              <a:gd name="connsiteX3" fmla="*/ 1500167 w 3194590"/>
              <a:gd name="connsiteY3" fmla="*/ 735483 h 2072767"/>
              <a:gd name="connsiteX4" fmla="*/ 1800200 w 3194590"/>
              <a:gd name="connsiteY4" fmla="*/ 735483 h 2072767"/>
              <a:gd name="connsiteX5" fmla="*/ 1831696 w 3194590"/>
              <a:gd name="connsiteY5" fmla="*/ 726770 h 2072767"/>
              <a:gd name="connsiteX6" fmla="*/ 3194590 w 3194590"/>
              <a:gd name="connsiteY6" fmla="*/ 0 h 2072767"/>
              <a:gd name="connsiteX7" fmla="*/ 1923317 w 3194590"/>
              <a:gd name="connsiteY7" fmla="*/ 2065473 h 2072767"/>
              <a:gd name="connsiteX8" fmla="*/ 1946160 w 3194590"/>
              <a:gd name="connsiteY8" fmla="*/ 2056125 h 2072767"/>
              <a:gd name="connsiteX9" fmla="*/ 1500167 w 3194590"/>
              <a:gd name="connsiteY9" fmla="*/ 2031580 h 2072767"/>
              <a:gd name="connsiteX10" fmla="*/ 1327592 w 3194590"/>
              <a:gd name="connsiteY10" fmla="*/ 2033835 h 2072767"/>
              <a:gd name="connsiteX11" fmla="*/ 1050117 w 3194590"/>
              <a:gd name="connsiteY11" fmla="*/ 2031580 h 2072767"/>
              <a:gd name="connsiteX12" fmla="*/ 0 w 3194590"/>
              <a:gd name="connsiteY12" fmla="*/ 2031580 h 2072767"/>
              <a:gd name="connsiteX13" fmla="*/ 0 w 3194590"/>
              <a:gd name="connsiteY13" fmla="*/ 1815564 h 2072767"/>
              <a:gd name="connsiteX14" fmla="*/ 0 w 3194590"/>
              <a:gd name="connsiteY14" fmla="*/ 1491540 h 2072767"/>
              <a:gd name="connsiteX15" fmla="*/ 0 w 3194590"/>
              <a:gd name="connsiteY15" fmla="*/ 1491540 h 2072767"/>
              <a:gd name="connsiteX16" fmla="*/ 0 w 3194590"/>
              <a:gd name="connsiteY16" fmla="*/ 735483 h 2072767"/>
              <a:gd name="connsiteX0" fmla="*/ 0 w 3194590"/>
              <a:gd name="connsiteY0" fmla="*/ 735483 h 2070566"/>
              <a:gd name="connsiteX1" fmla="*/ 1050117 w 3194590"/>
              <a:gd name="connsiteY1" fmla="*/ 735483 h 2070566"/>
              <a:gd name="connsiteX2" fmla="*/ 1050117 w 3194590"/>
              <a:gd name="connsiteY2" fmla="*/ 735483 h 2070566"/>
              <a:gd name="connsiteX3" fmla="*/ 1500167 w 3194590"/>
              <a:gd name="connsiteY3" fmla="*/ 735483 h 2070566"/>
              <a:gd name="connsiteX4" fmla="*/ 1800200 w 3194590"/>
              <a:gd name="connsiteY4" fmla="*/ 735483 h 2070566"/>
              <a:gd name="connsiteX5" fmla="*/ 1831696 w 3194590"/>
              <a:gd name="connsiteY5" fmla="*/ 726770 h 2070566"/>
              <a:gd name="connsiteX6" fmla="*/ 3194590 w 3194590"/>
              <a:gd name="connsiteY6" fmla="*/ 0 h 2070566"/>
              <a:gd name="connsiteX7" fmla="*/ 1923317 w 3194590"/>
              <a:gd name="connsiteY7" fmla="*/ 2065473 h 2070566"/>
              <a:gd name="connsiteX8" fmla="*/ 1946160 w 3194590"/>
              <a:gd name="connsiteY8" fmla="*/ 2020499 h 2070566"/>
              <a:gd name="connsiteX9" fmla="*/ 1500167 w 3194590"/>
              <a:gd name="connsiteY9" fmla="*/ 2031580 h 2070566"/>
              <a:gd name="connsiteX10" fmla="*/ 1327592 w 3194590"/>
              <a:gd name="connsiteY10" fmla="*/ 2033835 h 2070566"/>
              <a:gd name="connsiteX11" fmla="*/ 1050117 w 3194590"/>
              <a:gd name="connsiteY11" fmla="*/ 2031580 h 2070566"/>
              <a:gd name="connsiteX12" fmla="*/ 0 w 3194590"/>
              <a:gd name="connsiteY12" fmla="*/ 2031580 h 2070566"/>
              <a:gd name="connsiteX13" fmla="*/ 0 w 3194590"/>
              <a:gd name="connsiteY13" fmla="*/ 1815564 h 2070566"/>
              <a:gd name="connsiteX14" fmla="*/ 0 w 3194590"/>
              <a:gd name="connsiteY14" fmla="*/ 1491540 h 2070566"/>
              <a:gd name="connsiteX15" fmla="*/ 0 w 3194590"/>
              <a:gd name="connsiteY15" fmla="*/ 1491540 h 2070566"/>
              <a:gd name="connsiteX16" fmla="*/ 0 w 3194590"/>
              <a:gd name="connsiteY16" fmla="*/ 735483 h 2070566"/>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46160 w 3194590"/>
              <a:gd name="connsiteY8" fmla="*/ 2020499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13258 w 3194590"/>
              <a:gd name="connsiteY8" fmla="*/ 2031984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227798"/>
              <a:gd name="connsiteY0" fmla="*/ 723774 h 2022126"/>
              <a:gd name="connsiteX1" fmla="*/ 1050117 w 3227798"/>
              <a:gd name="connsiteY1" fmla="*/ 723774 h 2022126"/>
              <a:gd name="connsiteX2" fmla="*/ 1050117 w 3227798"/>
              <a:gd name="connsiteY2" fmla="*/ 723774 h 2022126"/>
              <a:gd name="connsiteX3" fmla="*/ 1500167 w 3227798"/>
              <a:gd name="connsiteY3" fmla="*/ 723774 h 2022126"/>
              <a:gd name="connsiteX4" fmla="*/ 1800200 w 3227798"/>
              <a:gd name="connsiteY4" fmla="*/ 723774 h 2022126"/>
              <a:gd name="connsiteX5" fmla="*/ 1831696 w 3227798"/>
              <a:gd name="connsiteY5" fmla="*/ 715061 h 2022126"/>
              <a:gd name="connsiteX6" fmla="*/ 3227798 w 3227798"/>
              <a:gd name="connsiteY6" fmla="*/ 0 h 2022126"/>
              <a:gd name="connsiteX7" fmla="*/ 1934285 w 3227798"/>
              <a:gd name="connsiteY7" fmla="*/ 2006263 h 2022126"/>
              <a:gd name="connsiteX8" fmla="*/ 1913258 w 3227798"/>
              <a:gd name="connsiteY8" fmla="*/ 2020275 h 2022126"/>
              <a:gd name="connsiteX9" fmla="*/ 1500167 w 3227798"/>
              <a:gd name="connsiteY9" fmla="*/ 2019871 h 2022126"/>
              <a:gd name="connsiteX10" fmla="*/ 1327592 w 3227798"/>
              <a:gd name="connsiteY10" fmla="*/ 2022126 h 2022126"/>
              <a:gd name="connsiteX11" fmla="*/ 1050117 w 3227798"/>
              <a:gd name="connsiteY11" fmla="*/ 2019871 h 2022126"/>
              <a:gd name="connsiteX12" fmla="*/ 0 w 3227798"/>
              <a:gd name="connsiteY12" fmla="*/ 2019871 h 2022126"/>
              <a:gd name="connsiteX13" fmla="*/ 0 w 3227798"/>
              <a:gd name="connsiteY13" fmla="*/ 1803855 h 2022126"/>
              <a:gd name="connsiteX14" fmla="*/ 0 w 3227798"/>
              <a:gd name="connsiteY14" fmla="*/ 1479831 h 2022126"/>
              <a:gd name="connsiteX15" fmla="*/ 0 w 3227798"/>
              <a:gd name="connsiteY15" fmla="*/ 1479831 h 2022126"/>
              <a:gd name="connsiteX16" fmla="*/ 0 w 3227798"/>
              <a:gd name="connsiteY16" fmla="*/ 723774 h 2022126"/>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913258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835774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1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2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845730 w 3249937"/>
              <a:gd name="connsiteY7" fmla="*/ 1947720 h 1975292"/>
              <a:gd name="connsiteX8" fmla="*/ 1835774 w 3249937"/>
              <a:gd name="connsiteY8" fmla="*/ 1973442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9937" h="1975292">
                <a:moveTo>
                  <a:pt x="0" y="676940"/>
                </a:moveTo>
                <a:lnTo>
                  <a:pt x="1050117" y="676940"/>
                </a:lnTo>
                <a:lnTo>
                  <a:pt x="1050117" y="676940"/>
                </a:lnTo>
                <a:lnTo>
                  <a:pt x="1500167" y="676940"/>
                </a:lnTo>
                <a:lnTo>
                  <a:pt x="1800200" y="676940"/>
                </a:lnTo>
                <a:lnTo>
                  <a:pt x="1831696" y="668227"/>
                </a:lnTo>
                <a:lnTo>
                  <a:pt x="3249937" y="0"/>
                </a:lnTo>
                <a:lnTo>
                  <a:pt x="1845730" y="1947720"/>
                </a:lnTo>
                <a:cubicBezTo>
                  <a:pt x="1846033" y="1976271"/>
                  <a:pt x="1835471" y="1944891"/>
                  <a:pt x="1835774" y="1973442"/>
                </a:cubicBezTo>
                <a:lnTo>
                  <a:pt x="1500167" y="1973037"/>
                </a:lnTo>
                <a:lnTo>
                  <a:pt x="1327592" y="1975292"/>
                </a:lnTo>
                <a:lnTo>
                  <a:pt x="1050117" y="1973037"/>
                </a:lnTo>
                <a:lnTo>
                  <a:pt x="0" y="1973037"/>
                </a:lnTo>
                <a:lnTo>
                  <a:pt x="0" y="1757021"/>
                </a:lnTo>
                <a:lnTo>
                  <a:pt x="0" y="1432997"/>
                </a:lnTo>
                <a:lnTo>
                  <a:pt x="0" y="1432997"/>
                </a:lnTo>
                <a:lnTo>
                  <a:pt x="0" y="676940"/>
                </a:lnTo>
                <a:close/>
              </a:path>
            </a:pathLst>
          </a:custGeom>
          <a:solidFill>
            <a:schemeClr val="accent2"/>
          </a:solidFill>
        </p:spPr>
        <p:txBody>
          <a:bodyPr anchor="b" anchorCtr="0">
            <a:noAutofit/>
          </a:bodyPr>
          <a:lstStyle>
            <a:lvl1pPr marL="0" indent="0" algn="r">
              <a:buFontTx/>
              <a:buNone/>
              <a:defRPr>
                <a:solidFill>
                  <a:schemeClr val="bg1"/>
                </a:solidFill>
              </a:defRPr>
            </a:lvl1pPr>
          </a:lstStyle>
          <a:p>
            <a:pPr lvl="0"/>
            <a:r>
              <a:rPr lang="en-US" dirty="0" smtClean="0"/>
              <a:t>Insert text</a:t>
            </a:r>
          </a:p>
        </p:txBody>
      </p:sp>
    </p:spTree>
    <p:extLst>
      <p:ext uri="{BB962C8B-B14F-4D97-AF65-F5344CB8AC3E}">
        <p14:creationId xmlns:p14="http://schemas.microsoft.com/office/powerpoint/2010/main" val="1082773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4" name="Rectangle 3"/>
          <p:cNvSpPr/>
          <p:nvPr userDrawn="1"/>
        </p:nvSpPr>
        <p:spPr>
          <a:xfrm>
            <a:off x="-3" y="3861048"/>
            <a:ext cx="12192003" cy="2996952"/>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Subtitle 2"/>
          <p:cNvSpPr txBox="1">
            <a:spLocks/>
          </p:cNvSpPr>
          <p:nvPr/>
        </p:nvSpPr>
        <p:spPr>
          <a:xfrm>
            <a:off x="1391477" y="3855878"/>
            <a:ext cx="96728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500" spc="-150" dirty="0" smtClean="0">
                <a:solidFill>
                  <a:prstClr val="white"/>
                </a:solidFill>
                <a:ea typeface="Franchise" pitchFamily="49" charset="0"/>
              </a:rPr>
              <a:t>“</a:t>
            </a:r>
          </a:p>
        </p:txBody>
      </p:sp>
      <p:grpSp>
        <p:nvGrpSpPr>
          <p:cNvPr id="11" name="Group 10"/>
          <p:cNvGrpSpPr/>
          <p:nvPr userDrawn="1"/>
        </p:nvGrpSpPr>
        <p:grpSpPr>
          <a:xfrm>
            <a:off x="1659859" y="1942467"/>
            <a:ext cx="2035875" cy="1526905"/>
            <a:chOff x="1125605" y="2835541"/>
            <a:chExt cx="1728192" cy="1728192"/>
          </a:xfrm>
        </p:grpSpPr>
        <p:sp>
          <p:nvSpPr>
            <p:cNvPr id="12" name="Oval 11"/>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Oval 12"/>
            <p:cNvSpPr/>
            <p:nvPr/>
          </p:nvSpPr>
          <p:spPr>
            <a:xfrm>
              <a:off x="1187624" y="2897560"/>
              <a:ext cx="1604154" cy="1604154"/>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16" name="Text Placeholder 27"/>
          <p:cNvSpPr>
            <a:spLocks noGrp="1"/>
          </p:cNvSpPr>
          <p:nvPr userDrawn="1">
            <p:ph type="body" sz="quarter" idx="10" hasCustomPrompt="1"/>
          </p:nvPr>
        </p:nvSpPr>
        <p:spPr>
          <a:xfrm>
            <a:off x="1391477" y="692696"/>
            <a:ext cx="9601067" cy="648072"/>
          </a:xfrm>
        </p:spPr>
        <p:txBody>
          <a:bodyPr>
            <a:noAutofit/>
          </a:bodyPr>
          <a:lstStyle>
            <a:lvl1pPr algn="ctr">
              <a:buNone/>
              <a:defRPr sz="3600" b="0" baseline="0">
                <a:solidFill>
                  <a:schemeClr val="tx1"/>
                </a:solidFill>
              </a:defRPr>
            </a:lvl1pPr>
          </a:lstStyle>
          <a:p>
            <a:pPr lvl="0"/>
            <a:r>
              <a:rPr lang="en-US" dirty="0" smtClean="0"/>
              <a:t>Testimonial</a:t>
            </a:r>
            <a:endParaRPr lang="en-US" dirty="0"/>
          </a:p>
        </p:txBody>
      </p:sp>
      <p:sp>
        <p:nvSpPr>
          <p:cNvPr id="17" name="Text Placeholder 27"/>
          <p:cNvSpPr>
            <a:spLocks noGrp="1"/>
          </p:cNvSpPr>
          <p:nvPr userDrawn="1">
            <p:ph type="body" sz="quarter" idx="13" hasCustomPrompt="1"/>
          </p:nvPr>
        </p:nvSpPr>
        <p:spPr>
          <a:xfrm>
            <a:off x="1871531" y="1412776"/>
            <a:ext cx="9121013" cy="432048"/>
          </a:xfrm>
        </p:spPr>
        <p:txBody>
          <a:bodyPr>
            <a:noAutofit/>
          </a:bodyPr>
          <a:lstStyle>
            <a:lvl1pPr algn="l">
              <a:buNone/>
              <a:defRPr sz="1200" b="1" baseline="0">
                <a:solidFill>
                  <a:schemeClr val="tx1"/>
                </a:solidFill>
              </a:defRPr>
            </a:lvl1pPr>
          </a:lstStyle>
          <a:p>
            <a:pPr lvl="0"/>
            <a:r>
              <a:rPr lang="en-US" dirty="0" smtClean="0"/>
              <a:t>Insert Text</a:t>
            </a:r>
            <a:endParaRPr lang="en-US" dirty="0"/>
          </a:p>
        </p:txBody>
      </p:sp>
      <p:sp>
        <p:nvSpPr>
          <p:cNvPr id="18" name="Text Placeholder 27"/>
          <p:cNvSpPr>
            <a:spLocks noGrp="1"/>
          </p:cNvSpPr>
          <p:nvPr userDrawn="1">
            <p:ph type="body" sz="quarter" idx="14" hasCustomPrompt="1"/>
          </p:nvPr>
        </p:nvSpPr>
        <p:spPr>
          <a:xfrm>
            <a:off x="4175787" y="2132856"/>
            <a:ext cx="2677120" cy="432048"/>
          </a:xfrm>
        </p:spPr>
        <p:txBody>
          <a:bodyPr>
            <a:noAutofit/>
          </a:bodyPr>
          <a:lstStyle>
            <a:lvl1pPr algn="l">
              <a:buNone/>
              <a:defRPr sz="1800" b="1" baseline="0">
                <a:solidFill>
                  <a:schemeClr val="tx1"/>
                </a:solidFill>
              </a:defRPr>
            </a:lvl1pPr>
          </a:lstStyle>
          <a:p>
            <a:pPr lvl="0"/>
            <a:r>
              <a:rPr lang="en-US" dirty="0" smtClean="0"/>
              <a:t>Customer Name</a:t>
            </a:r>
            <a:endParaRPr lang="en-US" dirty="0"/>
          </a:p>
        </p:txBody>
      </p:sp>
      <p:sp>
        <p:nvSpPr>
          <p:cNvPr id="19" name="Text Placeholder 27"/>
          <p:cNvSpPr>
            <a:spLocks noGrp="1"/>
          </p:cNvSpPr>
          <p:nvPr userDrawn="1">
            <p:ph type="body" sz="quarter" idx="15" hasCustomPrompt="1"/>
          </p:nvPr>
        </p:nvSpPr>
        <p:spPr>
          <a:xfrm>
            <a:off x="4175787" y="2564904"/>
            <a:ext cx="6240693" cy="936104"/>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0" name="Text Placeholder 27"/>
          <p:cNvSpPr>
            <a:spLocks noGrp="1"/>
          </p:cNvSpPr>
          <p:nvPr>
            <p:ph type="body" sz="quarter" idx="16" hasCustomPrompt="1"/>
          </p:nvPr>
        </p:nvSpPr>
        <p:spPr>
          <a:xfrm>
            <a:off x="2735627" y="4005064"/>
            <a:ext cx="6912768" cy="432048"/>
          </a:xfrm>
        </p:spPr>
        <p:txBody>
          <a:bodyPr>
            <a:noAutofit/>
          </a:bodyPr>
          <a:lstStyle>
            <a:lvl1pPr algn="l">
              <a:buNone/>
              <a:defRPr sz="1800" b="1" baseline="0">
                <a:solidFill>
                  <a:schemeClr val="bg1"/>
                </a:solidFill>
              </a:defRPr>
            </a:lvl1pPr>
          </a:lstStyle>
          <a:p>
            <a:pPr lvl="0"/>
            <a:r>
              <a:rPr lang="en-US" dirty="0" smtClean="0"/>
              <a:t>Insert Text</a:t>
            </a:r>
            <a:endParaRPr lang="en-US" dirty="0"/>
          </a:p>
        </p:txBody>
      </p:sp>
      <p:sp>
        <p:nvSpPr>
          <p:cNvPr id="21" name="Text Placeholder 27"/>
          <p:cNvSpPr>
            <a:spLocks noGrp="1"/>
          </p:cNvSpPr>
          <p:nvPr>
            <p:ph type="body" sz="quarter" idx="17" hasCustomPrompt="1"/>
          </p:nvPr>
        </p:nvSpPr>
        <p:spPr>
          <a:xfrm>
            <a:off x="2735627" y="4293096"/>
            <a:ext cx="7104789" cy="432048"/>
          </a:xfrm>
        </p:spPr>
        <p:txBody>
          <a:bodyPr>
            <a:noAutofit/>
          </a:bodyPr>
          <a:lstStyle>
            <a:lvl1pPr algn="l">
              <a:buNone/>
              <a:defRPr sz="1400" b="0" baseline="0">
                <a:solidFill>
                  <a:schemeClr val="bg1"/>
                </a:solidFill>
              </a:defRPr>
            </a:lvl1pPr>
          </a:lstStyle>
          <a:p>
            <a:pPr lvl="0"/>
            <a:r>
              <a:rPr lang="en-US" dirty="0" smtClean="0"/>
              <a:t>Insert Text</a:t>
            </a:r>
            <a:endParaRPr lang="en-US" dirty="0"/>
          </a:p>
        </p:txBody>
      </p:sp>
      <p:sp>
        <p:nvSpPr>
          <p:cNvPr id="25" name="Picture Placeholder 24"/>
          <p:cNvSpPr>
            <a:spLocks noGrp="1"/>
          </p:cNvSpPr>
          <p:nvPr>
            <p:ph type="pic" sz="quarter" idx="19"/>
          </p:nvPr>
        </p:nvSpPr>
        <p:spPr>
          <a:xfrm>
            <a:off x="1755869" y="1988840"/>
            <a:ext cx="1824203" cy="1440160"/>
          </a:xfrm>
          <a:prstGeom prst="ellipse">
            <a:avLst/>
          </a:prstGeom>
        </p:spPr>
        <p:txBody>
          <a:bodyPr>
            <a:normAutofit/>
          </a:bodyPr>
          <a:lstStyle>
            <a:lvl1pPr>
              <a:defRPr sz="1100"/>
            </a:lvl1pPr>
          </a:lstStyle>
          <a:p>
            <a:r>
              <a:rPr lang="fr-FR" smtClean="0"/>
              <a:t>Cliquez sur l'icône pour ajouter une image</a:t>
            </a:r>
            <a:endParaRPr lang="en-US"/>
          </a:p>
        </p:txBody>
      </p:sp>
      <p:sp>
        <p:nvSpPr>
          <p:cNvPr id="15" name="TextBox 14"/>
          <p:cNvSpPr txBox="1"/>
          <p:nvPr userDrawn="1"/>
        </p:nvSpPr>
        <p:spPr>
          <a:xfrm>
            <a:off x="0" y="6525344"/>
            <a:ext cx="4751851" cy="230832"/>
          </a:xfrm>
          <a:prstGeom prst="rect">
            <a:avLst/>
          </a:prstGeom>
          <a:noFill/>
        </p:spPr>
        <p:txBody>
          <a:bodyPr wrap="square" rtlCol="0">
            <a:spAutoFit/>
          </a:bodyPr>
          <a:lstStyle/>
          <a:p>
            <a:r>
              <a:rPr lang="en-US" sz="900" dirty="0">
                <a:solidFill>
                  <a:prstClr val="white"/>
                </a:solidFill>
              </a:rPr>
              <a:t>2020 Company Confidential </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5816220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Trio">
    <p:spTree>
      <p:nvGrpSpPr>
        <p:cNvPr id="1" name=""/>
        <p:cNvGrpSpPr/>
        <p:nvPr/>
      </p:nvGrpSpPr>
      <p:grpSpPr>
        <a:xfrm>
          <a:off x="0" y="0"/>
          <a:ext cx="0" cy="0"/>
          <a:chOff x="0" y="0"/>
          <a:chExt cx="0" cy="0"/>
        </a:xfrm>
      </p:grpSpPr>
      <p:sp>
        <p:nvSpPr>
          <p:cNvPr id="3" name="Rectangle 2"/>
          <p:cNvSpPr/>
          <p:nvPr userDrawn="1"/>
        </p:nvSpPr>
        <p:spPr>
          <a:xfrm>
            <a:off x="0" y="-14033"/>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Title 1"/>
          <p:cNvSpPr>
            <a:spLocks noGrp="1"/>
          </p:cNvSpPr>
          <p:nvPr>
            <p:ph type="title" hasCustomPrompt="1"/>
          </p:nvPr>
        </p:nvSpPr>
        <p:spPr>
          <a:xfrm>
            <a:off x="609600" y="116632"/>
            <a:ext cx="10972800" cy="1143000"/>
          </a:xfrm>
        </p:spPr>
        <p:txBody>
          <a:bodyPr>
            <a:normAutofit/>
          </a:bodyPr>
          <a:lstStyle>
            <a:lvl1pPr>
              <a:defRPr/>
            </a:lvl1pPr>
          </a:lstStyle>
          <a:p>
            <a:pPr algn="ctr"/>
            <a:r>
              <a:rPr lang="en-US" sz="4800" dirty="0" smtClean="0">
                <a:solidFill>
                  <a:schemeClr val="bg1"/>
                </a:solidFill>
              </a:rPr>
              <a:t>Picture Trio</a:t>
            </a:r>
            <a:endParaRPr lang="en-US" sz="4800" dirty="0">
              <a:solidFill>
                <a:schemeClr val="bg1"/>
              </a:solidFill>
            </a:endParaRPr>
          </a:p>
        </p:txBody>
      </p:sp>
      <p:sp>
        <p:nvSpPr>
          <p:cNvPr id="9" name="Picture Placeholder 8"/>
          <p:cNvSpPr>
            <a:spLocks noGrp="1"/>
          </p:cNvSpPr>
          <p:nvPr>
            <p:ph type="pic" sz="quarter" idx="10"/>
          </p:nvPr>
        </p:nvSpPr>
        <p:spPr>
          <a:xfrm rot="21359401">
            <a:off x="542882" y="1525955"/>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smtClean="0"/>
              <a:t>Cliquez sur l'icône pour ajouter une image</a:t>
            </a:r>
            <a:endParaRPr lang="en-US" dirty="0"/>
          </a:p>
        </p:txBody>
      </p:sp>
      <p:sp>
        <p:nvSpPr>
          <p:cNvPr id="10" name="Picture Placeholder 8"/>
          <p:cNvSpPr>
            <a:spLocks noGrp="1"/>
          </p:cNvSpPr>
          <p:nvPr>
            <p:ph type="pic" sz="quarter" idx="11"/>
          </p:nvPr>
        </p:nvSpPr>
        <p:spPr>
          <a:xfrm rot="920473">
            <a:off x="5924512" y="1893279"/>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smtClean="0"/>
              <a:t>Cliquez sur l'icône pour ajouter une image</a:t>
            </a:r>
            <a:endParaRPr lang="en-US" dirty="0"/>
          </a:p>
        </p:txBody>
      </p:sp>
      <p:sp>
        <p:nvSpPr>
          <p:cNvPr id="11" name="Picture Placeholder 8"/>
          <p:cNvSpPr>
            <a:spLocks noGrp="1"/>
          </p:cNvSpPr>
          <p:nvPr>
            <p:ph type="pic" sz="quarter" idx="12"/>
          </p:nvPr>
        </p:nvSpPr>
        <p:spPr>
          <a:xfrm rot="21322583">
            <a:off x="3189267" y="3504835"/>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smtClean="0"/>
              <a:t>Cliquez sur l'icône pour ajouter une image</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1549695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ient List">
    <p:spTree>
      <p:nvGrpSpPr>
        <p:cNvPr id="1" name=""/>
        <p:cNvGrpSpPr/>
        <p:nvPr/>
      </p:nvGrpSpPr>
      <p:grpSpPr>
        <a:xfrm>
          <a:off x="0" y="0"/>
          <a:ext cx="0" cy="0"/>
          <a:chOff x="0" y="0"/>
          <a:chExt cx="0" cy="0"/>
        </a:xfrm>
      </p:grpSpPr>
      <p:sp>
        <p:nvSpPr>
          <p:cNvPr id="22" name="Text Placeholder 27"/>
          <p:cNvSpPr>
            <a:spLocks noGrp="1"/>
          </p:cNvSpPr>
          <p:nvPr userDrawn="1">
            <p:ph type="body" sz="quarter" idx="10" hasCustomPrompt="1"/>
          </p:nvPr>
        </p:nvSpPr>
        <p:spPr>
          <a:xfrm>
            <a:off x="1391477" y="692696"/>
            <a:ext cx="8928992" cy="648072"/>
          </a:xfrm>
        </p:spPr>
        <p:txBody>
          <a:bodyPr>
            <a:noAutofit/>
          </a:bodyPr>
          <a:lstStyle>
            <a:lvl1pPr algn="ctr">
              <a:buNone/>
              <a:defRPr sz="3600" b="0" baseline="0">
                <a:solidFill>
                  <a:schemeClr val="tx1"/>
                </a:solidFill>
              </a:defRPr>
            </a:lvl1pPr>
          </a:lstStyle>
          <a:p>
            <a:pPr lvl="0"/>
            <a:r>
              <a:rPr lang="en-US" dirty="0" smtClean="0"/>
              <a:t>Client List</a:t>
            </a:r>
            <a:endParaRPr lang="en-US" dirty="0"/>
          </a:p>
        </p:txBody>
      </p:sp>
      <p:sp>
        <p:nvSpPr>
          <p:cNvPr id="23" name="Text Placeholder 27"/>
          <p:cNvSpPr>
            <a:spLocks noGrp="1"/>
          </p:cNvSpPr>
          <p:nvPr userDrawn="1">
            <p:ph type="body" sz="quarter" idx="13" hasCustomPrompt="1"/>
          </p:nvPr>
        </p:nvSpPr>
        <p:spPr>
          <a:xfrm>
            <a:off x="1871531" y="1412776"/>
            <a:ext cx="883298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8" name="Picture Placeholder 27"/>
          <p:cNvSpPr>
            <a:spLocks noGrp="1"/>
          </p:cNvSpPr>
          <p:nvPr>
            <p:ph type="pic" sz="quarter" idx="17" hasCustomPrompt="1"/>
          </p:nvPr>
        </p:nvSpPr>
        <p:spPr>
          <a:xfrm>
            <a:off x="1871531" y="2204864"/>
            <a:ext cx="2302933" cy="864468"/>
          </a:xfrm>
          <a:prstGeom prst="roundRect">
            <a:avLst/>
          </a:prstGeom>
        </p:spPr>
        <p:txBody>
          <a:bodyPr>
            <a:normAutofit/>
          </a:bodyPr>
          <a:lstStyle>
            <a:lvl1pPr>
              <a:defRPr sz="1200" baseline="0"/>
            </a:lvl1pPr>
          </a:lstStyle>
          <a:p>
            <a:r>
              <a:rPr lang="en-US" dirty="0" smtClean="0"/>
              <a:t>Click icon to insert logo</a:t>
            </a:r>
            <a:endParaRPr lang="en-US" dirty="0"/>
          </a:p>
        </p:txBody>
      </p:sp>
      <p:sp>
        <p:nvSpPr>
          <p:cNvPr id="30" name="Picture Placeholder 27"/>
          <p:cNvSpPr>
            <a:spLocks noGrp="1"/>
          </p:cNvSpPr>
          <p:nvPr>
            <p:ph type="pic" sz="quarter" idx="18" hasCustomPrompt="1"/>
          </p:nvPr>
        </p:nvSpPr>
        <p:spPr>
          <a:xfrm>
            <a:off x="1871531" y="3429372"/>
            <a:ext cx="2302933" cy="791716"/>
          </a:xfrm>
          <a:prstGeom prst="roundRect">
            <a:avLst/>
          </a:prstGeom>
        </p:spPr>
        <p:txBody>
          <a:bodyPr>
            <a:normAutofit/>
          </a:bodyPr>
          <a:lstStyle>
            <a:lvl1pPr>
              <a:defRPr sz="1200"/>
            </a:lvl1pPr>
          </a:lstStyle>
          <a:p>
            <a:r>
              <a:rPr lang="en-US" dirty="0" smtClean="0"/>
              <a:t>Click icon to insert logo</a:t>
            </a:r>
            <a:endParaRPr lang="en-US" dirty="0"/>
          </a:p>
        </p:txBody>
      </p:sp>
      <p:sp>
        <p:nvSpPr>
          <p:cNvPr id="31" name="Picture Placeholder 27"/>
          <p:cNvSpPr>
            <a:spLocks noGrp="1"/>
          </p:cNvSpPr>
          <p:nvPr>
            <p:ph type="pic" sz="quarter" idx="19" hasCustomPrompt="1"/>
          </p:nvPr>
        </p:nvSpPr>
        <p:spPr>
          <a:xfrm>
            <a:off x="4945195" y="2205236"/>
            <a:ext cx="2302933" cy="864096"/>
          </a:xfrm>
          <a:prstGeom prst="roundRect">
            <a:avLst/>
          </a:prstGeom>
        </p:spPr>
        <p:txBody>
          <a:bodyPr>
            <a:normAutofit/>
          </a:bodyPr>
          <a:lstStyle>
            <a:lvl1pPr>
              <a:defRPr sz="1200"/>
            </a:lvl1pPr>
          </a:lstStyle>
          <a:p>
            <a:r>
              <a:rPr lang="en-US" dirty="0" smtClean="0"/>
              <a:t>Click icon to insert logo</a:t>
            </a:r>
            <a:endParaRPr lang="en-US" dirty="0"/>
          </a:p>
        </p:txBody>
      </p:sp>
      <p:sp>
        <p:nvSpPr>
          <p:cNvPr id="32" name="Picture Placeholder 27"/>
          <p:cNvSpPr>
            <a:spLocks noGrp="1"/>
          </p:cNvSpPr>
          <p:nvPr>
            <p:ph type="pic" sz="quarter" idx="20" hasCustomPrompt="1"/>
          </p:nvPr>
        </p:nvSpPr>
        <p:spPr>
          <a:xfrm>
            <a:off x="4945195" y="3429372"/>
            <a:ext cx="2302933" cy="792088"/>
          </a:xfrm>
          <a:prstGeom prst="roundRect">
            <a:avLst/>
          </a:prstGeom>
        </p:spPr>
        <p:txBody>
          <a:bodyPr>
            <a:normAutofit/>
          </a:bodyPr>
          <a:lstStyle>
            <a:lvl1pPr>
              <a:defRPr sz="1200"/>
            </a:lvl1pPr>
          </a:lstStyle>
          <a:p>
            <a:r>
              <a:rPr lang="en-US" dirty="0" smtClean="0"/>
              <a:t>Click icon to insert logo</a:t>
            </a:r>
            <a:endParaRPr lang="en-US" dirty="0"/>
          </a:p>
        </p:txBody>
      </p:sp>
      <p:sp>
        <p:nvSpPr>
          <p:cNvPr id="33" name="Picture Placeholder 27"/>
          <p:cNvSpPr>
            <a:spLocks noGrp="1"/>
          </p:cNvSpPr>
          <p:nvPr>
            <p:ph type="pic" sz="quarter" idx="21" hasCustomPrompt="1"/>
          </p:nvPr>
        </p:nvSpPr>
        <p:spPr>
          <a:xfrm>
            <a:off x="8016214" y="2204864"/>
            <a:ext cx="2302933" cy="864468"/>
          </a:xfrm>
          <a:prstGeom prst="round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logo</a:t>
            </a:r>
          </a:p>
          <a:p>
            <a:endParaRPr lang="en-US" dirty="0"/>
          </a:p>
        </p:txBody>
      </p:sp>
      <p:sp>
        <p:nvSpPr>
          <p:cNvPr id="34" name="Picture Placeholder 27"/>
          <p:cNvSpPr>
            <a:spLocks noGrp="1"/>
          </p:cNvSpPr>
          <p:nvPr>
            <p:ph type="pic" sz="quarter" idx="22" hasCustomPrompt="1"/>
          </p:nvPr>
        </p:nvSpPr>
        <p:spPr>
          <a:xfrm>
            <a:off x="8016214" y="3429372"/>
            <a:ext cx="2302933" cy="791716"/>
          </a:xfrm>
          <a:prstGeom prst="round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logo</a:t>
            </a:r>
          </a:p>
          <a:p>
            <a:endParaRPr lang="en-US" dirty="0"/>
          </a:p>
        </p:txBody>
      </p:sp>
      <p:sp>
        <p:nvSpPr>
          <p:cNvPr id="15" name="Picture Placeholder 27"/>
          <p:cNvSpPr>
            <a:spLocks noGrp="1"/>
          </p:cNvSpPr>
          <p:nvPr>
            <p:ph type="pic" sz="quarter" idx="23" hasCustomPrompt="1"/>
          </p:nvPr>
        </p:nvSpPr>
        <p:spPr>
          <a:xfrm>
            <a:off x="1871531" y="4509120"/>
            <a:ext cx="2302933" cy="864096"/>
          </a:xfrm>
          <a:prstGeom prst="round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logo</a:t>
            </a:r>
          </a:p>
          <a:p>
            <a:endParaRPr lang="en-US" dirty="0"/>
          </a:p>
        </p:txBody>
      </p:sp>
      <p:sp>
        <p:nvSpPr>
          <p:cNvPr id="17" name="Picture Placeholder 27"/>
          <p:cNvSpPr>
            <a:spLocks noGrp="1"/>
          </p:cNvSpPr>
          <p:nvPr>
            <p:ph type="pic" sz="quarter" idx="24" hasCustomPrompt="1"/>
          </p:nvPr>
        </p:nvSpPr>
        <p:spPr>
          <a:xfrm>
            <a:off x="4945195" y="4509492"/>
            <a:ext cx="2302933" cy="863724"/>
          </a:xfrm>
          <a:prstGeom prst="roundRect">
            <a:avLst/>
          </a:prstGeom>
        </p:spPr>
        <p:txBody>
          <a:bodyPr>
            <a:normAutofit/>
          </a:bodyPr>
          <a:lstStyle>
            <a:lvl1pPr>
              <a:defRPr sz="1200"/>
            </a:lvl1pPr>
          </a:lstStyle>
          <a:p>
            <a:r>
              <a:rPr lang="en-US" dirty="0" smtClean="0"/>
              <a:t>Click icon to insert logo</a:t>
            </a:r>
            <a:endParaRPr lang="en-US" dirty="0"/>
          </a:p>
        </p:txBody>
      </p:sp>
      <p:sp>
        <p:nvSpPr>
          <p:cNvPr id="18" name="Picture Placeholder 27"/>
          <p:cNvSpPr>
            <a:spLocks noGrp="1"/>
          </p:cNvSpPr>
          <p:nvPr>
            <p:ph type="pic" sz="quarter" idx="25" hasCustomPrompt="1"/>
          </p:nvPr>
        </p:nvSpPr>
        <p:spPr>
          <a:xfrm>
            <a:off x="8016214" y="4509120"/>
            <a:ext cx="2302933" cy="864096"/>
          </a:xfrm>
          <a:prstGeom prst="roundRect">
            <a:avLst/>
          </a:prstGeom>
        </p:spPr>
        <p:txBody>
          <a:bodyPr>
            <a:normAutofit/>
          </a:bodyPr>
          <a:lstStyle>
            <a:lvl1pPr>
              <a:defRPr sz="1200"/>
            </a:lvl1pPr>
          </a:lstStyle>
          <a:p>
            <a:r>
              <a:rPr lang="en-US" dirty="0" smtClean="0"/>
              <a:t>Click icon to insert logo</a:t>
            </a:r>
            <a:endParaRPr lang="en-US" dirty="0"/>
          </a:p>
        </p:txBody>
      </p:sp>
      <p:sp>
        <p:nvSpPr>
          <p:cNvPr id="14" name="TextBox 1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6"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2083549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ghlight Statistics">
    <p:spTree>
      <p:nvGrpSpPr>
        <p:cNvPr id="1" name=""/>
        <p:cNvGrpSpPr/>
        <p:nvPr/>
      </p:nvGrpSpPr>
      <p:grpSpPr>
        <a:xfrm>
          <a:off x="0" y="0"/>
          <a:ext cx="0" cy="0"/>
          <a:chOff x="0" y="0"/>
          <a:chExt cx="0" cy="0"/>
        </a:xfrm>
      </p:grpSpPr>
      <p:sp>
        <p:nvSpPr>
          <p:cNvPr id="3" name="Rectangle 2"/>
          <p:cNvSpPr/>
          <p:nvPr userDrawn="1"/>
        </p:nvSpPr>
        <p:spPr>
          <a:xfrm>
            <a:off x="5755850" y="2348880"/>
            <a:ext cx="6416935" cy="12316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9" name="Group 8"/>
          <p:cNvGrpSpPr/>
          <p:nvPr userDrawn="1"/>
        </p:nvGrpSpPr>
        <p:grpSpPr>
          <a:xfrm>
            <a:off x="0" y="2348879"/>
            <a:ext cx="5775067" cy="1231688"/>
            <a:chOff x="0" y="2348879"/>
            <a:chExt cx="4331300" cy="1231688"/>
          </a:xfrm>
        </p:grpSpPr>
        <p:sp>
          <p:nvSpPr>
            <p:cNvPr id="10" name="Rectangle 9"/>
            <p:cNvSpPr/>
            <p:nvPr/>
          </p:nvSpPr>
          <p:spPr>
            <a:xfrm>
              <a:off x="1475656" y="2348879"/>
              <a:ext cx="1231687" cy="1231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2707344" y="2796028"/>
              <a:ext cx="784538" cy="7845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p:nvSpPr>
          <p:spPr>
            <a:xfrm>
              <a:off x="3491882" y="2348880"/>
              <a:ext cx="839417" cy="8394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2707344" y="2348880"/>
              <a:ext cx="784538" cy="4471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p:nvSpPr>
          <p:spPr>
            <a:xfrm>
              <a:off x="3491882" y="3188297"/>
              <a:ext cx="839418" cy="392270"/>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p:nvSpPr>
          <p:spPr>
            <a:xfrm>
              <a:off x="0" y="2348880"/>
              <a:ext cx="1475656" cy="1231686"/>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26" name="Text Placeholder 27"/>
          <p:cNvSpPr>
            <a:spLocks noGrp="1"/>
          </p:cNvSpPr>
          <p:nvPr userDrawn="1">
            <p:ph type="body" sz="quarter" idx="10" hasCustomPrompt="1"/>
          </p:nvPr>
        </p:nvSpPr>
        <p:spPr>
          <a:xfrm>
            <a:off x="1391477" y="692696"/>
            <a:ext cx="9217024" cy="648072"/>
          </a:xfrm>
        </p:spPr>
        <p:txBody>
          <a:bodyPr>
            <a:noAutofit/>
          </a:bodyPr>
          <a:lstStyle>
            <a:lvl1pPr algn="ctr">
              <a:buNone/>
              <a:defRPr sz="3600" b="0" baseline="0">
                <a:solidFill>
                  <a:schemeClr val="tx1"/>
                </a:solidFill>
              </a:defRPr>
            </a:lvl1pPr>
          </a:lstStyle>
          <a:p>
            <a:pPr lvl="0"/>
            <a:r>
              <a:rPr lang="en-US" dirty="0" smtClean="0"/>
              <a:t>Highlight Statistics</a:t>
            </a:r>
            <a:endParaRPr lang="en-US" dirty="0"/>
          </a:p>
        </p:txBody>
      </p:sp>
      <p:sp>
        <p:nvSpPr>
          <p:cNvPr id="27" name="Text Placeholder 27"/>
          <p:cNvSpPr>
            <a:spLocks noGrp="1"/>
          </p:cNvSpPr>
          <p:nvPr userDrawn="1">
            <p:ph type="body" sz="quarter" idx="13" hasCustomPrompt="1"/>
          </p:nvPr>
        </p:nvSpPr>
        <p:spPr>
          <a:xfrm>
            <a:off x="1871531" y="1412776"/>
            <a:ext cx="8064896"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8" name="Text Placeholder 27"/>
          <p:cNvSpPr>
            <a:spLocks noGrp="1"/>
          </p:cNvSpPr>
          <p:nvPr userDrawn="1">
            <p:ph type="body" sz="quarter" idx="14" hasCustomPrompt="1"/>
          </p:nvPr>
        </p:nvSpPr>
        <p:spPr>
          <a:xfrm>
            <a:off x="6192011" y="2492896"/>
            <a:ext cx="3168352" cy="432048"/>
          </a:xfrm>
        </p:spPr>
        <p:txBody>
          <a:bodyPr>
            <a:noAutofit/>
          </a:bodyPr>
          <a:lstStyle>
            <a:lvl1pPr algn="l">
              <a:buNone/>
              <a:defRPr sz="2400" b="1" baseline="0">
                <a:solidFill>
                  <a:schemeClr val="bg1"/>
                </a:solidFill>
              </a:defRPr>
            </a:lvl1pPr>
          </a:lstStyle>
          <a:p>
            <a:pPr lvl="0"/>
            <a:r>
              <a:rPr lang="en-US" dirty="0" smtClean="0"/>
              <a:t>Highlight</a:t>
            </a:r>
            <a:endParaRPr lang="en-US" dirty="0"/>
          </a:p>
        </p:txBody>
      </p:sp>
      <p:sp>
        <p:nvSpPr>
          <p:cNvPr id="29" name="Text Placeholder 27"/>
          <p:cNvSpPr>
            <a:spLocks noGrp="1"/>
          </p:cNvSpPr>
          <p:nvPr userDrawn="1">
            <p:ph type="body" sz="quarter" idx="15" hasCustomPrompt="1"/>
          </p:nvPr>
        </p:nvSpPr>
        <p:spPr>
          <a:xfrm>
            <a:off x="6192011" y="2852936"/>
            <a:ext cx="4224469" cy="432048"/>
          </a:xfrm>
        </p:spPr>
        <p:txBody>
          <a:bodyPr>
            <a:noAutofit/>
          </a:bodyPr>
          <a:lstStyle>
            <a:lvl1pPr algn="l">
              <a:buNone/>
              <a:defRPr sz="1400" b="0" baseline="0">
                <a:solidFill>
                  <a:schemeClr val="bg1"/>
                </a:solidFill>
              </a:defRPr>
            </a:lvl1pPr>
          </a:lstStyle>
          <a:p>
            <a:pPr lvl="0"/>
            <a:r>
              <a:rPr lang="en-US" dirty="0" smtClean="0"/>
              <a:t>Insert Text</a:t>
            </a:r>
            <a:endParaRPr lang="en-US" dirty="0"/>
          </a:p>
        </p:txBody>
      </p:sp>
      <p:sp>
        <p:nvSpPr>
          <p:cNvPr id="30" name="Text Placeholder 27"/>
          <p:cNvSpPr>
            <a:spLocks noGrp="1"/>
          </p:cNvSpPr>
          <p:nvPr userDrawn="1">
            <p:ph type="body" sz="quarter" idx="16" hasCustomPrompt="1"/>
          </p:nvPr>
        </p:nvSpPr>
        <p:spPr>
          <a:xfrm>
            <a:off x="6864086" y="4077072"/>
            <a:ext cx="2784309" cy="432048"/>
          </a:xfrm>
        </p:spPr>
        <p:txBody>
          <a:bodyPr>
            <a:noAutofit/>
          </a:bodyPr>
          <a:lstStyle>
            <a:lvl1pPr algn="l">
              <a:buNone/>
              <a:defRPr sz="2400" b="1" baseline="0">
                <a:solidFill>
                  <a:schemeClr val="accent1"/>
                </a:solidFill>
              </a:defRPr>
            </a:lvl1pPr>
          </a:lstStyle>
          <a:p>
            <a:pPr lvl="0"/>
            <a:r>
              <a:rPr lang="en-US" dirty="0" smtClean="0"/>
              <a:t>Statistic</a:t>
            </a:r>
            <a:endParaRPr lang="en-US" dirty="0"/>
          </a:p>
        </p:txBody>
      </p:sp>
      <p:sp>
        <p:nvSpPr>
          <p:cNvPr id="31" name="Text Placeholder 27"/>
          <p:cNvSpPr>
            <a:spLocks noGrp="1"/>
          </p:cNvSpPr>
          <p:nvPr>
            <p:ph type="body" sz="quarter" idx="17" hasCustomPrompt="1"/>
          </p:nvPr>
        </p:nvSpPr>
        <p:spPr>
          <a:xfrm>
            <a:off x="2639616" y="4077072"/>
            <a:ext cx="2976331" cy="432048"/>
          </a:xfrm>
        </p:spPr>
        <p:txBody>
          <a:bodyPr>
            <a:noAutofit/>
          </a:bodyPr>
          <a:lstStyle>
            <a:lvl1pPr algn="l">
              <a:buNone/>
              <a:defRPr sz="2400" b="1" baseline="0">
                <a:solidFill>
                  <a:schemeClr val="accent1"/>
                </a:solidFill>
              </a:defRPr>
            </a:lvl1pPr>
          </a:lstStyle>
          <a:p>
            <a:pPr lvl="0"/>
            <a:r>
              <a:rPr lang="en-US" dirty="0" smtClean="0"/>
              <a:t>Statistic</a:t>
            </a:r>
            <a:endParaRPr lang="en-US" dirty="0"/>
          </a:p>
        </p:txBody>
      </p:sp>
      <p:sp>
        <p:nvSpPr>
          <p:cNvPr id="32" name="Picture Placeholder 24"/>
          <p:cNvSpPr>
            <a:spLocks noGrp="1"/>
          </p:cNvSpPr>
          <p:nvPr>
            <p:ph type="pic" sz="quarter" idx="19"/>
          </p:nvPr>
        </p:nvSpPr>
        <p:spPr>
          <a:xfrm>
            <a:off x="1909936" y="4005064"/>
            <a:ext cx="729681" cy="576064"/>
          </a:xfrm>
          <a:prstGeom prst="ellipse">
            <a:avLst/>
          </a:prstGeom>
        </p:spPr>
        <p:txBody>
          <a:bodyPr>
            <a:normAutofit/>
          </a:bodyPr>
          <a:lstStyle>
            <a:lvl1pPr>
              <a:defRPr sz="1100"/>
            </a:lvl1pPr>
          </a:lstStyle>
          <a:p>
            <a:r>
              <a:rPr lang="fr-FR" smtClean="0"/>
              <a:t>Cliquez sur l'icône pour ajouter une image</a:t>
            </a:r>
            <a:endParaRPr lang="en-US" dirty="0"/>
          </a:p>
        </p:txBody>
      </p:sp>
      <p:sp>
        <p:nvSpPr>
          <p:cNvPr id="34" name="Picture Placeholder 24"/>
          <p:cNvSpPr>
            <a:spLocks noGrp="1"/>
          </p:cNvSpPr>
          <p:nvPr>
            <p:ph type="pic" sz="quarter" idx="20"/>
          </p:nvPr>
        </p:nvSpPr>
        <p:spPr>
          <a:xfrm>
            <a:off x="6096001" y="4005064"/>
            <a:ext cx="729681" cy="576064"/>
          </a:xfrm>
          <a:prstGeom prst="ellipse">
            <a:avLst/>
          </a:prstGeom>
        </p:spPr>
        <p:txBody>
          <a:bodyPr>
            <a:normAutofit/>
          </a:bodyPr>
          <a:lstStyle>
            <a:lvl1pPr>
              <a:defRPr sz="1100"/>
            </a:lvl1pPr>
          </a:lstStyle>
          <a:p>
            <a:r>
              <a:rPr lang="fr-FR" smtClean="0"/>
              <a:t>Cliquez sur l'icône pour ajouter une image</a:t>
            </a:r>
            <a:endParaRPr lang="en-US" dirty="0"/>
          </a:p>
        </p:txBody>
      </p:sp>
      <p:sp>
        <p:nvSpPr>
          <p:cNvPr id="35" name="Text Placeholder 27"/>
          <p:cNvSpPr>
            <a:spLocks noGrp="1"/>
          </p:cNvSpPr>
          <p:nvPr>
            <p:ph type="body" sz="quarter" idx="21" hasCustomPrompt="1"/>
          </p:nvPr>
        </p:nvSpPr>
        <p:spPr>
          <a:xfrm>
            <a:off x="1882710" y="4653136"/>
            <a:ext cx="3733237" cy="115212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6" name="Text Placeholder 27"/>
          <p:cNvSpPr>
            <a:spLocks noGrp="1"/>
          </p:cNvSpPr>
          <p:nvPr>
            <p:ph type="body" sz="quarter" idx="22" hasCustomPrompt="1"/>
          </p:nvPr>
        </p:nvSpPr>
        <p:spPr>
          <a:xfrm>
            <a:off x="6107179" y="4653136"/>
            <a:ext cx="3733237" cy="115212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21" name="TextBox 20"/>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0434690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etitive Advantage">
    <p:spTree>
      <p:nvGrpSpPr>
        <p:cNvPr id="1" name=""/>
        <p:cNvGrpSpPr/>
        <p:nvPr/>
      </p:nvGrpSpPr>
      <p:grpSpPr>
        <a:xfrm>
          <a:off x="0" y="0"/>
          <a:ext cx="0" cy="0"/>
          <a:chOff x="0" y="0"/>
          <a:chExt cx="0" cy="0"/>
        </a:xfrm>
      </p:grpSpPr>
      <p:sp>
        <p:nvSpPr>
          <p:cNvPr id="8" name="Text Placeholder 27"/>
          <p:cNvSpPr>
            <a:spLocks noGrp="1"/>
          </p:cNvSpPr>
          <p:nvPr>
            <p:ph type="body" sz="quarter" idx="10" hasCustomPrompt="1"/>
          </p:nvPr>
        </p:nvSpPr>
        <p:spPr>
          <a:xfrm>
            <a:off x="2447595" y="2204864"/>
            <a:ext cx="7200800" cy="648072"/>
          </a:xfrm>
        </p:spPr>
        <p:txBody>
          <a:bodyPr>
            <a:noAutofit/>
          </a:bodyPr>
          <a:lstStyle>
            <a:lvl1pPr algn="ctr">
              <a:buNone/>
              <a:defRPr sz="3600" b="0" baseline="0">
                <a:solidFill>
                  <a:schemeClr val="tx1"/>
                </a:solidFill>
              </a:defRPr>
            </a:lvl1pPr>
          </a:lstStyle>
          <a:p>
            <a:pPr lvl="0"/>
            <a:r>
              <a:rPr lang="en-US" dirty="0" smtClean="0"/>
              <a:t>Competitive Advantages</a:t>
            </a:r>
            <a:endParaRPr lang="en-US" dirty="0"/>
          </a:p>
        </p:txBody>
      </p:sp>
      <p:sp>
        <p:nvSpPr>
          <p:cNvPr id="9" name="Text Placeholder 27"/>
          <p:cNvSpPr>
            <a:spLocks noGrp="1"/>
          </p:cNvSpPr>
          <p:nvPr>
            <p:ph type="body" sz="quarter" idx="11" hasCustomPrompt="1"/>
          </p:nvPr>
        </p:nvSpPr>
        <p:spPr>
          <a:xfrm>
            <a:off x="2543605" y="3068960"/>
            <a:ext cx="7200800" cy="2304256"/>
          </a:xfrm>
        </p:spPr>
        <p:txBody>
          <a:bodyPr>
            <a:noAutofit/>
          </a:bodyPr>
          <a:lstStyle>
            <a:lvl1pPr algn="ctr">
              <a:lnSpc>
                <a:spcPct val="100000"/>
              </a:lnSpc>
              <a:buNone/>
              <a:defRPr sz="2400" b="0" baseline="0">
                <a:solidFill>
                  <a:schemeClr val="tx1"/>
                </a:solidFill>
              </a:defRPr>
            </a:lvl1pPr>
          </a:lstStyle>
          <a:p>
            <a:pPr lvl="0"/>
            <a:r>
              <a:rPr lang="en-US" dirty="0" smtClean="0"/>
              <a:t>Insert Text</a:t>
            </a:r>
          </a:p>
          <a:p>
            <a:pPr lvl="0"/>
            <a:r>
              <a:rPr lang="en-US" dirty="0" smtClean="0"/>
              <a:t>Insert Text</a:t>
            </a:r>
          </a:p>
          <a:p>
            <a:pPr lvl="0"/>
            <a:r>
              <a:rPr lang="en-US" dirty="0" smtClean="0"/>
              <a:t>Insert Text</a:t>
            </a:r>
          </a:p>
          <a:p>
            <a:pPr lvl="0"/>
            <a:r>
              <a:rPr lang="en-US" dirty="0" smtClean="0"/>
              <a:t>Insert Text</a:t>
            </a:r>
            <a:endParaRPr lang="en-US" dirty="0"/>
          </a:p>
        </p:txBody>
      </p:sp>
      <p:sp>
        <p:nvSpPr>
          <p:cNvPr id="10" name="Picture Placeholder 24"/>
          <p:cNvSpPr>
            <a:spLocks noGrp="1"/>
          </p:cNvSpPr>
          <p:nvPr>
            <p:ph type="pic" sz="quarter" idx="19"/>
          </p:nvPr>
        </p:nvSpPr>
        <p:spPr>
          <a:xfrm>
            <a:off x="5519936" y="1196752"/>
            <a:ext cx="960107" cy="720080"/>
          </a:xfrm>
          <a:prstGeom prst="ellipse">
            <a:avLst/>
          </a:prstGeom>
        </p:spPr>
        <p:txBody>
          <a:bodyPr>
            <a:normAutofit/>
          </a:bodyPr>
          <a:lstStyle>
            <a:lvl1pPr>
              <a:defRPr sz="1100"/>
            </a:lvl1pPr>
          </a:lstStyle>
          <a:p>
            <a:r>
              <a:rPr lang="fr-FR" smtClean="0"/>
              <a:t>Cliquez sur l'icône pour ajouter une image</a:t>
            </a:r>
            <a:endParaRPr lang="en-US"/>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14470209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im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Chart Simple</a:t>
            </a:r>
            <a:endParaRPr lang="en-US" dirty="0"/>
          </a:p>
        </p:txBody>
      </p:sp>
      <p:sp>
        <p:nvSpPr>
          <p:cNvPr id="4" name="Chart Placeholder 3"/>
          <p:cNvSpPr>
            <a:spLocks noGrp="1"/>
          </p:cNvSpPr>
          <p:nvPr>
            <p:ph type="chart" sz="quarter" idx="10"/>
          </p:nvPr>
        </p:nvSpPr>
        <p:spPr>
          <a:xfrm>
            <a:off x="1102784" y="1844675"/>
            <a:ext cx="10479616" cy="4032250"/>
          </a:xfrm>
        </p:spPr>
        <p:txBody>
          <a:bodyPr/>
          <a:lstStyle/>
          <a:p>
            <a:r>
              <a:rPr lang="fr-FR" smtClean="0"/>
              <a:t>Cliquez sur l'icône pour ajouter un graphique</a:t>
            </a:r>
            <a:endParaRPr lang="en-US"/>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8386074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entered Gre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424" y="2492897"/>
            <a:ext cx="10363200" cy="1470025"/>
          </a:xfrm>
        </p:spPr>
        <p:txBody>
          <a:bodyPr>
            <a:normAutofit/>
          </a:bodyPr>
          <a:lstStyle>
            <a:lvl1pPr algn="ctr">
              <a:defRPr sz="6600">
                <a:solidFill>
                  <a:schemeClr val="tx1"/>
                </a:solidFill>
                <a:latin typeface="Calibri" panose="020F0502020204030204" pitchFamily="34" charset="0"/>
              </a:defRPr>
            </a:lvl1pPr>
          </a:lstStyle>
          <a:p>
            <a:r>
              <a:rPr lang="en-US" dirty="0" smtClean="0"/>
              <a:t>Title Centered</a:t>
            </a:r>
            <a:endParaRPr lang="en-US" dirty="0"/>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402003227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with Text Boxes">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1295467" y="1844825"/>
            <a:ext cx="9218084" cy="3024336"/>
          </a:xfrm>
        </p:spPr>
        <p:txBody>
          <a:bodyPr/>
          <a:lstStyle/>
          <a:p>
            <a:r>
              <a:rPr lang="fr-FR" smtClean="0"/>
              <a:t>Cliquez sur l'icône pour ajouter un graphique</a:t>
            </a:r>
            <a:endParaRPr lang="en-US" dirty="0"/>
          </a:p>
        </p:txBody>
      </p:sp>
      <p:grpSp>
        <p:nvGrpSpPr>
          <p:cNvPr id="11" name="Group 10"/>
          <p:cNvGrpSpPr/>
          <p:nvPr/>
        </p:nvGrpSpPr>
        <p:grpSpPr>
          <a:xfrm>
            <a:off x="2654462" y="5085184"/>
            <a:ext cx="7455516" cy="306372"/>
            <a:chOff x="1646183" y="4437112"/>
            <a:chExt cx="5016054" cy="278520"/>
          </a:xfrm>
        </p:grpSpPr>
        <p:cxnSp>
          <p:nvCxnSpPr>
            <p:cNvPr id="13" name="Straight Connector 12"/>
            <p:cNvCxnSpPr/>
            <p:nvPr/>
          </p:nvCxnSpPr>
          <p:spPr>
            <a:xfrm>
              <a:off x="1646183" y="443711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6183" y="471563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1956608" y="5013175"/>
            <a:ext cx="557841" cy="418381"/>
          </a:xfrm>
          <a:prstGeom prst="ellipse">
            <a:avLst/>
          </a:prstGeom>
          <a:solidFill>
            <a:srgbClr val="F8971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prstClr val="white"/>
              </a:solidFill>
            </a:endParaRPr>
          </a:p>
        </p:txBody>
      </p:sp>
      <p:sp>
        <p:nvSpPr>
          <p:cNvPr id="15" name="Text Placeholder 27"/>
          <p:cNvSpPr>
            <a:spLocks noGrp="1"/>
          </p:cNvSpPr>
          <p:nvPr>
            <p:ph type="body" sz="quarter" idx="11" hasCustomPrompt="1"/>
          </p:nvPr>
        </p:nvSpPr>
        <p:spPr>
          <a:xfrm>
            <a:off x="1391477" y="764704"/>
            <a:ext cx="9313035" cy="648072"/>
          </a:xfrm>
        </p:spPr>
        <p:txBody>
          <a:bodyPr>
            <a:noAutofit/>
          </a:bodyPr>
          <a:lstStyle>
            <a:lvl1pPr algn="ctr">
              <a:buNone/>
              <a:defRPr sz="3600" b="0" baseline="0">
                <a:solidFill>
                  <a:schemeClr val="tx1"/>
                </a:solidFill>
              </a:defRPr>
            </a:lvl1pPr>
          </a:lstStyle>
          <a:p>
            <a:pPr lvl="0"/>
            <a:r>
              <a:rPr lang="en-US" dirty="0" smtClean="0"/>
              <a:t>Chart With Text Boxes</a:t>
            </a:r>
            <a:endParaRPr lang="en-US" dirty="0"/>
          </a:p>
        </p:txBody>
      </p:sp>
      <p:sp>
        <p:nvSpPr>
          <p:cNvPr id="16" name="Text Placeholder 27"/>
          <p:cNvSpPr>
            <a:spLocks noGrp="1"/>
          </p:cNvSpPr>
          <p:nvPr>
            <p:ph type="body" sz="quarter" idx="13" hasCustomPrompt="1"/>
          </p:nvPr>
        </p:nvSpPr>
        <p:spPr>
          <a:xfrm>
            <a:off x="1871531" y="1412776"/>
            <a:ext cx="7584843" cy="432048"/>
          </a:xfrm>
        </p:spPr>
        <p:txBody>
          <a:bodyPr>
            <a:noAutofit/>
          </a:bodyPr>
          <a:lstStyle>
            <a:lvl1pPr algn="l">
              <a:buNone/>
              <a:defRPr sz="1600" b="1" baseline="0">
                <a:solidFill>
                  <a:schemeClr val="tx1"/>
                </a:solidFill>
              </a:defRPr>
            </a:lvl1pPr>
          </a:lstStyle>
          <a:p>
            <a:pPr lvl="0"/>
            <a:r>
              <a:rPr lang="en-US" dirty="0" smtClean="0"/>
              <a:t>Insert Text</a:t>
            </a:r>
            <a:endParaRPr lang="en-US" dirty="0"/>
          </a:p>
        </p:txBody>
      </p:sp>
      <p:sp>
        <p:nvSpPr>
          <p:cNvPr id="17" name="Text Placeholder 27"/>
          <p:cNvSpPr>
            <a:spLocks noGrp="1"/>
          </p:cNvSpPr>
          <p:nvPr>
            <p:ph type="body" sz="quarter" idx="14" hasCustomPrompt="1"/>
          </p:nvPr>
        </p:nvSpPr>
        <p:spPr>
          <a:xfrm>
            <a:off x="2639616" y="5085184"/>
            <a:ext cx="7584843" cy="432048"/>
          </a:xfrm>
        </p:spPr>
        <p:txBody>
          <a:bodyPr>
            <a:noAutofit/>
          </a:bodyPr>
          <a:lstStyle>
            <a:lvl1pPr algn="l">
              <a:buNone/>
              <a:defRPr sz="1600" b="1" baseline="0">
                <a:solidFill>
                  <a:schemeClr val="tx1"/>
                </a:solidFill>
              </a:defRPr>
            </a:lvl1pPr>
          </a:lstStyle>
          <a:p>
            <a:pPr lvl="0"/>
            <a:r>
              <a:rPr lang="en-US" dirty="0" smtClean="0"/>
              <a:t>Insert Title</a:t>
            </a:r>
            <a:endParaRPr lang="en-US" dirty="0"/>
          </a:p>
        </p:txBody>
      </p:sp>
      <p:sp>
        <p:nvSpPr>
          <p:cNvPr id="18" name="Text Placeholder 27"/>
          <p:cNvSpPr>
            <a:spLocks noGrp="1"/>
          </p:cNvSpPr>
          <p:nvPr>
            <p:ph type="body" sz="quarter" idx="15" hasCustomPrompt="1"/>
          </p:nvPr>
        </p:nvSpPr>
        <p:spPr>
          <a:xfrm>
            <a:off x="1871531" y="5445224"/>
            <a:ext cx="7584843" cy="1008112"/>
          </a:xfrm>
        </p:spPr>
        <p:txBody>
          <a:bodyPr>
            <a:noAutofit/>
          </a:bodyPr>
          <a:lstStyle>
            <a:lvl1pPr algn="l">
              <a:buNone/>
              <a:defRPr sz="1600" b="0" baseline="0">
                <a:solidFill>
                  <a:schemeClr val="tx1"/>
                </a:solidFill>
              </a:defRPr>
            </a:lvl1pPr>
          </a:lstStyle>
          <a:p>
            <a:pPr lvl="0"/>
            <a:r>
              <a:rPr lang="en-US" dirty="0" smtClean="0"/>
              <a:t>Insert Text</a:t>
            </a:r>
            <a:endParaRPr lang="en-US" dirty="0"/>
          </a:p>
        </p:txBody>
      </p:sp>
      <p:sp>
        <p:nvSpPr>
          <p:cNvPr id="20" name="TextBox 19"/>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20319285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1295467" y="1844824"/>
            <a:ext cx="9217024" cy="3024336"/>
          </a:xfrm>
        </p:spPr>
        <p:txBody>
          <a:bodyPr/>
          <a:lstStyle/>
          <a:p>
            <a:r>
              <a:rPr lang="fr-FR" smtClean="0"/>
              <a:t>Cliquez sur l'icône pour ajouter un tableau</a:t>
            </a:r>
            <a:endParaRPr lang="en-US" dirty="0"/>
          </a:p>
        </p:txBody>
      </p:sp>
      <p:grpSp>
        <p:nvGrpSpPr>
          <p:cNvPr id="6" name="Group 5"/>
          <p:cNvGrpSpPr/>
          <p:nvPr userDrawn="1"/>
        </p:nvGrpSpPr>
        <p:grpSpPr>
          <a:xfrm>
            <a:off x="2654462" y="5085184"/>
            <a:ext cx="7455516" cy="306372"/>
            <a:chOff x="1646183" y="4437112"/>
            <a:chExt cx="5016054" cy="278520"/>
          </a:xfrm>
        </p:grpSpPr>
        <p:cxnSp>
          <p:nvCxnSpPr>
            <p:cNvPr id="7" name="Straight Connector 6"/>
            <p:cNvCxnSpPr/>
            <p:nvPr/>
          </p:nvCxnSpPr>
          <p:spPr>
            <a:xfrm>
              <a:off x="1646183" y="443711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46183" y="471563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Oval 8"/>
          <p:cNvSpPr/>
          <p:nvPr userDrawn="1"/>
        </p:nvSpPr>
        <p:spPr>
          <a:xfrm>
            <a:off x="1956608" y="5013175"/>
            <a:ext cx="557841" cy="418381"/>
          </a:xfrm>
          <a:prstGeom prst="ellipse">
            <a:avLst/>
          </a:prstGeom>
          <a:solidFill>
            <a:srgbClr val="F8971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prstClr val="white"/>
              </a:solidFill>
            </a:endParaRPr>
          </a:p>
        </p:txBody>
      </p:sp>
      <p:sp>
        <p:nvSpPr>
          <p:cNvPr id="10" name="Text Placeholder 27"/>
          <p:cNvSpPr>
            <a:spLocks noGrp="1"/>
          </p:cNvSpPr>
          <p:nvPr>
            <p:ph type="body" sz="quarter" idx="12" hasCustomPrompt="1"/>
          </p:nvPr>
        </p:nvSpPr>
        <p:spPr>
          <a:xfrm>
            <a:off x="1391477" y="764704"/>
            <a:ext cx="9505056" cy="648072"/>
          </a:xfrm>
        </p:spPr>
        <p:txBody>
          <a:bodyPr>
            <a:noAutofit/>
          </a:bodyPr>
          <a:lstStyle>
            <a:lvl1pPr algn="ctr">
              <a:buNone/>
              <a:defRPr sz="3600" b="0" baseline="0">
                <a:solidFill>
                  <a:schemeClr val="tx1"/>
                </a:solidFill>
              </a:defRPr>
            </a:lvl1pPr>
          </a:lstStyle>
          <a:p>
            <a:pPr lvl="0"/>
            <a:r>
              <a:rPr lang="en-US" dirty="0" smtClean="0"/>
              <a:t>Table Title</a:t>
            </a:r>
            <a:endParaRPr lang="en-US" dirty="0"/>
          </a:p>
        </p:txBody>
      </p:sp>
      <p:sp>
        <p:nvSpPr>
          <p:cNvPr id="11" name="Text Placeholder 27"/>
          <p:cNvSpPr>
            <a:spLocks noGrp="1"/>
          </p:cNvSpPr>
          <p:nvPr>
            <p:ph type="body" sz="quarter" idx="13" hasCustomPrompt="1"/>
          </p:nvPr>
        </p:nvSpPr>
        <p:spPr>
          <a:xfrm>
            <a:off x="1871531" y="1412776"/>
            <a:ext cx="7584843" cy="432048"/>
          </a:xfrm>
        </p:spPr>
        <p:txBody>
          <a:bodyPr>
            <a:noAutofit/>
          </a:bodyPr>
          <a:lstStyle>
            <a:lvl1pPr algn="l">
              <a:buNone/>
              <a:defRPr sz="1600" b="1" baseline="0">
                <a:solidFill>
                  <a:schemeClr val="tx1"/>
                </a:solidFill>
              </a:defRPr>
            </a:lvl1pPr>
          </a:lstStyle>
          <a:p>
            <a:pPr lvl="0"/>
            <a:r>
              <a:rPr lang="en-US" dirty="0" smtClean="0"/>
              <a:t>Insert Text</a:t>
            </a:r>
            <a:endParaRPr lang="en-US" dirty="0"/>
          </a:p>
        </p:txBody>
      </p:sp>
      <p:sp>
        <p:nvSpPr>
          <p:cNvPr id="12" name="Text Placeholder 27"/>
          <p:cNvSpPr>
            <a:spLocks noGrp="1"/>
          </p:cNvSpPr>
          <p:nvPr>
            <p:ph type="body" sz="quarter" idx="14" hasCustomPrompt="1"/>
          </p:nvPr>
        </p:nvSpPr>
        <p:spPr>
          <a:xfrm>
            <a:off x="2639616" y="5085184"/>
            <a:ext cx="7584843" cy="432048"/>
          </a:xfrm>
        </p:spPr>
        <p:txBody>
          <a:bodyPr>
            <a:noAutofit/>
          </a:bodyPr>
          <a:lstStyle>
            <a:lvl1pPr algn="l">
              <a:buNone/>
              <a:defRPr sz="1600" b="1" baseline="0">
                <a:solidFill>
                  <a:schemeClr val="tx1"/>
                </a:solidFill>
              </a:defRPr>
            </a:lvl1pPr>
          </a:lstStyle>
          <a:p>
            <a:pPr lvl="0"/>
            <a:r>
              <a:rPr lang="en-US" dirty="0" smtClean="0"/>
              <a:t>Observation Title</a:t>
            </a:r>
            <a:endParaRPr lang="en-US" dirty="0"/>
          </a:p>
        </p:txBody>
      </p:sp>
      <p:sp>
        <p:nvSpPr>
          <p:cNvPr id="13" name="Text Placeholder 27"/>
          <p:cNvSpPr>
            <a:spLocks noGrp="1"/>
          </p:cNvSpPr>
          <p:nvPr>
            <p:ph type="body" sz="quarter" idx="15" hasCustomPrompt="1"/>
          </p:nvPr>
        </p:nvSpPr>
        <p:spPr>
          <a:xfrm>
            <a:off x="1871531" y="5445224"/>
            <a:ext cx="7584843" cy="1008112"/>
          </a:xfrm>
        </p:spPr>
        <p:txBody>
          <a:bodyPr>
            <a:noAutofit/>
          </a:bodyPr>
          <a:lstStyle>
            <a:lvl1pPr algn="l">
              <a:buNone/>
              <a:defRPr sz="1800" b="0" baseline="0">
                <a:solidFill>
                  <a:schemeClr val="tx1"/>
                </a:solidFill>
              </a:defRPr>
            </a:lvl1pPr>
          </a:lstStyle>
          <a:p>
            <a:pPr lvl="0"/>
            <a:r>
              <a:rPr lang="en-US" dirty="0" smtClean="0"/>
              <a:t>Insert Text</a:t>
            </a:r>
            <a:endParaRPr lang="en-US" dirty="0"/>
          </a:p>
        </p:txBody>
      </p:sp>
      <p:sp>
        <p:nvSpPr>
          <p:cNvPr id="16" name="TextBox 1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9192221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295467" y="1844872"/>
            <a:ext cx="9473853" cy="385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ext Placeholder 27"/>
          <p:cNvSpPr>
            <a:spLocks noGrp="1"/>
          </p:cNvSpPr>
          <p:nvPr userDrawn="1">
            <p:ph type="body" sz="quarter" idx="10" hasCustomPrompt="1"/>
          </p:nvPr>
        </p:nvSpPr>
        <p:spPr>
          <a:xfrm>
            <a:off x="1302376" y="548680"/>
            <a:ext cx="9466944" cy="648072"/>
          </a:xfrm>
        </p:spPr>
        <p:txBody>
          <a:bodyPr>
            <a:noAutofit/>
          </a:bodyPr>
          <a:lstStyle>
            <a:lvl1pPr algn="ctr">
              <a:buNone/>
              <a:defRPr sz="4400" b="0" baseline="0">
                <a:solidFill>
                  <a:schemeClr val="tx1"/>
                </a:solidFill>
              </a:defRPr>
            </a:lvl1pPr>
          </a:lstStyle>
          <a:p>
            <a:pPr lvl="0"/>
            <a:r>
              <a:rPr lang="en-US" dirty="0" smtClean="0"/>
              <a:t>World Map</a:t>
            </a:r>
            <a:endParaRPr lang="en-US" dirty="0"/>
          </a:p>
        </p:txBody>
      </p:sp>
      <p:sp>
        <p:nvSpPr>
          <p:cNvPr id="10" name="Text Placeholder 9"/>
          <p:cNvSpPr>
            <a:spLocks noGrp="1"/>
          </p:cNvSpPr>
          <p:nvPr>
            <p:ph type="body" sz="quarter" idx="12" hasCustomPrompt="1"/>
          </p:nvPr>
        </p:nvSpPr>
        <p:spPr>
          <a:xfrm>
            <a:off x="719403" y="1869653"/>
            <a:ext cx="2400267" cy="1296097"/>
          </a:xfrm>
          <a:prstGeom prst="wedgeRectCallout">
            <a:avLst>
              <a:gd name="adj1" fmla="val 53300"/>
              <a:gd name="adj2" fmla="val 102766"/>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12" name="Text Placeholder 9"/>
          <p:cNvSpPr>
            <a:spLocks noGrp="1"/>
          </p:cNvSpPr>
          <p:nvPr>
            <p:ph type="body" sz="quarter" idx="13" hasCustomPrompt="1"/>
          </p:nvPr>
        </p:nvSpPr>
        <p:spPr>
          <a:xfrm>
            <a:off x="9168341" y="1484785"/>
            <a:ext cx="2400267" cy="1296097"/>
          </a:xfrm>
          <a:prstGeom prst="wedgeRectCallout">
            <a:avLst>
              <a:gd name="adj1" fmla="val -41234"/>
              <a:gd name="adj2" fmla="val 98847"/>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13" name="Text Placeholder 9"/>
          <p:cNvSpPr>
            <a:spLocks noGrp="1"/>
          </p:cNvSpPr>
          <p:nvPr>
            <p:ph type="body" sz="quarter" idx="14" hasCustomPrompt="1"/>
          </p:nvPr>
        </p:nvSpPr>
        <p:spPr>
          <a:xfrm>
            <a:off x="4832260" y="4726287"/>
            <a:ext cx="2400267" cy="1296097"/>
          </a:xfrm>
          <a:prstGeom prst="wedgeRectCallout">
            <a:avLst>
              <a:gd name="adj1" fmla="val 31430"/>
              <a:gd name="adj2" fmla="val -78509"/>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40058790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t's Talk">
    <p:spTree>
      <p:nvGrpSpPr>
        <p:cNvPr id="1" name=""/>
        <p:cNvGrpSpPr/>
        <p:nvPr/>
      </p:nvGrpSpPr>
      <p:grpSpPr>
        <a:xfrm>
          <a:off x="0" y="0"/>
          <a:ext cx="0" cy="0"/>
          <a:chOff x="0" y="0"/>
          <a:chExt cx="0" cy="0"/>
        </a:xfrm>
      </p:grpSpPr>
      <p:sp>
        <p:nvSpPr>
          <p:cNvPr id="3" name="Rectangle 2"/>
          <p:cNvSpPr/>
          <p:nvPr userDrawn="1"/>
        </p:nvSpPr>
        <p:spPr>
          <a:xfrm>
            <a:off x="-3" y="4382236"/>
            <a:ext cx="12192003" cy="368868"/>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6" name="Picture 2"/>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1904120" y="5625315"/>
            <a:ext cx="169040" cy="94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1892672" y="5373216"/>
            <a:ext cx="190224" cy="142668"/>
          </a:xfrm>
          <a:prstGeom prst="rect">
            <a:avLst/>
          </a:prstGeom>
        </p:spPr>
      </p:pic>
      <p:pic>
        <p:nvPicPr>
          <p:cNvPr id="11" name="Picture 10" descr="http://cdn.androidpolice.com/wp-content/uploads/2013/04/nexusae0_facebook.png"/>
          <p:cNvPicPr>
            <a:picLocks noChangeAspect="1" noChangeArrowheads="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6785080" y="5585620"/>
            <a:ext cx="189755" cy="14763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s://twitter.com/images/resources/twitter-bird-light-bgs.png"/>
          <p:cNvPicPr>
            <a:picLocks noChangeAspect="1" noChangeArrowheads="1"/>
          </p:cNvPicPr>
          <p:nvPr/>
        </p:nvPicPr>
        <p:blipFill>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741513" y="5330913"/>
            <a:ext cx="295047" cy="22128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Placeholder 27"/>
          <p:cNvSpPr>
            <a:spLocks noGrp="1"/>
          </p:cNvSpPr>
          <p:nvPr userDrawn="1">
            <p:ph type="body" sz="quarter" idx="12" hasCustomPrompt="1"/>
          </p:nvPr>
        </p:nvSpPr>
        <p:spPr>
          <a:xfrm>
            <a:off x="1391477" y="692696"/>
            <a:ext cx="9217024" cy="648072"/>
          </a:xfrm>
        </p:spPr>
        <p:txBody>
          <a:bodyPr>
            <a:noAutofit/>
          </a:bodyPr>
          <a:lstStyle>
            <a:lvl1pPr algn="ctr">
              <a:buNone/>
              <a:defRPr sz="3600" b="0" baseline="0">
                <a:solidFill>
                  <a:schemeClr val="tx1"/>
                </a:solidFill>
              </a:defRPr>
            </a:lvl1pPr>
          </a:lstStyle>
          <a:p>
            <a:pPr lvl="0"/>
            <a:r>
              <a:rPr lang="en-US" dirty="0" smtClean="0"/>
              <a:t>Let’s talk</a:t>
            </a:r>
            <a:endParaRPr lang="en-US" dirty="0"/>
          </a:p>
        </p:txBody>
      </p:sp>
      <p:sp>
        <p:nvSpPr>
          <p:cNvPr id="18" name="Text Placeholder 27"/>
          <p:cNvSpPr>
            <a:spLocks noGrp="1"/>
          </p:cNvSpPr>
          <p:nvPr userDrawn="1">
            <p:ph type="body" sz="quarter" idx="13" hasCustomPrompt="1"/>
          </p:nvPr>
        </p:nvSpPr>
        <p:spPr>
          <a:xfrm>
            <a:off x="1871531" y="1412776"/>
            <a:ext cx="7968885" cy="432048"/>
          </a:xfrm>
        </p:spPr>
        <p:txBody>
          <a:bodyPr>
            <a:noAutofit/>
          </a:bodyPr>
          <a:lstStyle>
            <a:lvl1pPr algn="l">
              <a:buNone/>
              <a:defRPr sz="1600" b="1" baseline="0">
                <a:solidFill>
                  <a:schemeClr val="tx1"/>
                </a:solidFill>
              </a:defRPr>
            </a:lvl1pPr>
          </a:lstStyle>
          <a:p>
            <a:pPr lvl="0"/>
            <a:r>
              <a:rPr lang="en-US" dirty="0" smtClean="0"/>
              <a:t>Insert Text</a:t>
            </a:r>
            <a:endParaRPr lang="en-US" dirty="0"/>
          </a:p>
        </p:txBody>
      </p:sp>
      <p:sp>
        <p:nvSpPr>
          <p:cNvPr id="20" name="Picture Placeholder 19"/>
          <p:cNvSpPr>
            <a:spLocks noGrp="1"/>
          </p:cNvSpPr>
          <p:nvPr userDrawn="1">
            <p:ph type="pic" sz="quarter" idx="14"/>
          </p:nvPr>
        </p:nvSpPr>
        <p:spPr>
          <a:xfrm>
            <a:off x="0" y="2133774"/>
            <a:ext cx="12192000" cy="2231331"/>
          </a:xfrm>
        </p:spPr>
        <p:txBody>
          <a:bodyPr/>
          <a:lstStyle/>
          <a:p>
            <a:r>
              <a:rPr lang="fr-FR" smtClean="0"/>
              <a:t>Cliquez sur l'icône pour ajouter une image</a:t>
            </a:r>
            <a:endParaRPr lang="en-US"/>
          </a:p>
        </p:txBody>
      </p:sp>
      <p:sp>
        <p:nvSpPr>
          <p:cNvPr id="21" name="Text Placeholder 27"/>
          <p:cNvSpPr>
            <a:spLocks noGrp="1"/>
          </p:cNvSpPr>
          <p:nvPr userDrawn="1">
            <p:ph type="body" sz="quarter" idx="15" hasCustomPrompt="1"/>
          </p:nvPr>
        </p:nvSpPr>
        <p:spPr>
          <a:xfrm>
            <a:off x="1775520" y="5013176"/>
            <a:ext cx="3456384" cy="288032"/>
          </a:xfrm>
        </p:spPr>
        <p:txBody>
          <a:bodyPr>
            <a:noAutofit/>
          </a:bodyPr>
          <a:lstStyle>
            <a:lvl1pPr algn="l">
              <a:buNone/>
              <a:defRPr sz="1600" b="1" baseline="0">
                <a:solidFill>
                  <a:schemeClr val="tx1"/>
                </a:solidFill>
              </a:defRPr>
            </a:lvl1pPr>
          </a:lstStyle>
          <a:p>
            <a:pPr lvl="0"/>
            <a:r>
              <a:rPr lang="en-US" dirty="0" smtClean="0"/>
              <a:t>Name, Title</a:t>
            </a:r>
            <a:endParaRPr lang="en-US" dirty="0"/>
          </a:p>
        </p:txBody>
      </p:sp>
      <p:sp>
        <p:nvSpPr>
          <p:cNvPr id="22" name="Text Placeholder 27"/>
          <p:cNvSpPr>
            <a:spLocks noGrp="1"/>
          </p:cNvSpPr>
          <p:nvPr userDrawn="1">
            <p:ph type="body" sz="quarter" idx="16" hasCustomPrompt="1"/>
          </p:nvPr>
        </p:nvSpPr>
        <p:spPr>
          <a:xfrm>
            <a:off x="6672064" y="5013176"/>
            <a:ext cx="2929003" cy="288032"/>
          </a:xfrm>
        </p:spPr>
        <p:txBody>
          <a:bodyPr>
            <a:noAutofit/>
          </a:bodyPr>
          <a:lstStyle>
            <a:lvl1pPr algn="l">
              <a:buNone/>
              <a:defRPr sz="1600" b="1" baseline="0">
                <a:solidFill>
                  <a:schemeClr val="tx1"/>
                </a:solidFill>
              </a:defRPr>
            </a:lvl1pPr>
          </a:lstStyle>
          <a:p>
            <a:pPr lvl="0"/>
            <a:r>
              <a:rPr lang="en-US" dirty="0" smtClean="0"/>
              <a:t>Find us at:</a:t>
            </a:r>
            <a:endParaRPr lang="en-US" dirty="0"/>
          </a:p>
        </p:txBody>
      </p:sp>
      <p:sp>
        <p:nvSpPr>
          <p:cNvPr id="23" name="Text Placeholder 27"/>
          <p:cNvSpPr>
            <a:spLocks noGrp="1"/>
          </p:cNvSpPr>
          <p:nvPr>
            <p:ph type="body" sz="quarter" idx="17" hasCustomPrompt="1"/>
          </p:nvPr>
        </p:nvSpPr>
        <p:spPr>
          <a:xfrm>
            <a:off x="2063552" y="5301208"/>
            <a:ext cx="3456384" cy="648072"/>
          </a:xfrm>
        </p:spPr>
        <p:txBody>
          <a:bodyPr>
            <a:noAutofit/>
          </a:bodyPr>
          <a:lstStyle>
            <a:lvl1pPr algn="l">
              <a:buNone/>
              <a:defRPr sz="1200" b="1" baseline="0">
                <a:solidFill>
                  <a:schemeClr val="tx1"/>
                </a:solidFill>
              </a:defRPr>
            </a:lvl1pPr>
          </a:lstStyle>
          <a:p>
            <a:pPr lvl="0"/>
            <a:r>
              <a:rPr lang="en-US" dirty="0" smtClean="0"/>
              <a:t>123.456.7890</a:t>
            </a:r>
          </a:p>
          <a:p>
            <a:pPr lvl="0"/>
            <a:r>
              <a:rPr lang="en-US" dirty="0" smtClean="0"/>
              <a:t>First.last@2020spaces.com</a:t>
            </a:r>
          </a:p>
          <a:p>
            <a:pPr lvl="0"/>
            <a:endParaRPr lang="en-US" dirty="0"/>
          </a:p>
        </p:txBody>
      </p:sp>
      <p:sp>
        <p:nvSpPr>
          <p:cNvPr id="25" name="Text Placeholder 27"/>
          <p:cNvSpPr>
            <a:spLocks noGrp="1"/>
          </p:cNvSpPr>
          <p:nvPr>
            <p:ph type="body" sz="quarter" idx="18" hasCustomPrompt="1"/>
          </p:nvPr>
        </p:nvSpPr>
        <p:spPr>
          <a:xfrm>
            <a:off x="6960096" y="5301208"/>
            <a:ext cx="3456384" cy="648072"/>
          </a:xfrm>
        </p:spPr>
        <p:txBody>
          <a:bodyPr>
            <a:noAutofit/>
          </a:bodyPr>
          <a:lstStyle>
            <a:lvl1pPr algn="l">
              <a:buNone/>
              <a:defRPr sz="1200" b="1" baseline="0">
                <a:solidFill>
                  <a:schemeClr val="tx1"/>
                </a:solidFill>
              </a:defRPr>
            </a:lvl1pPr>
          </a:lstStyle>
          <a:p>
            <a:pPr lvl="0"/>
            <a:r>
              <a:rPr lang="en-US" dirty="0" smtClean="0"/>
              <a:t>twitter.com/2020</a:t>
            </a:r>
          </a:p>
          <a:p>
            <a:pPr lvl="0"/>
            <a:r>
              <a:rPr lang="en-US" dirty="0" smtClean="0"/>
              <a:t>facebook.com/2020</a:t>
            </a:r>
          </a:p>
          <a:p>
            <a:pPr lvl="0"/>
            <a:endParaRPr lang="en-US" dirty="0"/>
          </a:p>
        </p:txBody>
      </p:sp>
      <p:sp>
        <p:nvSpPr>
          <p:cNvPr id="2" name="TextBox 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6057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entered Oran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424" y="2492897"/>
            <a:ext cx="10363200" cy="1470025"/>
          </a:xfrm>
        </p:spPr>
        <p:txBody>
          <a:bodyPr>
            <a:normAutofit/>
          </a:bodyPr>
          <a:lstStyle>
            <a:lvl1pPr algn="ctr">
              <a:defRPr sz="6600">
                <a:solidFill>
                  <a:schemeClr val="accent1"/>
                </a:solidFill>
                <a:latin typeface="Calibri" panose="020F0502020204030204" pitchFamily="34" charset="0"/>
              </a:defRPr>
            </a:lvl1pPr>
          </a:lstStyle>
          <a:p>
            <a:r>
              <a:rPr lang="en-US" dirty="0" smtClean="0"/>
              <a:t>Title Centered</a:t>
            </a:r>
            <a:endParaRPr lang="en-US" dirty="0"/>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42570598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ag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Calibri" panose="020F0502020204030204" pitchFamily="34" charset="0"/>
              </a:defRPr>
            </a:lvl1pPr>
          </a:lstStyle>
          <a:p>
            <a:r>
              <a:rPr lang="en-US" dirty="0" smtClean="0"/>
              <a:t>Page Title</a:t>
            </a:r>
            <a:endParaRPr lang="en-US" dirty="0"/>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2134229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274639"/>
            <a:ext cx="10972800" cy="1143000"/>
          </a:xfrm>
        </p:spPr>
        <p:txBody>
          <a:bodyPr>
            <a:normAutofit/>
          </a:bodyPr>
          <a:lstStyle>
            <a:lvl1pPr algn="ctr">
              <a:defRPr sz="3800">
                <a:solidFill>
                  <a:schemeClr val="tx1"/>
                </a:solidFill>
                <a:latin typeface="Calibri" panose="020F0502020204030204" pitchFamily="34" charset="0"/>
              </a:defRPr>
            </a:lvl1pPr>
          </a:lstStyle>
          <a:p>
            <a:r>
              <a:rPr lang="en-US" dirty="0" smtClean="0"/>
              <a:t>Insert Text</a:t>
            </a:r>
            <a:endParaRPr lang="en-US" dirty="0"/>
          </a:p>
        </p:txBody>
      </p:sp>
      <p:sp>
        <p:nvSpPr>
          <p:cNvPr id="8" name="Content Placeholder 2"/>
          <p:cNvSpPr>
            <a:spLocks noGrp="1"/>
          </p:cNvSpPr>
          <p:nvPr>
            <p:ph idx="1" hasCustomPrompt="1"/>
          </p:nvPr>
        </p:nvSpPr>
        <p:spPr>
          <a:xfrm>
            <a:off x="609600" y="1600202"/>
            <a:ext cx="10972800" cy="4525963"/>
          </a:xfrm>
        </p:spPr>
        <p:txBody>
          <a:bodyPr/>
          <a:lstStyle>
            <a:lvl1pPr>
              <a:buClr>
                <a:schemeClr val="accent1"/>
              </a:buClr>
              <a:defRPr>
                <a:solidFill>
                  <a:schemeClr val="tx1"/>
                </a:solidFill>
                <a:latin typeface="Calibri" panose="020F0502020204030204" pitchFamily="34" charset="0"/>
              </a:defRPr>
            </a:lvl1pPr>
            <a:lvl2pPr marL="742950" indent="-285750">
              <a:buClr>
                <a:schemeClr val="accent1"/>
              </a:buClr>
              <a:buFont typeface="Arial" panose="020B0604020202020204" pitchFamily="34" charset="0"/>
              <a:buChar char="•"/>
              <a:defRPr>
                <a:solidFill>
                  <a:schemeClr val="tx1"/>
                </a:solidFill>
                <a:latin typeface="Calibri" panose="020F0502020204030204" pitchFamily="34" charset="0"/>
              </a:defRPr>
            </a:lvl2pPr>
            <a:lvl3pPr>
              <a:buClr>
                <a:schemeClr val="accent1"/>
              </a:buClr>
              <a:defRPr>
                <a:solidFill>
                  <a:schemeClr val="tx1"/>
                </a:solidFill>
                <a:latin typeface="Calibri" panose="020F0502020204030204" pitchFamily="34" charset="0"/>
              </a:defRPr>
            </a:lvl3pPr>
            <a:lvl4pPr>
              <a:buClr>
                <a:schemeClr val="accent1"/>
              </a:buClr>
              <a:defRPr>
                <a:solidFill>
                  <a:schemeClr val="tx1"/>
                </a:solidFill>
                <a:latin typeface="Calibri" panose="020F0502020204030204" pitchFamily="34" charset="0"/>
              </a:defRPr>
            </a:lvl4pPr>
            <a:lvl5pPr>
              <a:buClr>
                <a:schemeClr val="accent1"/>
              </a:buClr>
              <a:defRPr>
                <a:solidFill>
                  <a:schemeClr val="tx1"/>
                </a:solidFill>
                <a:latin typeface="Calibri" panose="020F0502020204030204" pitchFamily="34" charset="0"/>
              </a:defRPr>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6"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72123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anose="020F0502020204030204" pitchFamily="34" charset="0"/>
              </a:defRPr>
            </a:lvl1pPr>
          </a:lstStyle>
          <a:p>
            <a:r>
              <a:rPr lang="en-US" dirty="0" smtClean="0"/>
              <a:t>Insert Text</a:t>
            </a:r>
            <a:endParaRPr lang="en-US" dirty="0"/>
          </a:p>
        </p:txBody>
      </p:sp>
      <p:sp>
        <p:nvSpPr>
          <p:cNvPr id="3" name="Content Placeholder 2"/>
          <p:cNvSpPr>
            <a:spLocks noGrp="1"/>
          </p:cNvSpPr>
          <p:nvPr>
            <p:ph sz="half" idx="1" hasCustomPrompt="1"/>
          </p:nvPr>
        </p:nvSpPr>
        <p:spPr>
          <a:xfrm>
            <a:off x="609600" y="1600202"/>
            <a:ext cx="5384800" cy="4525963"/>
          </a:xfrm>
        </p:spPr>
        <p:txBody>
          <a:bodyPr/>
          <a:lstStyle>
            <a:lvl1pPr>
              <a:defRPr sz="2800" baseline="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600202"/>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620196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anose="020F0502020204030204" pitchFamily="34" charset="0"/>
              </a:defRPr>
            </a:lvl1pPr>
          </a:lstStyle>
          <a:p>
            <a:r>
              <a:rPr lang="en-US" dirty="0" smtClean="0"/>
              <a:t>Insert Text</a:t>
            </a:r>
            <a:endParaRPr lang="en-US" dirty="0"/>
          </a:p>
        </p:txBody>
      </p:sp>
      <p:sp>
        <p:nvSpPr>
          <p:cNvPr id="3" name="Text Placeholder 2"/>
          <p:cNvSpPr>
            <a:spLocks noGrp="1"/>
          </p:cNvSpPr>
          <p:nvPr>
            <p:ph type="body" idx="1" hasCustomPrompt="1"/>
          </p:nvPr>
        </p:nvSpPr>
        <p:spPr>
          <a:xfrm>
            <a:off x="609600" y="1535114"/>
            <a:ext cx="5386917" cy="639763"/>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Insert Text</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193370" y="1535114"/>
            <a:ext cx="5389033" cy="639763"/>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Insert Text</a:t>
            </a:r>
          </a:p>
        </p:txBody>
      </p:sp>
      <p:sp>
        <p:nvSpPr>
          <p:cNvPr id="6" name="Content Placeholder 5"/>
          <p:cNvSpPr>
            <a:spLocks noGrp="1"/>
          </p:cNvSpPr>
          <p:nvPr>
            <p:ph sz="quarter" idx="4" hasCustomPrompt="1"/>
          </p:nvPr>
        </p:nvSpPr>
        <p:spPr>
          <a:xfrm>
            <a:off x="6193370" y="2174875"/>
            <a:ext cx="5389033"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10"/>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390122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4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Page Title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33688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524000" y="6741368"/>
            <a:ext cx="9144000" cy="116632"/>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2020Logo_w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1584" y="2780928"/>
            <a:ext cx="7621860" cy="785540"/>
          </a:xfrm>
          <a:prstGeom prst="rect">
            <a:avLst/>
          </a:prstGeom>
          <a:effectLst>
            <a:reflection blurRad="6350" stA="9000" endPos="92000" dist="139700" dir="5400000" sy="-100000" algn="bl" rotWithShape="0"/>
          </a:effectLst>
        </p:spPr>
      </p:pic>
    </p:spTree>
    <p:extLst>
      <p:ext uri="{BB962C8B-B14F-4D97-AF65-F5344CB8AC3E}">
        <p14:creationId xmlns:p14="http://schemas.microsoft.com/office/powerpoint/2010/main" val="12113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a:latin typeface="Calibri Light" panose="020F0302020204030204" pitchFamily="34" charset="0"/>
              </a:rPr>
              <a:t>Variable Validations</a:t>
            </a:r>
            <a:endParaRPr lang="fr-CA" sz="4000" dirty="0"/>
          </a:p>
        </p:txBody>
      </p:sp>
      <p:sp>
        <p:nvSpPr>
          <p:cNvPr id="3" name="Content Placeholder 2"/>
          <p:cNvSpPr>
            <a:spLocks noGrp="1"/>
          </p:cNvSpPr>
          <p:nvPr>
            <p:ph idx="1"/>
          </p:nvPr>
        </p:nvSpPr>
        <p:spPr/>
        <p:txBody>
          <a:bodyPr/>
          <a:lstStyle/>
          <a:p>
            <a:pPr algn="just">
              <a:buFont typeface="Courier New" panose="02070309020205020404" pitchFamily="49" charset="0"/>
              <a:buChar char="o"/>
            </a:pPr>
            <a:r>
              <a:rPr lang="en-US" sz="2400" dirty="0" smtClean="0">
                <a:latin typeface="Calibri Light" panose="020F0302020204030204" pitchFamily="34" charset="0"/>
              </a:rPr>
              <a:t>Validations define a range of possible values for a given variable and prevents users from specifying invalid values.</a:t>
            </a:r>
          </a:p>
          <a:p>
            <a:pPr marL="0" indent="0" algn="just">
              <a:buNone/>
            </a:pPr>
            <a:endParaRPr lang="en-US" sz="2400" dirty="0" smtClean="0">
              <a:latin typeface="Calibri Light" panose="020F0302020204030204" pitchFamily="34" charset="0"/>
            </a:endParaRPr>
          </a:p>
          <a:p>
            <a:pPr algn="just">
              <a:buFont typeface="Courier New" panose="02070309020205020404" pitchFamily="49" charset="0"/>
              <a:buChar char="o"/>
            </a:pPr>
            <a:r>
              <a:rPr lang="en-US" sz="2400" dirty="0" smtClean="0">
                <a:latin typeface="Calibri Light" panose="020F0302020204030204" pitchFamily="34" charset="0"/>
              </a:rPr>
              <a:t>When </a:t>
            </a:r>
            <a:r>
              <a:rPr lang="en-US" sz="2400" dirty="0">
                <a:latin typeface="Calibri Light" panose="020F0302020204030204" pitchFamily="34" charset="0"/>
              </a:rPr>
              <a:t>the return value </a:t>
            </a:r>
            <a:r>
              <a:rPr lang="en-US" sz="2400" dirty="0" smtClean="0">
                <a:latin typeface="Calibri Light" panose="020F0302020204030204" pitchFamily="34" charset="0"/>
              </a:rPr>
              <a:t>of </a:t>
            </a:r>
            <a:r>
              <a:rPr lang="en-US" sz="2400" dirty="0">
                <a:latin typeface="Calibri Light" panose="020F0302020204030204" pitchFamily="34" charset="0"/>
              </a:rPr>
              <a:t>a validation </a:t>
            </a:r>
            <a:r>
              <a:rPr lang="en-US" sz="2400" dirty="0" smtClean="0">
                <a:latin typeface="Calibri Light" panose="020F0302020204030204" pitchFamily="34" charset="0"/>
              </a:rPr>
              <a:t>is the </a:t>
            </a:r>
            <a:r>
              <a:rPr lang="en-US" sz="2400" dirty="0">
                <a:latin typeface="Calibri Light" panose="020F0302020204030204" pitchFamily="34" charset="0"/>
              </a:rPr>
              <a:t>same type as the variable, the system </a:t>
            </a:r>
            <a:r>
              <a:rPr lang="en-US" sz="2400" dirty="0" smtClean="0">
                <a:latin typeface="Calibri Light" panose="020F0302020204030204" pitchFamily="34" charset="0"/>
              </a:rPr>
              <a:t>does not </a:t>
            </a:r>
            <a:r>
              <a:rPr lang="en-US" sz="2400" dirty="0">
                <a:latin typeface="Calibri Light" panose="020F0302020204030204" pitchFamily="34" charset="0"/>
              </a:rPr>
              <a:t>only </a:t>
            </a:r>
            <a:r>
              <a:rPr lang="en-US" sz="2400" dirty="0" smtClean="0">
                <a:latin typeface="Calibri Light" panose="020F0302020204030204" pitchFamily="34" charset="0"/>
              </a:rPr>
              <a:t>accept </a:t>
            </a:r>
            <a:r>
              <a:rPr lang="en-US" sz="2400" dirty="0">
                <a:latin typeface="Calibri Light" panose="020F0302020204030204" pitchFamily="34" charset="0"/>
              </a:rPr>
              <a:t>or </a:t>
            </a:r>
            <a:r>
              <a:rPr lang="en-US" sz="2400" dirty="0" smtClean="0">
                <a:latin typeface="Calibri Light" panose="020F0302020204030204" pitchFamily="34" charset="0"/>
              </a:rPr>
              <a:t>reject the data entry, </a:t>
            </a:r>
            <a:r>
              <a:rPr lang="en-US" sz="2400" dirty="0">
                <a:latin typeface="Calibri Light" panose="020F0302020204030204" pitchFamily="34" charset="0"/>
              </a:rPr>
              <a:t>it </a:t>
            </a:r>
            <a:r>
              <a:rPr lang="en-US" sz="2400" dirty="0" smtClean="0">
                <a:latin typeface="Calibri Light" panose="020F0302020204030204" pitchFamily="34" charset="0"/>
              </a:rPr>
              <a:t>also validates </a:t>
            </a:r>
            <a:r>
              <a:rPr lang="en-US" sz="2400" dirty="0">
                <a:latin typeface="Calibri Light" panose="020F0302020204030204" pitchFamily="34" charset="0"/>
              </a:rPr>
              <a:t>the entered </a:t>
            </a:r>
            <a:r>
              <a:rPr lang="en-US" sz="2400" dirty="0" smtClean="0">
                <a:latin typeface="Calibri Light" panose="020F0302020204030204" pitchFamily="34" charset="0"/>
              </a:rPr>
              <a:t>value by </a:t>
            </a:r>
            <a:r>
              <a:rPr lang="en-US" sz="2400" dirty="0">
                <a:latin typeface="Calibri Light" panose="020F0302020204030204" pitchFamily="34" charset="0"/>
              </a:rPr>
              <a:t>the user according to the </a:t>
            </a:r>
            <a:r>
              <a:rPr lang="en-US" sz="2400" dirty="0" smtClean="0">
                <a:latin typeface="Calibri Light" panose="020F0302020204030204" pitchFamily="34" charset="0"/>
              </a:rPr>
              <a:t>validation rule.</a:t>
            </a:r>
          </a:p>
          <a:p>
            <a:pPr lvl="1" algn="just"/>
            <a:r>
              <a:rPr lang="en-CA" sz="2000" dirty="0" smtClean="0">
                <a:latin typeface="Calibri Light" panose="020F0302020204030204" pitchFamily="34" charset="0"/>
              </a:rPr>
              <a:t>Height (variable type: ‘Dimension’) w/validation return type ‘Dimension’ = will be validated</a:t>
            </a:r>
          </a:p>
          <a:p>
            <a:pPr lvl="1" algn="just"/>
            <a:r>
              <a:rPr lang="en-CA" sz="2000" dirty="0" smtClean="0">
                <a:latin typeface="Calibri Light" panose="020F0302020204030204" pitchFamily="34" charset="0"/>
              </a:rPr>
              <a:t>Height </a:t>
            </a:r>
            <a:r>
              <a:rPr lang="en-CA" sz="2000" dirty="0">
                <a:latin typeface="Calibri Light" panose="020F0302020204030204" pitchFamily="34" charset="0"/>
              </a:rPr>
              <a:t>(variable type: </a:t>
            </a:r>
            <a:r>
              <a:rPr lang="en-CA" sz="2000" dirty="0" smtClean="0">
                <a:latin typeface="Calibri Light" panose="020F0302020204030204" pitchFamily="34" charset="0"/>
              </a:rPr>
              <a:t>‘Dimension’) </a:t>
            </a:r>
            <a:r>
              <a:rPr lang="en-CA" sz="2000" dirty="0">
                <a:latin typeface="Calibri Light" panose="020F0302020204030204" pitchFamily="34" charset="0"/>
              </a:rPr>
              <a:t>w/validation return type </a:t>
            </a:r>
            <a:r>
              <a:rPr lang="en-CA" sz="2000" dirty="0" smtClean="0">
                <a:latin typeface="Calibri Light" panose="020F0302020204030204" pitchFamily="34" charset="0"/>
              </a:rPr>
              <a:t>‘Logic’ </a:t>
            </a:r>
            <a:r>
              <a:rPr lang="en-CA" sz="2000" dirty="0">
                <a:latin typeface="Calibri Light" panose="020F0302020204030204" pitchFamily="34" charset="0"/>
              </a:rPr>
              <a:t>= will be </a:t>
            </a:r>
            <a:r>
              <a:rPr lang="en-CA" sz="2000" dirty="0" smtClean="0">
                <a:latin typeface="Calibri Light" panose="020F0302020204030204" pitchFamily="34" charset="0"/>
              </a:rPr>
              <a:t>accepted or rejected</a:t>
            </a:r>
            <a:endParaRPr lang="fr-CA" sz="2000" dirty="0">
              <a:latin typeface="Calibri Light" panose="020F0302020204030204" pitchFamily="34" charset="0"/>
            </a:endParaRPr>
          </a:p>
          <a:p>
            <a:pPr>
              <a:buFont typeface="Courier New" panose="02070309020205020404" pitchFamily="49" charset="0"/>
              <a:buChar char="o"/>
            </a:pPr>
            <a:endParaRPr lang="fr-CA" dirty="0"/>
          </a:p>
        </p:txBody>
      </p:sp>
    </p:spTree>
    <p:extLst>
      <p:ext uri="{BB962C8B-B14F-4D97-AF65-F5344CB8AC3E}">
        <p14:creationId xmlns:p14="http://schemas.microsoft.com/office/powerpoint/2010/main" val="28693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Validations</a:t>
            </a:r>
            <a:br>
              <a:rPr lang="en-CA" sz="4000" b="1" cap="small" dirty="0">
                <a:latin typeface="Calibri Light" panose="020F0302020204030204" pitchFamily="34" charset="0"/>
              </a:rPr>
            </a:br>
            <a:r>
              <a:rPr lang="en-CA" sz="4000" b="1" cap="small" dirty="0">
                <a:latin typeface="Calibri Light" panose="020F0302020204030204" pitchFamily="34" charset="0"/>
              </a:rPr>
              <a:t>(Return Type </a:t>
            </a:r>
            <a:r>
              <a:rPr lang="en-CA" sz="4000" b="1" cap="small" dirty="0" smtClean="0">
                <a:latin typeface="Calibri Light" panose="020F0302020204030204" pitchFamily="34" charset="0"/>
              </a:rPr>
              <a:t>Logic)</a:t>
            </a:r>
            <a:endParaRPr lang="fr-CA" sz="4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latin typeface="Calibri Light" panose="020F0302020204030204" pitchFamily="34" charset="0"/>
              </a:rPr>
              <a:t>The maximum height </a:t>
            </a:r>
            <a:r>
              <a:rPr lang="en-US" sz="2400" dirty="0" smtClean="0">
                <a:latin typeface="Calibri Light" panose="020F0302020204030204" pitchFamily="34" charset="0"/>
              </a:rPr>
              <a:t>is 48</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(Ref. </a:t>
            </a:r>
            <a:r>
              <a:rPr lang="en-US" sz="2400" dirty="0" smtClean="0">
                <a:latin typeface="Calibri Light" panose="020F0302020204030204" pitchFamily="34" charset="0"/>
              </a:rPr>
              <a:t>VLOGIC_1</a:t>
            </a:r>
            <a:r>
              <a:rPr lang="en-US" sz="2400" dirty="0">
                <a:latin typeface="Calibri Light" panose="020F0302020204030204" pitchFamily="34" charset="0"/>
              </a:rPr>
              <a:t>). </a:t>
            </a:r>
            <a:endParaRPr lang="fr-CA" sz="2400" dirty="0">
              <a:latin typeface="Calibri Light" panose="020F0302020204030204" pitchFamily="34" charset="0"/>
            </a:endParaRPr>
          </a:p>
          <a:p>
            <a:pPr lvl="1"/>
            <a:r>
              <a:rPr lang="en-US" sz="2200" dirty="0">
                <a:latin typeface="Calibri Light" panose="020F0302020204030204" pitchFamily="34" charset="0"/>
              </a:rPr>
              <a:t>Validation type: </a:t>
            </a:r>
            <a:r>
              <a:rPr lang="en-US" sz="2200" dirty="0" smtClean="0">
                <a:latin typeface="Calibri Light" panose="020F0302020204030204" pitchFamily="34" charset="0"/>
              </a:rPr>
              <a:t>‘Logic’</a:t>
            </a:r>
            <a:endParaRPr lang="fr-CA" sz="2200" dirty="0">
              <a:latin typeface="Calibri Light" panose="020F0302020204030204" pitchFamily="34" charset="0"/>
            </a:endParaRPr>
          </a:p>
          <a:p>
            <a:pPr lvl="1"/>
            <a:r>
              <a:rPr lang="en-US" sz="2200" dirty="0">
                <a:latin typeface="Calibri Light" panose="020F0302020204030204" pitchFamily="34" charset="0"/>
              </a:rPr>
              <a:t>Validation expression: </a:t>
            </a:r>
            <a:r>
              <a:rPr lang="en-US" sz="2200" b="1" dirty="0" smtClean="0">
                <a:latin typeface="Calibri Light" panose="020F0302020204030204" pitchFamily="34" charset="0"/>
              </a:rPr>
              <a:t>value &lt; = 48</a:t>
            </a:r>
            <a:endParaRPr lang="en-US" sz="2200" b="1" dirty="0">
              <a:latin typeface="Calibri Light" panose="020F0302020204030204" pitchFamily="34" charset="0"/>
            </a:endParaRPr>
          </a:p>
          <a:p>
            <a:pPr lvl="1"/>
            <a:r>
              <a:rPr lang="en-US" sz="2200" dirty="0">
                <a:latin typeface="Calibri Light" panose="020F0302020204030204" pitchFamily="34" charset="0"/>
              </a:rPr>
              <a:t>If you type 54; the system will </a:t>
            </a:r>
            <a:r>
              <a:rPr lang="en-US" sz="2200" dirty="0" smtClean="0">
                <a:latin typeface="Calibri Light" panose="020F0302020204030204" pitchFamily="34" charset="0"/>
              </a:rPr>
              <a:t>reject and assign latest value 34.5</a:t>
            </a:r>
            <a:endParaRPr lang="en-US" sz="2200" dirty="0">
              <a:latin typeface="Calibri Light" panose="020F0302020204030204" pitchFamily="34" charset="0"/>
            </a:endParaRPr>
          </a:p>
          <a:p>
            <a:pPr marL="457200" lvl="1" indent="0">
              <a:buNone/>
            </a:pPr>
            <a:endParaRPr lang="en-US" dirty="0">
              <a:latin typeface="Calibri Light" panose="020F0302020204030204" pitchFamily="34" charset="0"/>
            </a:endParaRPr>
          </a:p>
          <a:p>
            <a:pPr>
              <a:buFont typeface="Courier New" panose="02070309020205020404" pitchFamily="49" charset="0"/>
              <a:buChar char="o"/>
            </a:pPr>
            <a:r>
              <a:rPr lang="en-US" sz="2400" dirty="0">
                <a:latin typeface="Calibri Light" panose="020F0302020204030204" pitchFamily="34" charset="0"/>
              </a:rPr>
              <a:t>The maximum height is </a:t>
            </a:r>
            <a:r>
              <a:rPr lang="en-US" sz="2400" dirty="0" smtClean="0">
                <a:latin typeface="Calibri Light" panose="020F0302020204030204" pitchFamily="34" charset="0"/>
              </a:rPr>
              <a:t>48</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and the minimum height is </a:t>
            </a:r>
            <a:r>
              <a:rPr lang="en-US" sz="2400" dirty="0" smtClean="0">
                <a:latin typeface="Calibri Light" panose="020F0302020204030204" pitchFamily="34" charset="0"/>
              </a:rPr>
              <a:t>18</a:t>
            </a:r>
            <a:r>
              <a:rPr lang="fr-FR" sz="2400" dirty="0" smtClean="0">
                <a:latin typeface="Calibri Light" panose="020F0302020204030204" pitchFamily="34" charset="0"/>
              </a:rPr>
              <a:t>"</a:t>
            </a:r>
            <a:r>
              <a:rPr lang="en-US" sz="2400" dirty="0" smtClean="0">
                <a:latin typeface="Calibri Light" panose="020F0302020204030204" pitchFamily="34" charset="0"/>
              </a:rPr>
              <a:t> (Ref. VLOGIC_2</a:t>
            </a:r>
            <a:r>
              <a:rPr lang="en-US" sz="2400" dirty="0">
                <a:latin typeface="Calibri Light" panose="020F0302020204030204" pitchFamily="34" charset="0"/>
              </a:rPr>
              <a:t>).</a:t>
            </a:r>
            <a:endParaRPr lang="fr-CA" sz="2400" dirty="0">
              <a:latin typeface="Calibri Light" panose="020F0302020204030204" pitchFamily="34" charset="0"/>
            </a:endParaRPr>
          </a:p>
          <a:p>
            <a:pPr lvl="1"/>
            <a:r>
              <a:rPr lang="en-US" sz="2200" dirty="0">
                <a:latin typeface="Calibri Light" panose="020F0302020204030204" pitchFamily="34" charset="0"/>
              </a:rPr>
              <a:t>Validation type: </a:t>
            </a:r>
            <a:r>
              <a:rPr lang="en-US" sz="2200" dirty="0" smtClean="0">
                <a:latin typeface="Calibri Light" panose="020F0302020204030204" pitchFamily="34" charset="0"/>
              </a:rPr>
              <a:t>‘Logic’</a:t>
            </a:r>
            <a:endParaRPr lang="fr-CA" sz="2200" dirty="0">
              <a:latin typeface="Calibri Light" panose="020F0302020204030204" pitchFamily="34" charset="0"/>
            </a:endParaRPr>
          </a:p>
          <a:p>
            <a:pPr lvl="1"/>
            <a:r>
              <a:rPr lang="en-US" sz="2200" dirty="0">
                <a:latin typeface="Calibri Light" panose="020F0302020204030204" pitchFamily="34" charset="0"/>
              </a:rPr>
              <a:t>Validation expression: </a:t>
            </a:r>
            <a:r>
              <a:rPr lang="en-US" sz="2200" b="1" dirty="0" smtClean="0">
                <a:latin typeface="Calibri Light" panose="020F0302020204030204" pitchFamily="34" charset="0"/>
              </a:rPr>
              <a:t>value &gt; = 18 &amp;&amp; value &lt; = 48</a:t>
            </a:r>
            <a:endParaRPr lang="fr-CA" sz="2200" dirty="0">
              <a:latin typeface="Calibri Light" panose="020F0302020204030204" pitchFamily="34" charset="0"/>
            </a:endParaRPr>
          </a:p>
          <a:p>
            <a:pPr lvl="1"/>
            <a:r>
              <a:rPr lang="en-US" sz="2200" dirty="0">
                <a:latin typeface="Calibri Light" panose="020F0302020204030204" pitchFamily="34" charset="0"/>
              </a:rPr>
              <a:t>If you type 15; the system will </a:t>
            </a:r>
            <a:r>
              <a:rPr lang="en-US" sz="2200" dirty="0" smtClean="0">
                <a:latin typeface="Calibri Light" panose="020F0302020204030204" pitchFamily="34" charset="0"/>
              </a:rPr>
              <a:t>reject and assign </a:t>
            </a:r>
            <a:r>
              <a:rPr lang="en-CA" sz="2200" dirty="0" smtClean="0">
                <a:latin typeface="Calibri Light" panose="020F0302020204030204" pitchFamily="34" charset="0"/>
              </a:rPr>
              <a:t>latest value 34.5</a:t>
            </a:r>
            <a:endParaRPr lang="fr-CA" sz="2200" dirty="0">
              <a:latin typeface="Calibri Light" panose="020F0302020204030204" pitchFamily="34" charset="0"/>
            </a:endParaRPr>
          </a:p>
          <a:p>
            <a:pPr lvl="1"/>
            <a:r>
              <a:rPr lang="en-US" sz="2200" dirty="0">
                <a:latin typeface="Calibri Light" panose="020F0302020204030204" pitchFamily="34" charset="0"/>
              </a:rPr>
              <a:t>If you type 54; the system will </a:t>
            </a:r>
            <a:r>
              <a:rPr lang="en-US" sz="2200" dirty="0" smtClean="0">
                <a:latin typeface="Calibri Light" panose="020F0302020204030204" pitchFamily="34" charset="0"/>
              </a:rPr>
              <a:t>reject and assign latest value 34.5</a:t>
            </a:r>
            <a:endParaRPr lang="fr-CA" sz="2200" dirty="0">
              <a:latin typeface="Calibri Light" panose="020F0302020204030204" pitchFamily="34" charset="0"/>
            </a:endParaRPr>
          </a:p>
          <a:p>
            <a:endParaRPr lang="fr-CA" dirty="0"/>
          </a:p>
        </p:txBody>
      </p:sp>
    </p:spTree>
    <p:extLst>
      <p:ext uri="{BB962C8B-B14F-4D97-AF65-F5344CB8AC3E}">
        <p14:creationId xmlns:p14="http://schemas.microsoft.com/office/powerpoint/2010/main" val="399811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smtClean="0">
                <a:latin typeface="Calibri Light" panose="020F0302020204030204" pitchFamily="34" charset="0"/>
              </a:rPr>
              <a:t>Variable Validations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(Return Type Dimension)</a:t>
            </a:r>
            <a:endParaRPr lang="fr-CA" sz="4000" b="1" cap="small"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smtClean="0">
                <a:latin typeface="Calibri Light" panose="020F0302020204030204" pitchFamily="34" charset="0"/>
              </a:rPr>
              <a:t>The </a:t>
            </a:r>
            <a:r>
              <a:rPr lang="en-US" sz="2400" dirty="0">
                <a:latin typeface="Calibri Light" panose="020F0302020204030204" pitchFamily="34" charset="0"/>
              </a:rPr>
              <a:t>maximum height </a:t>
            </a:r>
            <a:r>
              <a:rPr lang="en-US" sz="2400" dirty="0" smtClean="0">
                <a:latin typeface="Calibri Light" panose="020F0302020204030204" pitchFamily="34" charset="0"/>
              </a:rPr>
              <a:t>is 48</a:t>
            </a:r>
            <a:r>
              <a:rPr lang="fr-FR" sz="2400" dirty="0" smtClean="0">
                <a:latin typeface="Calibri Light" panose="020F0302020204030204" pitchFamily="34" charset="0"/>
              </a:rPr>
              <a:t>"</a:t>
            </a:r>
            <a:r>
              <a:rPr lang="en-US" sz="2400" dirty="0" smtClean="0">
                <a:latin typeface="Calibri Light" panose="020F0302020204030204" pitchFamily="34" charset="0"/>
              </a:rPr>
              <a:t> (Ref. VDIM_1). </a:t>
            </a:r>
            <a:endParaRPr lang="fr-CA" sz="2400" dirty="0">
              <a:latin typeface="Calibri Light" panose="020F0302020204030204" pitchFamily="34" charset="0"/>
            </a:endParaRPr>
          </a:p>
          <a:p>
            <a:pPr lvl="1"/>
            <a:r>
              <a:rPr lang="en-US" sz="2200" dirty="0" smtClean="0">
                <a:latin typeface="Calibri Light" panose="020F0302020204030204" pitchFamily="34" charset="0"/>
              </a:rPr>
              <a:t>Validation type: ‘Dimension</a:t>
            </a:r>
            <a:r>
              <a:rPr lang="en-US" sz="2200" dirty="0">
                <a:latin typeface="Calibri Light" panose="020F0302020204030204" pitchFamily="34" charset="0"/>
              </a:rPr>
              <a:t>’</a:t>
            </a:r>
            <a:endParaRPr lang="fr-CA" sz="2200" dirty="0">
              <a:latin typeface="Calibri Light" panose="020F0302020204030204" pitchFamily="34" charset="0"/>
            </a:endParaRPr>
          </a:p>
          <a:p>
            <a:pPr lvl="1"/>
            <a:r>
              <a:rPr lang="en-US" sz="2200" dirty="0" smtClean="0">
                <a:latin typeface="Calibri Light" panose="020F0302020204030204" pitchFamily="34" charset="0"/>
              </a:rPr>
              <a:t>Validation expression: </a:t>
            </a:r>
            <a:r>
              <a:rPr lang="en-US" sz="2200" b="1" dirty="0" smtClean="0">
                <a:latin typeface="Calibri Light" panose="020F0302020204030204" pitchFamily="34" charset="0"/>
              </a:rPr>
              <a:t>Min </a:t>
            </a:r>
            <a:r>
              <a:rPr lang="en-US" sz="2200" b="1" dirty="0">
                <a:latin typeface="Calibri Light" panose="020F0302020204030204" pitchFamily="34" charset="0"/>
              </a:rPr>
              <a:t>(value, 48</a:t>
            </a:r>
            <a:r>
              <a:rPr lang="en-US" sz="2200" b="1" dirty="0" smtClean="0">
                <a:latin typeface="Calibri Light" panose="020F0302020204030204" pitchFamily="34" charset="0"/>
              </a:rPr>
              <a:t>)</a:t>
            </a:r>
          </a:p>
          <a:p>
            <a:pPr lvl="1"/>
            <a:r>
              <a:rPr lang="en-US" sz="2200" dirty="0" smtClean="0">
                <a:latin typeface="Calibri Light" panose="020F0302020204030204" pitchFamily="34" charset="0"/>
              </a:rPr>
              <a:t>If you type 54</a:t>
            </a:r>
            <a:r>
              <a:rPr lang="en-US" sz="2200" dirty="0">
                <a:latin typeface="Calibri Light" panose="020F0302020204030204" pitchFamily="34" charset="0"/>
              </a:rPr>
              <a:t>; the system will assign </a:t>
            </a:r>
            <a:r>
              <a:rPr lang="en-US" sz="2200" dirty="0" smtClean="0">
                <a:latin typeface="Calibri Light" panose="020F0302020204030204" pitchFamily="34" charset="0"/>
              </a:rPr>
              <a:t>48</a:t>
            </a:r>
          </a:p>
          <a:p>
            <a:pPr marL="457200" lvl="1" indent="0">
              <a:buNone/>
            </a:pPr>
            <a:endParaRPr lang="en-US" dirty="0" smtClean="0">
              <a:latin typeface="Calibri Light" panose="020F0302020204030204" pitchFamily="34" charset="0"/>
            </a:endParaRPr>
          </a:p>
          <a:p>
            <a:pPr>
              <a:buFont typeface="Courier New" panose="02070309020205020404" pitchFamily="49" charset="0"/>
              <a:buChar char="o"/>
            </a:pPr>
            <a:r>
              <a:rPr lang="en-US" sz="2400" dirty="0">
                <a:latin typeface="Calibri Light" panose="020F0302020204030204" pitchFamily="34" charset="0"/>
              </a:rPr>
              <a:t>T</a:t>
            </a:r>
            <a:r>
              <a:rPr lang="en-US" sz="2400" dirty="0" smtClean="0">
                <a:latin typeface="Calibri Light" panose="020F0302020204030204" pitchFamily="34" charset="0"/>
              </a:rPr>
              <a:t>he </a:t>
            </a:r>
            <a:r>
              <a:rPr lang="en-US" sz="2400" dirty="0">
                <a:latin typeface="Calibri Light" panose="020F0302020204030204" pitchFamily="34" charset="0"/>
              </a:rPr>
              <a:t>maximum height is </a:t>
            </a:r>
            <a:r>
              <a:rPr lang="en-US" sz="2400" dirty="0" smtClean="0">
                <a:latin typeface="Calibri Light" panose="020F0302020204030204" pitchFamily="34" charset="0"/>
              </a:rPr>
              <a:t>48</a:t>
            </a:r>
            <a:r>
              <a:rPr lang="fr-FR" sz="2400" dirty="0" smtClean="0">
                <a:latin typeface="Calibri Light" panose="020F0302020204030204" pitchFamily="34" charset="0"/>
              </a:rPr>
              <a:t>"</a:t>
            </a:r>
            <a:r>
              <a:rPr lang="en-US" sz="2400" dirty="0" smtClean="0">
                <a:latin typeface="Calibri Light" panose="020F0302020204030204" pitchFamily="34" charset="0"/>
              </a:rPr>
              <a:t> and </a:t>
            </a:r>
            <a:r>
              <a:rPr lang="en-US" sz="2400" dirty="0">
                <a:latin typeface="Calibri Light" panose="020F0302020204030204" pitchFamily="34" charset="0"/>
              </a:rPr>
              <a:t>the minimum height is </a:t>
            </a:r>
            <a:r>
              <a:rPr lang="en-US" sz="2400" dirty="0" smtClean="0">
                <a:latin typeface="Calibri Light" panose="020F0302020204030204" pitchFamily="34" charset="0"/>
              </a:rPr>
              <a:t>18</a:t>
            </a:r>
            <a:r>
              <a:rPr lang="fr-FR" sz="2400" dirty="0" smtClean="0">
                <a:latin typeface="Calibri Light" panose="020F0302020204030204" pitchFamily="34" charset="0"/>
              </a:rPr>
              <a:t>"</a:t>
            </a:r>
            <a:r>
              <a:rPr lang="en-US" sz="2400" dirty="0" smtClean="0">
                <a:latin typeface="Calibri Light" panose="020F0302020204030204" pitchFamily="34" charset="0"/>
              </a:rPr>
              <a:t> (Ref. VDIM_2).</a:t>
            </a:r>
            <a:endParaRPr lang="fr-CA" sz="2400" dirty="0">
              <a:latin typeface="Calibri Light" panose="020F0302020204030204" pitchFamily="34" charset="0"/>
            </a:endParaRPr>
          </a:p>
          <a:p>
            <a:pPr lvl="1"/>
            <a:r>
              <a:rPr lang="en-US" sz="2200" dirty="0" smtClean="0">
                <a:latin typeface="Calibri Light" panose="020F0302020204030204" pitchFamily="34" charset="0"/>
              </a:rPr>
              <a:t>Validation type: </a:t>
            </a:r>
            <a:r>
              <a:rPr lang="en-US" sz="2200" dirty="0">
                <a:latin typeface="Calibri Light" panose="020F0302020204030204" pitchFamily="34" charset="0"/>
              </a:rPr>
              <a:t>‘Dimension’</a:t>
            </a:r>
            <a:endParaRPr lang="fr-CA" sz="2200" dirty="0">
              <a:latin typeface="Calibri Light" panose="020F0302020204030204" pitchFamily="34" charset="0"/>
            </a:endParaRPr>
          </a:p>
          <a:p>
            <a:pPr lvl="1"/>
            <a:r>
              <a:rPr lang="en-US" sz="2200" dirty="0" smtClean="0">
                <a:latin typeface="Calibri Light" panose="020F0302020204030204" pitchFamily="34" charset="0"/>
              </a:rPr>
              <a:t>Validation expression</a:t>
            </a:r>
            <a:r>
              <a:rPr lang="en-US" sz="2200" dirty="0">
                <a:latin typeface="Calibri Light" panose="020F0302020204030204" pitchFamily="34" charset="0"/>
              </a:rPr>
              <a:t>: </a:t>
            </a:r>
            <a:r>
              <a:rPr lang="en-US" sz="2200" b="1" dirty="0" smtClean="0">
                <a:latin typeface="Calibri Light" panose="020F0302020204030204" pitchFamily="34" charset="0"/>
              </a:rPr>
              <a:t>Max </a:t>
            </a:r>
            <a:r>
              <a:rPr lang="en-US" sz="2200" b="1" dirty="0">
                <a:latin typeface="Calibri Light" panose="020F0302020204030204" pitchFamily="34" charset="0"/>
              </a:rPr>
              <a:t>(18, Min (value, 48))</a:t>
            </a:r>
            <a:endParaRPr lang="fr-CA" sz="2200" dirty="0">
              <a:latin typeface="Calibri Light" panose="020F0302020204030204" pitchFamily="34" charset="0"/>
            </a:endParaRPr>
          </a:p>
          <a:p>
            <a:pPr lvl="1"/>
            <a:r>
              <a:rPr lang="en-US" sz="2200" dirty="0" smtClean="0">
                <a:latin typeface="Calibri Light" panose="020F0302020204030204" pitchFamily="34" charset="0"/>
              </a:rPr>
              <a:t>If you type 15; </a:t>
            </a:r>
            <a:r>
              <a:rPr lang="en-US" sz="2200" dirty="0">
                <a:latin typeface="Calibri Light" panose="020F0302020204030204" pitchFamily="34" charset="0"/>
              </a:rPr>
              <a:t>the system will assign </a:t>
            </a:r>
            <a:r>
              <a:rPr lang="en-US" sz="2200" dirty="0" smtClean="0">
                <a:latin typeface="Calibri Light" panose="020F0302020204030204" pitchFamily="34" charset="0"/>
              </a:rPr>
              <a:t>18</a:t>
            </a:r>
            <a:endParaRPr lang="fr-CA" sz="2200" dirty="0">
              <a:latin typeface="Calibri Light" panose="020F0302020204030204" pitchFamily="34" charset="0"/>
            </a:endParaRPr>
          </a:p>
          <a:p>
            <a:pPr lvl="1"/>
            <a:r>
              <a:rPr lang="en-US" sz="2200" dirty="0" smtClean="0">
                <a:latin typeface="Calibri Light" panose="020F0302020204030204" pitchFamily="34" charset="0"/>
              </a:rPr>
              <a:t>If you type 54</a:t>
            </a:r>
            <a:r>
              <a:rPr lang="en-US" sz="2200" dirty="0">
                <a:latin typeface="Calibri Light" panose="020F0302020204030204" pitchFamily="34" charset="0"/>
              </a:rPr>
              <a:t>; the system will assign </a:t>
            </a:r>
            <a:r>
              <a:rPr lang="en-US" sz="2200" dirty="0" smtClean="0">
                <a:latin typeface="Calibri Light" panose="020F0302020204030204" pitchFamily="34" charset="0"/>
              </a:rPr>
              <a:t>48</a:t>
            </a:r>
            <a:endParaRPr lang="fr-CA" sz="2200" dirty="0">
              <a:latin typeface="Calibri Light" panose="020F0302020204030204" pitchFamily="34" charset="0"/>
            </a:endParaRPr>
          </a:p>
          <a:p>
            <a:pPr lvl="1"/>
            <a:endParaRPr lang="fr-CA" dirty="0"/>
          </a:p>
          <a:p>
            <a:pPr lvl="1">
              <a:buFont typeface="Courier New" panose="02070309020205020404" pitchFamily="49" charset="0"/>
              <a:buChar char="o"/>
            </a:pPr>
            <a:endParaRPr lang="fr-CA" dirty="0">
              <a:latin typeface="Calibri Light" panose="020F0302020204030204" pitchFamily="34" charset="0"/>
            </a:endParaRPr>
          </a:p>
          <a:p>
            <a:pPr lvl="1">
              <a:buFont typeface="Courier New" panose="02070309020205020404" pitchFamily="49" charset="0"/>
              <a:buChar char="o"/>
            </a:pPr>
            <a:endParaRPr lang="en-US" dirty="0" smtClean="0">
              <a:latin typeface="Calibri Light" panose="020F0302020204030204" pitchFamily="34" charset="0"/>
            </a:endParaRPr>
          </a:p>
          <a:p>
            <a:pPr lvl="1"/>
            <a:endParaRPr lang="fr-CA" dirty="0"/>
          </a:p>
        </p:txBody>
      </p:sp>
    </p:spTree>
    <p:extLst>
      <p:ext uri="{BB962C8B-B14F-4D97-AF65-F5344CB8AC3E}">
        <p14:creationId xmlns:p14="http://schemas.microsoft.com/office/powerpoint/2010/main" val="384757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a:t>
            </a:r>
            <a:r>
              <a:rPr lang="en-CA" sz="4000" b="1" cap="small" dirty="0" smtClean="0">
                <a:latin typeface="Calibri Light" panose="020F0302020204030204" pitchFamily="34" charset="0"/>
              </a:rPr>
              <a:t>Validations</a:t>
            </a:r>
            <a:r>
              <a:rPr lang="en-CA" sz="4000" b="1" cap="small" dirty="0">
                <a:latin typeface="Calibri Light" panose="020F0302020204030204" pitchFamily="34" charset="0"/>
              </a:rPr>
              <a:t/>
            </a:r>
            <a:br>
              <a:rPr lang="en-CA" sz="4000" b="1" cap="small" dirty="0">
                <a:latin typeface="Calibri Light" panose="020F0302020204030204" pitchFamily="34" charset="0"/>
              </a:rPr>
            </a:br>
            <a:r>
              <a:rPr lang="en-CA" sz="4000" b="1" cap="small" dirty="0" smtClean="0">
                <a:latin typeface="Calibri Light" panose="020F0302020204030204" pitchFamily="34" charset="0"/>
              </a:rPr>
              <a:t>(Return Type Dimension)</a:t>
            </a:r>
            <a:endParaRPr lang="fr-CA" sz="4000" cap="small" dirty="0"/>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n-US" sz="2400" dirty="0">
                <a:latin typeface="Calibri Light" panose="020F0302020204030204" pitchFamily="34" charset="0"/>
              </a:rPr>
              <a:t>The maximum height is </a:t>
            </a:r>
            <a:r>
              <a:rPr lang="en-US" sz="2400" dirty="0" smtClean="0">
                <a:latin typeface="Calibri Light" panose="020F0302020204030204" pitchFamily="34" charset="0"/>
              </a:rPr>
              <a:t>48</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and the minimum height is </a:t>
            </a:r>
            <a:r>
              <a:rPr lang="en-US" sz="2400" dirty="0" smtClean="0">
                <a:latin typeface="Calibri Light" panose="020F0302020204030204" pitchFamily="34" charset="0"/>
              </a:rPr>
              <a:t>18</a:t>
            </a:r>
            <a:r>
              <a:rPr lang="fr-FR" sz="2400" dirty="0" smtClean="0">
                <a:latin typeface="Calibri Light" panose="020F0302020204030204" pitchFamily="34" charset="0"/>
              </a:rPr>
              <a:t>"</a:t>
            </a:r>
            <a:r>
              <a:rPr lang="en-US" sz="2400" dirty="0" smtClean="0">
                <a:latin typeface="Calibri Light" panose="020F0302020204030204" pitchFamily="34" charset="0"/>
              </a:rPr>
              <a:t>, with 1.5</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increments (Ref. </a:t>
            </a:r>
            <a:r>
              <a:rPr lang="en-US" sz="2400" dirty="0" smtClean="0">
                <a:latin typeface="Calibri Light" panose="020F0302020204030204" pitchFamily="34" charset="0"/>
              </a:rPr>
              <a:t>VDIM_3).</a:t>
            </a:r>
            <a:endParaRPr lang="fr-CA" sz="2400" dirty="0">
              <a:latin typeface="Calibri Light" panose="020F0302020204030204" pitchFamily="34" charset="0"/>
            </a:endParaRPr>
          </a:p>
          <a:p>
            <a:pPr lvl="1"/>
            <a:r>
              <a:rPr lang="en-US" sz="2200" dirty="0" smtClean="0">
                <a:latin typeface="Calibri Light" panose="020F0302020204030204" pitchFamily="34" charset="0"/>
              </a:rPr>
              <a:t>Validation type: </a:t>
            </a:r>
            <a:r>
              <a:rPr lang="en-US" sz="2200" dirty="0">
                <a:latin typeface="Calibri Light" panose="020F0302020204030204" pitchFamily="34" charset="0"/>
              </a:rPr>
              <a:t>‘Dimension’</a:t>
            </a:r>
            <a:endParaRPr lang="fr-CA" sz="2200" dirty="0">
              <a:latin typeface="Calibri Light" panose="020F0302020204030204" pitchFamily="34" charset="0"/>
            </a:endParaRPr>
          </a:p>
          <a:p>
            <a:pPr lvl="1"/>
            <a:r>
              <a:rPr lang="en-US" sz="2200" dirty="0" smtClean="0">
                <a:latin typeface="Calibri Light" panose="020F0302020204030204" pitchFamily="34" charset="0"/>
              </a:rPr>
              <a:t>Validation expression</a:t>
            </a:r>
            <a:r>
              <a:rPr lang="en-US" sz="2200" dirty="0">
                <a:latin typeface="Calibri Light" panose="020F0302020204030204" pitchFamily="34" charset="0"/>
              </a:rPr>
              <a:t>: </a:t>
            </a:r>
            <a:r>
              <a:rPr lang="en-US" sz="2200" b="1" dirty="0" smtClean="0">
                <a:latin typeface="Calibri Light" panose="020F0302020204030204" pitchFamily="34" charset="0"/>
              </a:rPr>
              <a:t>Max </a:t>
            </a:r>
            <a:r>
              <a:rPr lang="en-US" sz="2200" b="1" dirty="0">
                <a:latin typeface="Calibri Light" panose="020F0302020204030204" pitchFamily="34" charset="0"/>
              </a:rPr>
              <a:t>(18, Min (round (value, 1.5), 48))</a:t>
            </a:r>
            <a:endParaRPr lang="fr-CA" sz="2200" dirty="0">
              <a:latin typeface="Calibri Light" panose="020F0302020204030204" pitchFamily="34" charset="0"/>
            </a:endParaRPr>
          </a:p>
          <a:p>
            <a:pPr lvl="1"/>
            <a:r>
              <a:rPr lang="en-US" sz="2200" dirty="0" smtClean="0">
                <a:latin typeface="Calibri Light" panose="020F0302020204030204" pitchFamily="34" charset="0"/>
              </a:rPr>
              <a:t>If you type 25</a:t>
            </a:r>
            <a:r>
              <a:rPr lang="en-US" sz="2200" dirty="0">
                <a:latin typeface="Calibri Light" panose="020F0302020204030204" pitchFamily="34" charset="0"/>
              </a:rPr>
              <a:t>; the system will assign </a:t>
            </a:r>
            <a:r>
              <a:rPr lang="en-US" sz="2200" dirty="0" smtClean="0">
                <a:latin typeface="Calibri Light" panose="020F0302020204030204" pitchFamily="34" charset="0"/>
              </a:rPr>
              <a:t>25.5</a:t>
            </a:r>
          </a:p>
          <a:p>
            <a:pPr marL="457200" lvl="1" indent="0">
              <a:buNone/>
            </a:pPr>
            <a:endParaRPr lang="en-US" sz="2200" dirty="0" smtClean="0">
              <a:latin typeface="Calibri Light" panose="020F0302020204030204" pitchFamily="34" charset="0"/>
            </a:endParaRPr>
          </a:p>
          <a:p>
            <a:pPr algn="just">
              <a:buFont typeface="Courier New" panose="02070309020205020404" pitchFamily="49" charset="0"/>
              <a:buChar char="o"/>
            </a:pPr>
            <a:r>
              <a:rPr lang="en-US" sz="2400" dirty="0">
                <a:latin typeface="Calibri Light" panose="020F0302020204030204" pitchFamily="34" charset="0"/>
              </a:rPr>
              <a:t>The maximum width is </a:t>
            </a:r>
            <a:r>
              <a:rPr lang="en-US" sz="2400" dirty="0" smtClean="0">
                <a:latin typeface="Calibri Light" panose="020F0302020204030204" pitchFamily="34" charset="0"/>
              </a:rPr>
              <a:t>24</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the minimum width is </a:t>
            </a:r>
            <a:r>
              <a:rPr lang="en-US" sz="2400" dirty="0" smtClean="0">
                <a:latin typeface="Calibri Light" panose="020F0302020204030204" pitchFamily="34" charset="0"/>
              </a:rPr>
              <a:t>9</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and the increments are not </a:t>
            </a:r>
            <a:r>
              <a:rPr lang="en-US" sz="2400" dirty="0" smtClean="0">
                <a:latin typeface="Calibri Light" panose="020F0302020204030204" pitchFamily="34" charset="0"/>
              </a:rPr>
              <a:t>equal </a:t>
            </a:r>
            <a:r>
              <a:rPr lang="en-US" sz="2400" dirty="0">
                <a:latin typeface="Calibri Light" panose="020F0302020204030204" pitchFamily="34" charset="0"/>
              </a:rPr>
              <a:t>(Ref. </a:t>
            </a:r>
            <a:r>
              <a:rPr lang="en-US" sz="2400" dirty="0" smtClean="0">
                <a:latin typeface="Calibri Light" panose="020F0302020204030204" pitchFamily="34" charset="0"/>
              </a:rPr>
              <a:t>VDIM_4).</a:t>
            </a:r>
            <a:endParaRPr lang="fr-CA" sz="2400" dirty="0">
              <a:latin typeface="Calibri Light" panose="020F0302020204030204" pitchFamily="34" charset="0"/>
            </a:endParaRPr>
          </a:p>
          <a:p>
            <a:pPr lvl="1"/>
            <a:r>
              <a:rPr lang="en-US" sz="2000" dirty="0">
                <a:latin typeface="Calibri Light" panose="020F0302020204030204" pitchFamily="34" charset="0"/>
              </a:rPr>
              <a:t>Validation type: ‘Dimension’</a:t>
            </a:r>
            <a:endParaRPr lang="fr-CA" sz="2000" dirty="0">
              <a:latin typeface="Calibri Light" panose="020F0302020204030204" pitchFamily="34" charset="0"/>
            </a:endParaRPr>
          </a:p>
          <a:p>
            <a:pPr lvl="1"/>
            <a:r>
              <a:rPr lang="fr-FR" sz="2000" dirty="0">
                <a:latin typeface="Calibri Light" panose="020F0302020204030204" pitchFamily="34" charset="0"/>
              </a:rPr>
              <a:t>Variable expression : Min </a:t>
            </a:r>
            <a:r>
              <a:rPr lang="fr-FR" sz="2000" dirty="0" smtClean="0">
                <a:latin typeface="Calibri Light" panose="020F0302020204030204" pitchFamily="34" charset="0"/>
              </a:rPr>
              <a:t>(24.5, </a:t>
            </a:r>
            <a:r>
              <a:rPr lang="fr-FR" sz="2000" dirty="0">
                <a:latin typeface="Calibri Light" panose="020F0302020204030204" pitchFamily="34" charset="0"/>
              </a:rPr>
              <a:t>Max </a:t>
            </a:r>
            <a:r>
              <a:rPr lang="fr-FR" sz="2000" dirty="0" smtClean="0">
                <a:latin typeface="Calibri Light" panose="020F0302020204030204" pitchFamily="34" charset="0"/>
              </a:rPr>
              <a:t>(9, </a:t>
            </a:r>
            <a:r>
              <a:rPr lang="fr-FR" sz="2000" dirty="0">
                <a:latin typeface="Calibri Light" panose="020F0302020204030204" pitchFamily="34" charset="0"/>
              </a:rPr>
              <a:t>Range (value, </a:t>
            </a:r>
            <a:r>
              <a:rPr lang="fr-FR" sz="2000" dirty="0" smtClean="0">
                <a:latin typeface="Calibri Light" panose="020F0302020204030204" pitchFamily="34" charset="0"/>
              </a:rPr>
              <a:t>9, 12, 12.5, 15, 18, 18.5, 21, 24, 24.5)))</a:t>
            </a:r>
          </a:p>
          <a:p>
            <a:pPr lvl="1"/>
            <a:r>
              <a:rPr lang="en-US" sz="2000" dirty="0" smtClean="0">
                <a:latin typeface="Calibri Light" panose="020F0302020204030204" pitchFamily="34" charset="0"/>
              </a:rPr>
              <a:t>If </a:t>
            </a:r>
            <a:r>
              <a:rPr lang="en-US" sz="2000" dirty="0">
                <a:latin typeface="Calibri Light" panose="020F0302020204030204" pitchFamily="34" charset="0"/>
              </a:rPr>
              <a:t>you type </a:t>
            </a:r>
            <a:r>
              <a:rPr lang="en-US" sz="2000" dirty="0" smtClean="0">
                <a:latin typeface="Calibri Light" panose="020F0302020204030204" pitchFamily="34" charset="0"/>
              </a:rPr>
              <a:t>16; </a:t>
            </a:r>
            <a:r>
              <a:rPr lang="en-US" sz="2000" dirty="0">
                <a:latin typeface="Calibri Light" panose="020F0302020204030204" pitchFamily="34" charset="0"/>
              </a:rPr>
              <a:t>the system will assign </a:t>
            </a:r>
            <a:r>
              <a:rPr lang="en-US" sz="2000" dirty="0" smtClean="0">
                <a:latin typeface="Calibri Light" panose="020F0302020204030204" pitchFamily="34" charset="0"/>
              </a:rPr>
              <a:t>15</a:t>
            </a:r>
            <a:endParaRPr lang="en-US" sz="2000" dirty="0">
              <a:latin typeface="Calibri Light" panose="020F0302020204030204" pitchFamily="34" charset="0"/>
            </a:endParaRPr>
          </a:p>
          <a:p>
            <a:pPr marL="457200" lvl="1" indent="0">
              <a:buNone/>
            </a:pPr>
            <a:endParaRPr lang="fr-CA" dirty="0">
              <a:latin typeface="Calibri Light" panose="020F0302020204030204" pitchFamily="34" charset="0"/>
            </a:endParaRPr>
          </a:p>
          <a:p>
            <a:pPr marL="0" indent="0">
              <a:buNone/>
            </a:pPr>
            <a:endParaRPr lang="fr-CA" dirty="0"/>
          </a:p>
        </p:txBody>
      </p:sp>
    </p:spTree>
    <p:extLst>
      <p:ext uri="{BB962C8B-B14F-4D97-AF65-F5344CB8AC3E}">
        <p14:creationId xmlns:p14="http://schemas.microsoft.com/office/powerpoint/2010/main" val="101236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a:t>
            </a:r>
            <a:r>
              <a:rPr lang="en-CA" sz="4000" b="1" cap="small" dirty="0" smtClean="0">
                <a:latin typeface="Calibri Light" panose="020F0302020204030204" pitchFamily="34" charset="0"/>
              </a:rPr>
              <a:t>Validations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(Return Type Dimension)</a:t>
            </a:r>
            <a:endParaRPr lang="fr-CA" sz="4000" cap="small"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smtClean="0">
                <a:latin typeface="Calibri Light" panose="020F0302020204030204" pitchFamily="34" charset="0"/>
              </a:rPr>
              <a:t>No maximum and minimum height, with increments of </a:t>
            </a:r>
            <a:r>
              <a:rPr lang="fr-CA" sz="2400" dirty="0" smtClean="0">
                <a:latin typeface="Calibri Light" panose="020F0302020204030204" pitchFamily="34" charset="0"/>
              </a:rPr>
              <a:t>1/4</a:t>
            </a:r>
            <a:r>
              <a:rPr lang="fr-FR" sz="2400" dirty="0" smtClean="0">
                <a:latin typeface="Calibri Light" panose="020F0302020204030204" pitchFamily="34" charset="0"/>
              </a:rPr>
              <a:t>"</a:t>
            </a:r>
            <a:r>
              <a:rPr lang="fr-CA" sz="2400" dirty="0" smtClean="0">
                <a:latin typeface="Calibri Light" panose="020F0302020204030204" pitchFamily="34" charset="0"/>
              </a:rPr>
              <a:t> </a:t>
            </a:r>
            <a:r>
              <a:rPr lang="en-US" sz="2400" dirty="0" smtClean="0">
                <a:latin typeface="Calibri Light" panose="020F0302020204030204" pitchFamily="34" charset="0"/>
              </a:rPr>
              <a:t>(</a:t>
            </a:r>
            <a:r>
              <a:rPr lang="en-US" sz="2400" dirty="0">
                <a:latin typeface="Calibri Light" panose="020F0302020204030204" pitchFamily="34" charset="0"/>
              </a:rPr>
              <a:t>Ref. </a:t>
            </a:r>
            <a:r>
              <a:rPr lang="en-US" sz="2400" dirty="0" smtClean="0">
                <a:latin typeface="Calibri Light" panose="020F0302020204030204" pitchFamily="34" charset="0"/>
              </a:rPr>
              <a:t>VDIM_5).</a:t>
            </a:r>
            <a:endParaRPr lang="fr-CA" sz="2400" dirty="0" smtClean="0">
              <a:latin typeface="Calibri Light" panose="020F0302020204030204" pitchFamily="34" charset="0"/>
            </a:endParaRPr>
          </a:p>
          <a:p>
            <a:pPr lvl="1"/>
            <a:r>
              <a:rPr lang="en-US" sz="2000" dirty="0" smtClean="0">
                <a:latin typeface="Calibri Light" panose="020F0302020204030204" pitchFamily="34" charset="0"/>
              </a:rPr>
              <a:t>Validation type: ‘Dimension’</a:t>
            </a:r>
            <a:endParaRPr lang="fr-CA" sz="2000" dirty="0" smtClean="0">
              <a:latin typeface="Calibri Light" panose="020F0302020204030204" pitchFamily="34" charset="0"/>
            </a:endParaRPr>
          </a:p>
          <a:p>
            <a:pPr lvl="1"/>
            <a:r>
              <a:rPr lang="en-US" sz="2000" dirty="0" smtClean="0">
                <a:latin typeface="Calibri Light" panose="020F0302020204030204" pitchFamily="34" charset="0"/>
              </a:rPr>
              <a:t>Validation expression</a:t>
            </a:r>
            <a:r>
              <a:rPr lang="en-US" sz="2000" dirty="0">
                <a:latin typeface="Calibri Light" panose="020F0302020204030204" pitchFamily="34" charset="0"/>
              </a:rPr>
              <a:t> : </a:t>
            </a:r>
            <a:r>
              <a:rPr lang="en-US" sz="2000" dirty="0" smtClean="0">
                <a:latin typeface="Calibri Light" panose="020F0302020204030204" pitchFamily="34" charset="0"/>
              </a:rPr>
              <a:t>Round </a:t>
            </a:r>
            <a:r>
              <a:rPr lang="en-US" sz="2000" dirty="0">
                <a:latin typeface="Calibri Light" panose="020F0302020204030204" pitchFamily="34" charset="0"/>
              </a:rPr>
              <a:t>(value, 1 / </a:t>
            </a:r>
            <a:r>
              <a:rPr lang="en-US" sz="2000" dirty="0" smtClean="0">
                <a:latin typeface="Calibri Light" panose="020F0302020204030204" pitchFamily="34" charset="0"/>
              </a:rPr>
              <a:t>4)</a:t>
            </a:r>
          </a:p>
          <a:p>
            <a:pPr lvl="1"/>
            <a:r>
              <a:rPr lang="en-US" sz="2000" dirty="0">
                <a:latin typeface="Calibri Light" panose="020F0302020204030204" pitchFamily="34" charset="0"/>
              </a:rPr>
              <a:t>If you </a:t>
            </a:r>
            <a:r>
              <a:rPr lang="en-US" sz="2000" dirty="0" smtClean="0">
                <a:latin typeface="Calibri Light" panose="020F0302020204030204" pitchFamily="34" charset="0"/>
              </a:rPr>
              <a:t>type 34-5/8; </a:t>
            </a:r>
            <a:r>
              <a:rPr lang="en-US" sz="2000" dirty="0">
                <a:latin typeface="Calibri Light" panose="020F0302020204030204" pitchFamily="34" charset="0"/>
              </a:rPr>
              <a:t>the system will assign </a:t>
            </a:r>
            <a:r>
              <a:rPr lang="en-CA" sz="2000" dirty="0" smtClean="0">
                <a:latin typeface="Calibri Light" panose="020F0302020204030204" pitchFamily="34" charset="0"/>
              </a:rPr>
              <a:t>34.75</a:t>
            </a:r>
          </a:p>
          <a:p>
            <a:pPr marL="457200" lvl="1" indent="0">
              <a:buNone/>
            </a:pPr>
            <a:endParaRPr lang="fr-CA" sz="2000" dirty="0">
              <a:latin typeface="Calibri Light" panose="020F0302020204030204" pitchFamily="34" charset="0"/>
            </a:endParaRPr>
          </a:p>
          <a:p>
            <a:pPr>
              <a:buFont typeface="Courier New" panose="02070309020205020404" pitchFamily="49" charset="0"/>
              <a:buChar char="o"/>
            </a:pPr>
            <a:r>
              <a:rPr lang="en-US" sz="2400" dirty="0">
                <a:latin typeface="Calibri Light" panose="020F0302020204030204" pitchFamily="34" charset="0"/>
              </a:rPr>
              <a:t>A drawer box (DCH1) is available at specific heights </a:t>
            </a:r>
            <a:r>
              <a:rPr lang="en-US" sz="2400" dirty="0" smtClean="0">
                <a:latin typeface="Calibri Light" panose="020F0302020204030204" pitchFamily="34" charset="0"/>
              </a:rPr>
              <a:t>1.75</a:t>
            </a:r>
            <a:r>
              <a:rPr lang="fr-FR" sz="2400" dirty="0" smtClean="0">
                <a:latin typeface="Calibri Light" panose="020F0302020204030204" pitchFamily="34" charset="0"/>
              </a:rPr>
              <a:t>"</a:t>
            </a:r>
            <a:r>
              <a:rPr lang="en-US" sz="2400" dirty="0" smtClean="0">
                <a:latin typeface="Calibri Light" panose="020F0302020204030204" pitchFamily="34" charset="0"/>
              </a:rPr>
              <a:t>, 3.5</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and </a:t>
            </a:r>
            <a:r>
              <a:rPr lang="en-US" sz="2400" dirty="0" smtClean="0">
                <a:latin typeface="Calibri Light" panose="020F0302020204030204" pitchFamily="34" charset="0"/>
              </a:rPr>
              <a:t>5.5</a:t>
            </a:r>
            <a:r>
              <a:rPr lang="fr-FR" sz="2400" dirty="0" smtClean="0">
                <a:latin typeface="Calibri Light" panose="020F0302020204030204" pitchFamily="34" charset="0"/>
              </a:rPr>
              <a:t>"</a:t>
            </a:r>
            <a:r>
              <a:rPr lang="en-US" sz="2400" dirty="0" smtClean="0">
                <a:latin typeface="Calibri Light" panose="020F0302020204030204" pitchFamily="34" charset="0"/>
              </a:rPr>
              <a:t> </a:t>
            </a:r>
            <a:r>
              <a:rPr lang="en-US" sz="2400" dirty="0">
                <a:latin typeface="Calibri Light" panose="020F0302020204030204" pitchFamily="34" charset="0"/>
              </a:rPr>
              <a:t>(Ref. </a:t>
            </a:r>
            <a:r>
              <a:rPr lang="en-US" sz="2400" dirty="0" smtClean="0">
                <a:latin typeface="Calibri Light" panose="020F0302020204030204" pitchFamily="34" charset="0"/>
              </a:rPr>
              <a:t>VDIM_6).</a:t>
            </a:r>
            <a:endParaRPr lang="fr-CA" sz="2400" dirty="0">
              <a:latin typeface="Calibri Light" panose="020F0302020204030204" pitchFamily="34" charset="0"/>
            </a:endParaRPr>
          </a:p>
          <a:p>
            <a:pPr lvl="1"/>
            <a:r>
              <a:rPr lang="en-US" sz="2000" dirty="0">
                <a:latin typeface="Calibri Light" panose="020F0302020204030204" pitchFamily="34" charset="0"/>
              </a:rPr>
              <a:t>Validation type: ‘Dimension’</a:t>
            </a:r>
            <a:endParaRPr lang="fr-CA" sz="2000" dirty="0">
              <a:latin typeface="Calibri Light" panose="020F0302020204030204" pitchFamily="34" charset="0"/>
            </a:endParaRPr>
          </a:p>
          <a:p>
            <a:pPr lvl="1"/>
            <a:r>
              <a:rPr lang="en-US" sz="2000" dirty="0">
                <a:latin typeface="Calibri Light" panose="020F0302020204030204" pitchFamily="34" charset="0"/>
              </a:rPr>
              <a:t>Validation expression: </a:t>
            </a:r>
            <a:r>
              <a:rPr lang="en-US" sz="2000" b="1" dirty="0">
                <a:latin typeface="Calibri Light" panose="020F0302020204030204" pitchFamily="34" charset="0"/>
              </a:rPr>
              <a:t>Range (value, 1.75, 3.5, </a:t>
            </a:r>
            <a:r>
              <a:rPr lang="en-US" sz="2000" b="1" dirty="0" smtClean="0">
                <a:latin typeface="Calibri Light" panose="020F0302020204030204" pitchFamily="34" charset="0"/>
              </a:rPr>
              <a:t>5.5)</a:t>
            </a:r>
          </a:p>
          <a:p>
            <a:pPr lvl="1"/>
            <a:r>
              <a:rPr lang="en-US" sz="2000" dirty="0">
                <a:latin typeface="Calibri Light" panose="020F0302020204030204" pitchFamily="34" charset="0"/>
              </a:rPr>
              <a:t>If you type </a:t>
            </a:r>
            <a:r>
              <a:rPr lang="en-US" sz="2000" dirty="0" smtClean="0">
                <a:latin typeface="Calibri Light" panose="020F0302020204030204" pitchFamily="34" charset="0"/>
              </a:rPr>
              <a:t>2; </a:t>
            </a:r>
            <a:r>
              <a:rPr lang="en-US" sz="2000" dirty="0">
                <a:latin typeface="Calibri Light" panose="020F0302020204030204" pitchFamily="34" charset="0"/>
              </a:rPr>
              <a:t>the system will assign </a:t>
            </a:r>
            <a:r>
              <a:rPr lang="en-US" sz="2000" dirty="0" smtClean="0">
                <a:latin typeface="Calibri Light" panose="020F0302020204030204" pitchFamily="34" charset="0"/>
              </a:rPr>
              <a:t>1</a:t>
            </a:r>
            <a:r>
              <a:rPr lang="en-CA" sz="2000" dirty="0" smtClean="0">
                <a:latin typeface="Calibri Light" panose="020F0302020204030204" pitchFamily="34" charset="0"/>
              </a:rPr>
              <a:t>.75</a:t>
            </a:r>
            <a:endParaRPr lang="fr-CA" sz="2000" dirty="0">
              <a:latin typeface="Calibri Light" panose="020F0302020204030204" pitchFamily="34" charset="0"/>
            </a:endParaRPr>
          </a:p>
          <a:p>
            <a:pPr marL="457200" lvl="1" indent="0">
              <a:buNone/>
            </a:pPr>
            <a:endParaRPr lang="fr-CA" sz="2000" dirty="0">
              <a:latin typeface="Calibri Light" panose="020F0302020204030204" pitchFamily="34" charset="0"/>
            </a:endParaRPr>
          </a:p>
          <a:p>
            <a:pPr marL="0" indent="0">
              <a:buNone/>
            </a:pPr>
            <a:endParaRPr lang="fr-CA" dirty="0"/>
          </a:p>
        </p:txBody>
      </p:sp>
    </p:spTree>
    <p:extLst>
      <p:ext uri="{BB962C8B-B14F-4D97-AF65-F5344CB8AC3E}">
        <p14:creationId xmlns:p14="http://schemas.microsoft.com/office/powerpoint/2010/main" val="47790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Validations</a:t>
            </a:r>
            <a:br>
              <a:rPr lang="en-CA" sz="4000" b="1" cap="small" dirty="0">
                <a:latin typeface="Calibri Light" panose="020F0302020204030204" pitchFamily="34" charset="0"/>
              </a:rPr>
            </a:br>
            <a:r>
              <a:rPr lang="en-CA" sz="4000" b="1" cap="small" dirty="0">
                <a:latin typeface="Calibri Light" panose="020F0302020204030204" pitchFamily="34" charset="0"/>
              </a:rPr>
              <a:t>(Return Type Dimension)</a:t>
            </a:r>
            <a:endParaRPr lang="fr-CA" sz="4000" dirty="0"/>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n-US" sz="2400" dirty="0" smtClean="0">
                <a:latin typeface="Calibri Light" panose="020F0302020204030204" pitchFamily="34" charset="0"/>
              </a:rPr>
              <a:t>The maximum height for a drawer box is 10in+DrawBotThick</a:t>
            </a:r>
            <a:r>
              <a:rPr lang="en-US" sz="2400" b="1" dirty="0" smtClean="0">
                <a:latin typeface="Calibri Light" panose="020F0302020204030204" pitchFamily="34" charset="0"/>
              </a:rPr>
              <a:t> </a:t>
            </a:r>
            <a:r>
              <a:rPr lang="en-US" sz="2400" dirty="0" smtClean="0">
                <a:latin typeface="Calibri Light" panose="020F0302020204030204" pitchFamily="34" charset="0"/>
              </a:rPr>
              <a:t>and the minimum height </a:t>
            </a:r>
            <a:r>
              <a:rPr lang="en-US" sz="2400" dirty="0">
                <a:latin typeface="Calibri Light" panose="020F0302020204030204" pitchFamily="34" charset="0"/>
              </a:rPr>
              <a:t>is </a:t>
            </a:r>
            <a:r>
              <a:rPr lang="en-US" sz="2400" dirty="0" smtClean="0">
                <a:latin typeface="Calibri Light" panose="020F0302020204030204" pitchFamily="34" charset="0"/>
              </a:rPr>
              <a:t>3</a:t>
            </a:r>
            <a:r>
              <a:rPr lang="fr-FR" sz="2400" dirty="0" smtClean="0">
                <a:latin typeface="Calibri Light" panose="020F0302020204030204" pitchFamily="34" charset="0"/>
              </a:rPr>
              <a:t>" </a:t>
            </a:r>
            <a:r>
              <a:rPr lang="en-US" sz="2400" dirty="0" smtClean="0">
                <a:latin typeface="Calibri Light" panose="020F0302020204030204" pitchFamily="34" charset="0"/>
              </a:rPr>
              <a:t>+</a:t>
            </a:r>
            <a:r>
              <a:rPr lang="en-US" sz="2400" dirty="0" err="1" smtClean="0">
                <a:latin typeface="Calibri Light" panose="020F0302020204030204" pitchFamily="34" charset="0"/>
              </a:rPr>
              <a:t>DrawBotThick</a:t>
            </a:r>
            <a:r>
              <a:rPr lang="en-US" sz="2400" dirty="0">
                <a:latin typeface="Calibri Light" panose="020F0302020204030204" pitchFamily="34" charset="0"/>
              </a:rPr>
              <a:t>, </a:t>
            </a:r>
            <a:r>
              <a:rPr lang="en-US" sz="2400" dirty="0" smtClean="0">
                <a:latin typeface="Calibri Light" panose="020F0302020204030204" pitchFamily="34" charset="0"/>
              </a:rPr>
              <a:t>with 1</a:t>
            </a:r>
            <a:r>
              <a:rPr lang="fr-FR" sz="2400" dirty="0" smtClean="0">
                <a:latin typeface="Calibri Light" panose="020F0302020204030204" pitchFamily="34" charset="0"/>
              </a:rPr>
              <a:t>"</a:t>
            </a:r>
            <a:r>
              <a:rPr lang="en-US" sz="2400" dirty="0" smtClean="0">
                <a:latin typeface="Calibri Light" panose="020F0302020204030204" pitchFamily="34" charset="0"/>
              </a:rPr>
              <a:t> increments (Ref. VDIM_7) .</a:t>
            </a:r>
            <a:endParaRPr lang="fr-CA" sz="2400" dirty="0" smtClean="0">
              <a:latin typeface="Calibri Light" panose="020F0302020204030204" pitchFamily="34" charset="0"/>
            </a:endParaRPr>
          </a:p>
          <a:p>
            <a:pPr lvl="1"/>
            <a:r>
              <a:rPr lang="en-US" sz="2000" dirty="0" smtClean="0">
                <a:latin typeface="Calibri Light" panose="020F0302020204030204" pitchFamily="34" charset="0"/>
              </a:rPr>
              <a:t>Validation type: ‘</a:t>
            </a:r>
            <a:r>
              <a:rPr lang="en-US" sz="2000" dirty="0">
                <a:latin typeface="Calibri Light" panose="020F0302020204030204" pitchFamily="34" charset="0"/>
              </a:rPr>
              <a:t>Dimension’</a:t>
            </a:r>
            <a:endParaRPr lang="fr-CA" sz="2000" dirty="0">
              <a:latin typeface="Calibri Light" panose="020F0302020204030204" pitchFamily="34" charset="0"/>
            </a:endParaRPr>
          </a:p>
          <a:p>
            <a:pPr lvl="1"/>
            <a:r>
              <a:rPr lang="en-US" sz="2000" dirty="0" smtClean="0">
                <a:latin typeface="Calibri Light" panose="020F0302020204030204" pitchFamily="34" charset="0"/>
              </a:rPr>
              <a:t>Validation expression</a:t>
            </a:r>
            <a:r>
              <a:rPr lang="en-US" sz="2000" dirty="0">
                <a:latin typeface="Calibri Light" panose="020F0302020204030204" pitchFamily="34" charset="0"/>
              </a:rPr>
              <a:t>: </a:t>
            </a:r>
            <a:r>
              <a:rPr lang="en-US" sz="2000" b="1" dirty="0">
                <a:latin typeface="Calibri Light" panose="020F0302020204030204" pitchFamily="34" charset="0"/>
              </a:rPr>
              <a:t>Round (Max (3in, Min (value, 10in)), 1in)+</a:t>
            </a:r>
            <a:r>
              <a:rPr lang="en-US" sz="2000" b="1" dirty="0" err="1" smtClean="0">
                <a:latin typeface="Calibri Light" panose="020F0302020204030204" pitchFamily="34" charset="0"/>
              </a:rPr>
              <a:t>DrawBotThick</a:t>
            </a:r>
            <a:endParaRPr lang="en-US" sz="2000" b="1" dirty="0" smtClean="0">
              <a:latin typeface="Calibri Light" panose="020F0302020204030204" pitchFamily="34" charset="0"/>
            </a:endParaRPr>
          </a:p>
          <a:p>
            <a:pPr marL="457200" lvl="1" indent="0">
              <a:buNone/>
            </a:pPr>
            <a:endParaRPr lang="fr-CA" sz="2000" dirty="0">
              <a:latin typeface="Calibri Light" panose="020F0302020204030204" pitchFamily="34" charset="0"/>
            </a:endParaRPr>
          </a:p>
          <a:p>
            <a:pPr>
              <a:buFont typeface="Courier New" panose="02070309020205020404" pitchFamily="49" charset="0"/>
              <a:buChar char="o"/>
            </a:pPr>
            <a:r>
              <a:rPr lang="en-US" sz="2400" dirty="0">
                <a:latin typeface="Calibri Light" panose="020F0302020204030204" pitchFamily="34" charset="0"/>
              </a:rPr>
              <a:t>Can be used for </a:t>
            </a:r>
            <a:r>
              <a:rPr lang="en-US" sz="2400" dirty="0" smtClean="0">
                <a:latin typeface="Calibri Light" panose="020F0302020204030204" pitchFamily="34" charset="0"/>
              </a:rPr>
              <a:t>back/peninsula </a:t>
            </a:r>
            <a:r>
              <a:rPr lang="en-US" sz="2400" dirty="0">
                <a:latin typeface="Calibri Light" panose="020F0302020204030204" pitchFamily="34" charset="0"/>
              </a:rPr>
              <a:t>panel 4ft x 8ft </a:t>
            </a:r>
            <a:r>
              <a:rPr lang="en-US" sz="2400" dirty="0" smtClean="0">
                <a:latin typeface="Calibri Light" panose="020F0302020204030204" pitchFamily="34" charset="0"/>
              </a:rPr>
              <a:t>(Ref</a:t>
            </a:r>
            <a:r>
              <a:rPr lang="en-US" sz="2400" dirty="0">
                <a:latin typeface="Calibri Light" panose="020F0302020204030204" pitchFamily="34" charset="0"/>
              </a:rPr>
              <a:t>. </a:t>
            </a:r>
            <a:r>
              <a:rPr lang="en-US" sz="2400" dirty="0" smtClean="0">
                <a:latin typeface="Calibri Light" panose="020F0302020204030204" pitchFamily="34" charset="0"/>
              </a:rPr>
              <a:t>VDIM_9).</a:t>
            </a:r>
            <a:endParaRPr lang="en-US" sz="2400" dirty="0">
              <a:latin typeface="Calibri Light" panose="020F0302020204030204" pitchFamily="34" charset="0"/>
            </a:endParaRPr>
          </a:p>
          <a:p>
            <a:pPr lvl="1"/>
            <a:r>
              <a:rPr lang="en-US" sz="2000" dirty="0">
                <a:latin typeface="Calibri Light" panose="020F0302020204030204" pitchFamily="34" charset="0"/>
              </a:rPr>
              <a:t>Validation type: Dimension</a:t>
            </a:r>
            <a:endParaRPr lang="fr-CA" sz="2000" dirty="0">
              <a:latin typeface="Calibri Light" panose="020F0302020204030204" pitchFamily="34" charset="0"/>
            </a:endParaRPr>
          </a:p>
          <a:p>
            <a:pPr lvl="1"/>
            <a:r>
              <a:rPr lang="en-US" sz="2000" dirty="0">
                <a:latin typeface="Calibri Light" panose="020F0302020204030204" pitchFamily="34" charset="0"/>
              </a:rPr>
              <a:t>Width validation expression: If (Height &gt; 48in, Min (48in, value), Min (96in, value))</a:t>
            </a:r>
            <a:endParaRPr lang="fr-CA" sz="2000" dirty="0">
              <a:latin typeface="Calibri Light" panose="020F0302020204030204" pitchFamily="34" charset="0"/>
            </a:endParaRPr>
          </a:p>
          <a:p>
            <a:pPr lvl="1"/>
            <a:r>
              <a:rPr lang="en-US" sz="2000" dirty="0">
                <a:latin typeface="Calibri Light" panose="020F0302020204030204" pitchFamily="34" charset="0"/>
              </a:rPr>
              <a:t>Height validation expression: If (Width &gt; 48in, Min (48in, value), Min (96in, value))</a:t>
            </a:r>
            <a:endParaRPr lang="fr-CA" sz="2000" dirty="0">
              <a:latin typeface="Calibri Light" panose="020F0302020204030204" pitchFamily="34" charset="0"/>
            </a:endParaRPr>
          </a:p>
          <a:p>
            <a:endParaRPr lang="fr-CA" dirty="0"/>
          </a:p>
        </p:txBody>
      </p:sp>
    </p:spTree>
    <p:extLst>
      <p:ext uri="{BB962C8B-B14F-4D97-AF65-F5344CB8AC3E}">
        <p14:creationId xmlns:p14="http://schemas.microsoft.com/office/powerpoint/2010/main" val="183048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a:t>
            </a:r>
            <a:r>
              <a:rPr lang="en-CA" sz="4000" b="1" cap="small" dirty="0" smtClean="0">
                <a:latin typeface="Calibri Light" panose="020F0302020204030204" pitchFamily="34" charset="0"/>
              </a:rPr>
              <a:t>Validations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(Return Type Quantity)</a:t>
            </a:r>
            <a:endParaRPr lang="fr-CA" sz="4000" cap="small"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dirty="0">
                <a:latin typeface="Calibri Light" panose="020F0302020204030204" pitchFamily="34" charset="0"/>
              </a:rPr>
              <a:t>Available quantities </a:t>
            </a:r>
            <a:r>
              <a:rPr lang="en-US" sz="2400" dirty="0" smtClean="0">
                <a:latin typeface="Calibri Light" panose="020F0302020204030204" pitchFamily="34" charset="0"/>
              </a:rPr>
              <a:t>for UQ5 variable are </a:t>
            </a:r>
            <a:r>
              <a:rPr lang="en-US" sz="2400" dirty="0">
                <a:latin typeface="Calibri Light" panose="020F0302020204030204" pitchFamily="34" charset="0"/>
              </a:rPr>
              <a:t>1, 2, 3, 8, 9, 13, 15, 16 or 17 (Ref. </a:t>
            </a:r>
            <a:r>
              <a:rPr lang="en-US" sz="2400" dirty="0" smtClean="0">
                <a:latin typeface="Calibri Light" panose="020F0302020204030204" pitchFamily="34" charset="0"/>
              </a:rPr>
              <a:t>VQTY_1) </a:t>
            </a:r>
            <a:r>
              <a:rPr lang="en-US" sz="2400" dirty="0">
                <a:latin typeface="Calibri Light" panose="020F0302020204030204" pitchFamily="34" charset="0"/>
              </a:rPr>
              <a:t>. </a:t>
            </a:r>
            <a:endParaRPr lang="fr-CA" sz="2400" dirty="0">
              <a:latin typeface="Calibri Light" panose="020F0302020204030204" pitchFamily="34" charset="0"/>
            </a:endParaRPr>
          </a:p>
          <a:p>
            <a:pPr lvl="1"/>
            <a:r>
              <a:rPr lang="fr-CA" sz="2000" dirty="0" smtClean="0">
                <a:latin typeface="Calibri Light" panose="020F0302020204030204" pitchFamily="34" charset="0"/>
              </a:rPr>
              <a:t>Validation type: </a:t>
            </a:r>
            <a:r>
              <a:rPr lang="fr-CA" sz="2000" dirty="0">
                <a:latin typeface="Calibri Light" panose="020F0302020204030204" pitchFamily="34" charset="0"/>
              </a:rPr>
              <a:t>‘</a:t>
            </a:r>
            <a:r>
              <a:rPr lang="en-US" sz="2000" dirty="0">
                <a:latin typeface="Calibri Light" panose="020F0302020204030204" pitchFamily="34" charset="0"/>
              </a:rPr>
              <a:t>Quantity</a:t>
            </a:r>
            <a:r>
              <a:rPr lang="fr-CA" sz="2000" dirty="0">
                <a:latin typeface="Calibri Light" panose="020F0302020204030204" pitchFamily="34" charset="0"/>
              </a:rPr>
              <a:t>’</a:t>
            </a:r>
          </a:p>
          <a:p>
            <a:pPr lvl="1"/>
            <a:r>
              <a:rPr lang="fr-CA" sz="2000" dirty="0" smtClean="0">
                <a:latin typeface="Calibri Light" panose="020F0302020204030204" pitchFamily="34" charset="0"/>
              </a:rPr>
              <a:t>Validation expression</a:t>
            </a:r>
            <a:r>
              <a:rPr lang="fr-CA" sz="2000" dirty="0">
                <a:latin typeface="Calibri Light" panose="020F0302020204030204" pitchFamily="34" charset="0"/>
              </a:rPr>
              <a:t> :</a:t>
            </a:r>
            <a:r>
              <a:rPr lang="fr-CA" sz="2000" b="1" dirty="0">
                <a:latin typeface="Calibri Light" panose="020F0302020204030204" pitchFamily="34" charset="0"/>
              </a:rPr>
              <a:t> Range (value, "1-3", 8, 9, 13, "15-17")</a:t>
            </a:r>
            <a:endParaRPr lang="fr-CA" sz="2000" dirty="0">
              <a:latin typeface="Calibri Light" panose="020F0302020204030204" pitchFamily="34" charset="0"/>
            </a:endParaRPr>
          </a:p>
          <a:p>
            <a:pPr lvl="1"/>
            <a:r>
              <a:rPr lang="en-US" sz="2000" dirty="0">
                <a:latin typeface="Calibri Light" panose="020F0302020204030204" pitchFamily="34" charset="0"/>
              </a:rPr>
              <a:t>In this case, the scrolling bar will </a:t>
            </a:r>
            <a:r>
              <a:rPr lang="en-US" sz="2000" dirty="0" smtClean="0">
                <a:latin typeface="Calibri Light" panose="020F0302020204030204" pitchFamily="34" charset="0"/>
              </a:rPr>
              <a:t>only </a:t>
            </a:r>
            <a:r>
              <a:rPr lang="en-US" sz="2000" dirty="0">
                <a:latin typeface="Calibri Light" panose="020F0302020204030204" pitchFamily="34" charset="0"/>
              </a:rPr>
              <a:t>find the valid </a:t>
            </a:r>
            <a:r>
              <a:rPr lang="en-US" sz="2000" dirty="0" smtClean="0">
                <a:latin typeface="Calibri Light" panose="020F0302020204030204" pitchFamily="34" charset="0"/>
              </a:rPr>
              <a:t>values</a:t>
            </a:r>
            <a:endParaRPr lang="fr-CA" sz="2000" dirty="0">
              <a:latin typeface="Calibri Light" panose="020F0302020204030204" pitchFamily="34" charset="0"/>
            </a:endParaRPr>
          </a:p>
          <a:p>
            <a:pPr lvl="1"/>
            <a:r>
              <a:rPr lang="en-US" sz="2000" dirty="0">
                <a:latin typeface="Calibri Light" panose="020F0302020204030204" pitchFamily="34" charset="0"/>
              </a:rPr>
              <a:t>Invalid value entered will return </a:t>
            </a:r>
            <a:r>
              <a:rPr lang="en-US" sz="2000" dirty="0" smtClean="0">
                <a:latin typeface="Calibri Light" panose="020F0302020204030204" pitchFamily="34" charset="0"/>
              </a:rPr>
              <a:t>the </a:t>
            </a:r>
            <a:r>
              <a:rPr lang="en-US" sz="2000" dirty="0">
                <a:latin typeface="Calibri Light" panose="020F0302020204030204" pitchFamily="34" charset="0"/>
              </a:rPr>
              <a:t>closest </a:t>
            </a:r>
            <a:r>
              <a:rPr lang="en-US" sz="2000" dirty="0" smtClean="0">
                <a:latin typeface="Calibri Light" panose="020F0302020204030204" pitchFamily="34" charset="0"/>
              </a:rPr>
              <a:t>value</a:t>
            </a:r>
          </a:p>
          <a:p>
            <a:pPr lvl="1"/>
            <a:r>
              <a:rPr lang="en-US" sz="2000" dirty="0">
                <a:latin typeface="Calibri Light" panose="020F0302020204030204" pitchFamily="34" charset="0"/>
              </a:rPr>
              <a:t>If you type </a:t>
            </a:r>
            <a:r>
              <a:rPr lang="en-US" sz="2000" dirty="0" smtClean="0">
                <a:latin typeface="Calibri Light" panose="020F0302020204030204" pitchFamily="34" charset="0"/>
              </a:rPr>
              <a:t>4; </a:t>
            </a:r>
            <a:r>
              <a:rPr lang="en-US" sz="2000" dirty="0">
                <a:latin typeface="Calibri Light" panose="020F0302020204030204" pitchFamily="34" charset="0"/>
              </a:rPr>
              <a:t>the system will assign </a:t>
            </a:r>
            <a:r>
              <a:rPr lang="en-CA" sz="2000" dirty="0" smtClean="0">
                <a:latin typeface="Calibri Light" panose="020F0302020204030204" pitchFamily="34" charset="0"/>
              </a:rPr>
              <a:t>3</a:t>
            </a:r>
            <a:endParaRPr lang="en-US" sz="2000" dirty="0" smtClean="0">
              <a:latin typeface="Calibri Light" panose="020F0302020204030204" pitchFamily="34" charset="0"/>
            </a:endParaRPr>
          </a:p>
          <a:p>
            <a:pPr marL="914400" lvl="2" indent="0">
              <a:buNone/>
            </a:pPr>
            <a:endParaRPr lang="en-US" sz="1600" dirty="0" smtClean="0">
              <a:latin typeface="Calibri Light" panose="020F0302020204030204" pitchFamily="34" charset="0"/>
            </a:endParaRPr>
          </a:p>
          <a:p>
            <a:pPr marL="457200" lvl="1" indent="0">
              <a:buNone/>
            </a:pPr>
            <a:endParaRPr lang="fr-CA" dirty="0">
              <a:latin typeface="Calibri Light" panose="020F0302020204030204" pitchFamily="34" charset="0"/>
            </a:endParaRPr>
          </a:p>
          <a:p>
            <a:endParaRPr lang="fr-CA" dirty="0"/>
          </a:p>
        </p:txBody>
      </p:sp>
    </p:spTree>
    <p:extLst>
      <p:ext uri="{BB962C8B-B14F-4D97-AF65-F5344CB8AC3E}">
        <p14:creationId xmlns:p14="http://schemas.microsoft.com/office/powerpoint/2010/main" val="64058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a:t>
            </a:r>
            <a:r>
              <a:rPr lang="en-CA" sz="4000" b="1" cap="small" dirty="0" smtClean="0">
                <a:latin typeface="Calibri Light" panose="020F0302020204030204" pitchFamily="34" charset="0"/>
              </a:rPr>
              <a:t>Validations</a:t>
            </a:r>
            <a:br>
              <a:rPr lang="en-CA" sz="4000" b="1" cap="small" dirty="0" smtClean="0">
                <a:latin typeface="Calibri Light" panose="020F0302020204030204" pitchFamily="34" charset="0"/>
              </a:rPr>
            </a:br>
            <a:r>
              <a:rPr lang="fr-CA" sz="4000" b="1" cap="small" dirty="0" smtClean="0">
                <a:latin typeface="Calibri Light" panose="020F0302020204030204" pitchFamily="34" charset="0"/>
              </a:rPr>
              <a:t>(</a:t>
            </a:r>
            <a:r>
              <a:rPr lang="fr-CA" sz="4000" b="1" cap="small" dirty="0" err="1" smtClean="0">
                <a:latin typeface="Calibri Light" panose="020F0302020204030204" pitchFamily="34" charset="0"/>
              </a:rPr>
              <a:t>Conditional</a:t>
            </a:r>
            <a:r>
              <a:rPr lang="fr-CA" sz="4000" b="1" cap="small" dirty="0" smtClean="0">
                <a:latin typeface="Calibri Light" panose="020F0302020204030204" pitchFamily="34" charset="0"/>
              </a:rPr>
              <a:t>)</a:t>
            </a:r>
            <a:endParaRPr lang="fr-CA" sz="4000" cap="small" dirty="0"/>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n-CA" sz="2400" dirty="0" smtClean="0">
                <a:latin typeface="Calibri Light" panose="020F0302020204030204" pitchFamily="34" charset="0"/>
              </a:rPr>
              <a:t>Conditions may be specified in variable validations to restrict valid values based on previous selection(s). Below are a few examples.</a:t>
            </a:r>
            <a:endParaRPr lang="fr-CA" sz="2400" dirty="0">
              <a:latin typeface="Calibri Light" panose="020F0302020204030204" pitchFamily="34" charset="0"/>
            </a:endParaRPr>
          </a:p>
          <a:p>
            <a:pPr marL="971550" lvl="1" indent="-514350">
              <a:buFont typeface="+mj-lt"/>
              <a:buAutoNum type="arabicPeriod"/>
            </a:pPr>
            <a:r>
              <a:rPr lang="en-US" sz="2000" dirty="0">
                <a:latin typeface="Calibri Light" panose="020F0302020204030204" pitchFamily="34" charset="0"/>
              </a:rPr>
              <a:t>When UQ1=1 the maximum will be </a:t>
            </a:r>
            <a:r>
              <a:rPr lang="en-US" sz="2000" dirty="0" smtClean="0">
                <a:latin typeface="Calibri Light" panose="020F0302020204030204" pitchFamily="34" charset="0"/>
              </a:rPr>
              <a:t>48</a:t>
            </a:r>
            <a:r>
              <a:rPr lang="fr-FR" sz="2000" dirty="0" smtClean="0">
                <a:latin typeface="Calibri Light" panose="020F0302020204030204" pitchFamily="34" charset="0"/>
              </a:rPr>
              <a:t>"</a:t>
            </a:r>
            <a:r>
              <a:rPr lang="en-US" sz="2000" dirty="0" smtClean="0">
                <a:latin typeface="Calibri Light" panose="020F0302020204030204" pitchFamily="34" charset="0"/>
              </a:rPr>
              <a:t>, </a:t>
            </a:r>
            <a:r>
              <a:rPr lang="en-US" sz="2000" dirty="0">
                <a:latin typeface="Calibri Light" panose="020F0302020204030204" pitchFamily="34" charset="0"/>
              </a:rPr>
              <a:t>if not the maximum will be </a:t>
            </a:r>
            <a:r>
              <a:rPr lang="en-US" sz="2000" dirty="0" smtClean="0">
                <a:latin typeface="Calibri Light" panose="020F0302020204030204" pitchFamily="34" charset="0"/>
              </a:rPr>
              <a:t>36</a:t>
            </a:r>
            <a:r>
              <a:rPr lang="fr-FR" sz="2000" dirty="0" smtClean="0">
                <a:latin typeface="Calibri Light" panose="020F0302020204030204" pitchFamily="34" charset="0"/>
              </a:rPr>
              <a:t>"</a:t>
            </a:r>
            <a:r>
              <a:rPr lang="en-US" sz="2000" dirty="0" smtClean="0">
                <a:latin typeface="Calibri Light" panose="020F0302020204030204" pitchFamily="34" charset="0"/>
              </a:rPr>
              <a:t> </a:t>
            </a:r>
            <a:r>
              <a:rPr lang="en-US" sz="2000" dirty="0">
                <a:latin typeface="Calibri Light" panose="020F0302020204030204" pitchFamily="34" charset="0"/>
              </a:rPr>
              <a:t>(Ref. VDIM_8</a:t>
            </a:r>
            <a:r>
              <a:rPr lang="en-US" sz="2000" dirty="0" smtClean="0">
                <a:latin typeface="Calibri Light" panose="020F0302020204030204" pitchFamily="34" charset="0"/>
              </a:rPr>
              <a:t>).</a:t>
            </a:r>
            <a:endParaRPr lang="fr-CA" sz="2000" dirty="0">
              <a:latin typeface="Calibri Light" panose="020F0302020204030204" pitchFamily="34" charset="0"/>
            </a:endParaRPr>
          </a:p>
          <a:p>
            <a:pPr marL="1371600" lvl="2" indent="-514350"/>
            <a:r>
              <a:rPr lang="en-US" sz="2000" dirty="0">
                <a:latin typeface="Calibri Light" panose="020F0302020204030204" pitchFamily="34" charset="0"/>
              </a:rPr>
              <a:t>Validation </a:t>
            </a:r>
            <a:r>
              <a:rPr lang="en-US" sz="2000" dirty="0" smtClean="0">
                <a:latin typeface="Calibri Light" panose="020F0302020204030204" pitchFamily="34" charset="0"/>
              </a:rPr>
              <a:t>type</a:t>
            </a:r>
            <a:r>
              <a:rPr lang="en-US" sz="2000" dirty="0">
                <a:latin typeface="Calibri Light" panose="020F0302020204030204" pitchFamily="34" charset="0"/>
              </a:rPr>
              <a:t>: </a:t>
            </a:r>
            <a:r>
              <a:rPr lang="fr-CA" sz="2000" dirty="0" smtClean="0">
                <a:latin typeface="Calibri Light" panose="020F0302020204030204" pitchFamily="34" charset="0"/>
              </a:rPr>
              <a:t>‘</a:t>
            </a:r>
            <a:r>
              <a:rPr lang="en-US" sz="2000" dirty="0" err="1" smtClean="0">
                <a:latin typeface="Calibri Light" panose="020F0302020204030204" pitchFamily="34" charset="0"/>
              </a:rPr>
              <a:t>Enum</a:t>
            </a:r>
            <a:r>
              <a:rPr lang="fr-CA" sz="2000" dirty="0" smtClean="0">
                <a:latin typeface="Calibri Light" panose="020F0302020204030204" pitchFamily="34" charset="0"/>
              </a:rPr>
              <a:t>’</a:t>
            </a:r>
            <a:endParaRPr lang="fr-CA" sz="2000" dirty="0">
              <a:latin typeface="Calibri Light" panose="020F0302020204030204" pitchFamily="34" charset="0"/>
            </a:endParaRPr>
          </a:p>
          <a:p>
            <a:pPr marL="1371600" lvl="2" indent="-514350"/>
            <a:r>
              <a:rPr lang="en-US" sz="2000" dirty="0" smtClean="0">
                <a:latin typeface="Calibri Light" panose="020F0302020204030204" pitchFamily="34" charset="0"/>
              </a:rPr>
              <a:t>Validation expression: Min </a:t>
            </a:r>
            <a:r>
              <a:rPr lang="en-US" sz="2000" dirty="0">
                <a:latin typeface="Calibri Light" panose="020F0302020204030204" pitchFamily="34" charset="0"/>
              </a:rPr>
              <a:t>(value, if ( UQ1= =1, 48, 36</a:t>
            </a:r>
            <a:r>
              <a:rPr lang="en-US" sz="2000" dirty="0" smtClean="0">
                <a:latin typeface="Calibri Light" panose="020F0302020204030204" pitchFamily="34" charset="0"/>
              </a:rPr>
              <a:t>))</a:t>
            </a:r>
          </a:p>
          <a:p>
            <a:pPr lvl="1"/>
            <a:endParaRPr lang="fr-CA" dirty="0">
              <a:latin typeface="Calibri Light" panose="020F0302020204030204" pitchFamily="34" charset="0"/>
            </a:endParaRPr>
          </a:p>
          <a:p>
            <a:pPr lvl="1"/>
            <a:endParaRPr lang="fr-CA" dirty="0"/>
          </a:p>
        </p:txBody>
      </p:sp>
    </p:spTree>
    <p:extLst>
      <p:ext uri="{BB962C8B-B14F-4D97-AF65-F5344CB8AC3E}">
        <p14:creationId xmlns:p14="http://schemas.microsoft.com/office/powerpoint/2010/main" val="1605554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a:latin typeface="Calibri Light" panose="020F0302020204030204" pitchFamily="34" charset="0"/>
              </a:rPr>
              <a:t>Variable Validations</a:t>
            </a:r>
            <a:br>
              <a:rPr lang="en-CA" sz="4000" b="1" cap="small">
                <a:latin typeface="Calibri Light" panose="020F0302020204030204" pitchFamily="34" charset="0"/>
              </a:rPr>
            </a:br>
            <a:r>
              <a:rPr lang="fr-CA" sz="4000" b="1" cap="small">
                <a:latin typeface="Calibri Light" panose="020F0302020204030204" pitchFamily="34" charset="0"/>
              </a:rPr>
              <a:t>(Conditional)</a:t>
            </a:r>
            <a:endParaRPr lang="fr-CA" sz="4000"/>
          </a:p>
        </p:txBody>
      </p:sp>
      <p:sp>
        <p:nvSpPr>
          <p:cNvPr id="3" name="Content Placeholder 2"/>
          <p:cNvSpPr>
            <a:spLocks noGrp="1"/>
          </p:cNvSpPr>
          <p:nvPr>
            <p:ph sz="half" idx="1"/>
          </p:nvPr>
        </p:nvSpPr>
        <p:spPr/>
        <p:txBody>
          <a:bodyPr/>
          <a:lstStyle/>
          <a:p>
            <a:pPr marL="914400" lvl="1" indent="-457200">
              <a:buFont typeface="+mj-lt"/>
              <a:buAutoNum type="arabicPeriod" startAt="2"/>
            </a:pPr>
            <a:r>
              <a:rPr lang="fr-CA" sz="2000" dirty="0">
                <a:latin typeface="Calibri Light" panose="020F0302020204030204" pitchFamily="34" charset="0"/>
              </a:rPr>
              <a:t>(</a:t>
            </a:r>
            <a:r>
              <a:rPr lang="fr-CA" sz="2000" dirty="0" err="1">
                <a:latin typeface="Calibri Light" panose="020F0302020204030204" pitchFamily="34" charset="0"/>
              </a:rPr>
              <a:t>Ref</a:t>
            </a:r>
            <a:r>
              <a:rPr lang="fr-CA" sz="2000">
                <a:latin typeface="Calibri Light" panose="020F0302020204030204" pitchFamily="34" charset="0"/>
              </a:rPr>
              <a:t>. </a:t>
            </a:r>
            <a:r>
              <a:rPr lang="en-CA" sz="2000" smtClean="0">
                <a:latin typeface="Calibri Light" panose="020F0302020204030204" pitchFamily="34" charset="0"/>
              </a:rPr>
              <a:t>BF_B): </a:t>
            </a:r>
            <a:r>
              <a:rPr lang="fr-CA" sz="2000">
                <a:latin typeface="Calibri Light" panose="020F0302020204030204" pitchFamily="34" charset="0"/>
              </a:rPr>
              <a:t>Filler 6in is not available with fluted option; fluted filler is not available with filler 6in.</a:t>
            </a:r>
          </a:p>
          <a:p>
            <a:pPr marL="1314450" lvl="2" indent="-457200"/>
            <a:r>
              <a:rPr lang="en-US" sz="2000" smtClean="0">
                <a:latin typeface="Calibri Light" panose="020F0302020204030204" pitchFamily="34" charset="0"/>
              </a:rPr>
              <a:t>FlexQty49</a:t>
            </a:r>
          </a:p>
          <a:p>
            <a:pPr marL="1771650" lvl="3" indent="-457200"/>
            <a:r>
              <a:rPr lang="en-US" sz="1800" dirty="0" smtClean="0">
                <a:latin typeface="Calibri Light" panose="020F0302020204030204" pitchFamily="34" charset="0"/>
              </a:rPr>
              <a:t>Caption String: {Specify Filler Type}</a:t>
            </a:r>
          </a:p>
          <a:p>
            <a:pPr marL="1771650" lvl="3" indent="-457200"/>
            <a:r>
              <a:rPr lang="en-US" dirty="0" smtClean="0">
                <a:latin typeface="Calibri Light" panose="020F0302020204030204" pitchFamily="34" charset="0"/>
              </a:rPr>
              <a:t>Validation Expression: </a:t>
            </a:r>
            <a:r>
              <a:rPr lang="en-US" sz="1800" dirty="0" smtClean="0">
                <a:latin typeface="Calibri Light" panose="020F0302020204030204" pitchFamily="34" charset="0"/>
              </a:rPr>
              <a:t>1=Standard</a:t>
            </a:r>
            <a:r>
              <a:rPr lang="en-US" sz="1800" dirty="0">
                <a:latin typeface="Calibri Light" panose="020F0302020204030204" pitchFamily="34" charset="0"/>
              </a:rPr>
              <a:t>,[FW1!=6;2=Fluted]</a:t>
            </a:r>
          </a:p>
          <a:p>
            <a:pPr marL="1314450" lvl="2" indent="-457200"/>
            <a:r>
              <a:rPr lang="en-US" dirty="0" smtClean="0">
                <a:latin typeface="Calibri Light" panose="020F0302020204030204" pitchFamily="34" charset="0"/>
              </a:rPr>
              <a:t>FillerWidth1</a:t>
            </a:r>
          </a:p>
          <a:p>
            <a:pPr marL="1771650" lvl="3" indent="-457200"/>
            <a:r>
              <a:rPr lang="en-US" sz="1600" dirty="0" smtClean="0">
                <a:latin typeface="Calibri Light" panose="020F0302020204030204" pitchFamily="34" charset="0"/>
              </a:rPr>
              <a:t>Caption String: {</a:t>
            </a:r>
            <a:r>
              <a:rPr lang="en-US" sz="1600" dirty="0">
                <a:latin typeface="Calibri Light" panose="020F0302020204030204" pitchFamily="34" charset="0"/>
              </a:rPr>
              <a:t>Specify Filler Width</a:t>
            </a:r>
            <a:r>
              <a:rPr lang="en-US" sz="1600" dirty="0" smtClean="0">
                <a:latin typeface="Calibri Light" panose="020F0302020204030204" pitchFamily="34" charset="0"/>
              </a:rPr>
              <a:t>}</a:t>
            </a:r>
          </a:p>
          <a:p>
            <a:pPr marL="1771650" lvl="3" indent="-457200"/>
            <a:r>
              <a:rPr lang="en-US" dirty="0" smtClean="0">
                <a:latin typeface="Calibri Light" panose="020F0302020204030204" pitchFamily="34" charset="0"/>
              </a:rPr>
              <a:t>Validation Expression: </a:t>
            </a:r>
            <a:r>
              <a:rPr lang="en-US" sz="1800" dirty="0" smtClean="0">
                <a:latin typeface="Calibri Light" panose="020F0302020204030204" pitchFamily="34" charset="0"/>
              </a:rPr>
              <a:t>0=Undefined,3=3</a:t>
            </a:r>
            <a:r>
              <a:rPr lang="en-US" sz="1800" dirty="0">
                <a:latin typeface="Calibri Light" panose="020F0302020204030204" pitchFamily="34" charset="0"/>
              </a:rPr>
              <a:t>,[FlexQty49!=2;6=6]</a:t>
            </a:r>
          </a:p>
          <a:p>
            <a:pPr marL="0" indent="0">
              <a:buNone/>
            </a:pPr>
            <a:endParaRPr lang="fr-CA"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2388575"/>
            <a:ext cx="5384800" cy="2949213"/>
          </a:xfrm>
        </p:spPr>
      </p:pic>
    </p:spTree>
    <p:extLst>
      <p:ext uri="{BB962C8B-B14F-4D97-AF65-F5344CB8AC3E}">
        <p14:creationId xmlns:p14="http://schemas.microsoft.com/office/powerpoint/2010/main" val="409480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a:t>
            </a:r>
            <a:r>
              <a:rPr lang="en-CA" sz="4000" b="1" cap="small" dirty="0" smtClean="0">
                <a:latin typeface="Calibri Light" panose="020F0302020204030204" pitchFamily="34" charset="0"/>
              </a:rPr>
              <a:t>Validations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(Return Type </a:t>
            </a:r>
            <a:r>
              <a:rPr lang="en-CA" sz="4000" b="1" cap="small" dirty="0" err="1" smtClean="0">
                <a:latin typeface="Calibri Light" panose="020F0302020204030204" pitchFamily="34" charset="0"/>
              </a:rPr>
              <a:t>Enum</a:t>
            </a:r>
            <a:r>
              <a:rPr lang="en-CA" sz="4000" b="1" cap="small" dirty="0" smtClean="0">
                <a:latin typeface="Calibri Light" panose="020F0302020204030204" pitchFamily="34" charset="0"/>
              </a:rPr>
              <a:t>)</a:t>
            </a:r>
            <a:endParaRPr lang="fr-CA" sz="4000" cap="small" dirty="0"/>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en-CA" sz="2400" dirty="0" smtClean="0">
                <a:latin typeface="Calibri Light" panose="020F0302020204030204" pitchFamily="34" charset="0"/>
              </a:rPr>
              <a:t>Drop down list prevents users to select more than one option. Below are a few examples.</a:t>
            </a:r>
          </a:p>
          <a:p>
            <a:pPr marL="914400" lvl="1" indent="-457200">
              <a:buFont typeface="+mj-lt"/>
              <a:buAutoNum type="arabicPeriod"/>
            </a:pPr>
            <a:r>
              <a:rPr lang="en-CA" sz="2000" dirty="0">
                <a:latin typeface="Calibri Light" panose="020F0302020204030204" pitchFamily="34" charset="0"/>
              </a:rPr>
              <a:t>(Ref. </a:t>
            </a:r>
            <a:r>
              <a:rPr lang="en-CA" sz="2000" dirty="0" smtClean="0">
                <a:latin typeface="Calibri Light" panose="020F0302020204030204" pitchFamily="34" charset="0"/>
              </a:rPr>
              <a:t>VENUM_1)</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BF_B): Filler type</a:t>
            </a:r>
          </a:p>
          <a:p>
            <a:pPr marL="914400" lvl="1" indent="-457200">
              <a:buFont typeface="+mj-lt"/>
              <a:buAutoNum type="arabicPeriod"/>
            </a:pPr>
            <a:r>
              <a:rPr lang="en-CA" sz="2000" dirty="0" smtClean="0">
                <a:latin typeface="Calibri Light" panose="020F0302020204030204" pitchFamily="34" charset="0"/>
              </a:rPr>
              <a:t>(</a:t>
            </a:r>
            <a:r>
              <a:rPr lang="en-CA" sz="2000" dirty="0">
                <a:latin typeface="Calibri Light" panose="020F0302020204030204" pitchFamily="34" charset="0"/>
              </a:rPr>
              <a:t>Ref. </a:t>
            </a:r>
            <a:r>
              <a:rPr lang="en-CA" sz="2000" dirty="0" smtClean="0">
                <a:latin typeface="Calibri Light" panose="020F0302020204030204" pitchFamily="34" charset="0"/>
              </a:rPr>
              <a:t>VAL_B): Valance type</a:t>
            </a:r>
          </a:p>
          <a:p>
            <a:pPr marL="914400" lvl="1" indent="-457200">
              <a:buFont typeface="+mj-lt"/>
              <a:buAutoNum type="arabicPeriod"/>
            </a:pPr>
            <a:r>
              <a:rPr lang="en-CA" sz="2000" dirty="0" smtClean="0">
                <a:latin typeface="Calibri Light" panose="020F0302020204030204" pitchFamily="34" charset="0"/>
              </a:rPr>
              <a:t>For left, right and both side application similar to Towel Bar {Ref. PTB_B)</a:t>
            </a:r>
            <a:endParaRPr lang="en-CA" sz="2000" b="1" dirty="0" smtClean="0">
              <a:solidFill>
                <a:srgbClr val="C00000"/>
              </a:solidFill>
              <a:latin typeface="Calibri Light" panose="020F03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920903"/>
            <a:ext cx="5384800" cy="3884556"/>
          </a:xfrm>
        </p:spPr>
      </p:pic>
    </p:spTree>
    <p:extLst>
      <p:ext uri="{BB962C8B-B14F-4D97-AF65-F5344CB8AC3E}">
        <p14:creationId xmlns:p14="http://schemas.microsoft.com/office/powerpoint/2010/main" val="419663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4000" cap="small" dirty="0" smtClean="0">
                <a:latin typeface="Calibri Light" panose="020F0302020204030204" pitchFamily="34" charset="0"/>
              </a:rPr>
              <a:t>Add-Ons</a:t>
            </a:r>
            <a:endParaRPr lang="fr-FR" sz="4000" cap="small" dirty="0">
              <a:latin typeface="Calibri Light" panose="020F0302020204030204" pitchFamily="34" charset="0"/>
            </a:endParaRPr>
          </a:p>
        </p:txBody>
      </p:sp>
    </p:spTree>
    <p:extLst>
      <p:ext uri="{BB962C8B-B14F-4D97-AF65-F5344CB8AC3E}">
        <p14:creationId xmlns:p14="http://schemas.microsoft.com/office/powerpoint/2010/main" val="3495231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a:t>
            </a:r>
            <a:r>
              <a:rPr lang="en-CA" sz="4000" b="1" cap="small" dirty="0" smtClean="0">
                <a:latin typeface="Calibri Light" panose="020F0302020204030204" pitchFamily="34" charset="0"/>
              </a:rPr>
              <a:t>Validations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(Return Type </a:t>
            </a:r>
            <a:r>
              <a:rPr lang="en-CA" sz="4000" b="1" cap="small" dirty="0" err="1" smtClean="0">
                <a:latin typeface="Calibri Light" panose="020F0302020204030204" pitchFamily="34" charset="0"/>
              </a:rPr>
              <a:t>Bitfield</a:t>
            </a:r>
            <a:r>
              <a:rPr lang="en-CA" sz="4000" b="1" cap="small" dirty="0" smtClean="0">
                <a:latin typeface="Calibri Light" panose="020F0302020204030204" pitchFamily="34" charset="0"/>
              </a:rPr>
              <a:t>)</a:t>
            </a:r>
            <a:endParaRPr lang="fr-CA" sz="4000" cap="small" dirty="0"/>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en-CA" sz="2400" dirty="0" smtClean="0">
                <a:latin typeface="Calibri Light" panose="020F0302020204030204" pitchFamily="34" charset="0"/>
              </a:rPr>
              <a:t>Check boxes allow multiple options to be selected. Below are a few possible usages.</a:t>
            </a:r>
          </a:p>
          <a:p>
            <a:pPr marL="971550" lvl="1" indent="-51435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VBITFIELD_1)</a:t>
            </a:r>
          </a:p>
          <a:p>
            <a:pPr marL="971550" lvl="1" indent="-51435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ES_B): Extended Stiles</a:t>
            </a:r>
          </a:p>
          <a:p>
            <a:pPr marL="971550" lvl="1" indent="-51435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RTK_B): Recessed Toe Kick</a:t>
            </a:r>
          </a:p>
          <a:p>
            <a:pPr marL="971550" lvl="1" indent="-514350">
              <a:buFont typeface="+mj-lt"/>
              <a:buAutoNum type="arabicPeriod"/>
            </a:pPr>
            <a:r>
              <a:rPr lang="en-CA" sz="2000" dirty="0" smtClean="0">
                <a:latin typeface="Calibri Light" panose="020F0302020204030204" pitchFamily="34" charset="0"/>
              </a:rPr>
              <a:t>(Ref. SPRACK_W): Spice Rack</a:t>
            </a:r>
          </a:p>
          <a:p>
            <a:pPr marL="971550" lvl="1" indent="-514350">
              <a:buFont typeface="+mj-lt"/>
              <a:buAutoNum type="arabicPeriod"/>
            </a:pPr>
            <a:r>
              <a:rPr lang="en-CA" sz="2000" dirty="0">
                <a:latin typeface="Calibri Light" panose="020F0302020204030204" pitchFamily="34" charset="0"/>
              </a:rPr>
              <a:t>(Ref. </a:t>
            </a:r>
            <a:r>
              <a:rPr lang="en-CA" sz="2000" dirty="0" smtClean="0">
                <a:latin typeface="Calibri Light" panose="020F0302020204030204" pitchFamily="34" charset="0"/>
              </a:rPr>
              <a:t>FIN </a:t>
            </a:r>
            <a:r>
              <a:rPr lang="en-CA" sz="2000" dirty="0">
                <a:latin typeface="Calibri Light" panose="020F0302020204030204" pitchFamily="34" charset="0"/>
              </a:rPr>
              <a:t>ENDS_B): Finish Ends </a:t>
            </a:r>
            <a:r>
              <a:rPr lang="en-CA" sz="2000" dirty="0">
                <a:latin typeface="Calibri Light" panose="020F0302020204030204" pitchFamily="34" charset="0"/>
                <a:sym typeface="Wingdings" panose="05000000000000000000" pitchFamily="2" charset="2"/>
              </a:rPr>
              <a:t> If not driven automatically with </a:t>
            </a:r>
            <a:r>
              <a:rPr lang="en-CA" sz="2000" dirty="0" err="1">
                <a:latin typeface="Calibri Light" panose="020F0302020204030204" pitchFamily="34" charset="0"/>
                <a:sym typeface="Wingdings" panose="05000000000000000000" pitchFamily="2" charset="2"/>
              </a:rPr>
              <a:t>SideFinisH</a:t>
            </a:r>
            <a:endParaRPr lang="en-CA" sz="2000" dirty="0">
              <a:latin typeface="Calibri Light" panose="020F0302020204030204" pitchFamily="34" charset="0"/>
            </a:endParaRPr>
          </a:p>
          <a:p>
            <a:pPr marL="971550" lvl="1" indent="-514350">
              <a:buFont typeface="+mj-lt"/>
              <a:buAutoNum type="arabicPeriod"/>
            </a:pPr>
            <a:r>
              <a:rPr lang="en-CA" sz="2000" dirty="0" smtClean="0">
                <a:latin typeface="Calibri Light" panose="020F0302020204030204" pitchFamily="34" charset="0"/>
              </a:rPr>
              <a:t>For left and right positioning</a:t>
            </a:r>
            <a:endParaRPr lang="en-CA" sz="2000" dirty="0">
              <a:latin typeface="Calibri Light" panose="020F0302020204030204" pitchFamily="34" charset="0"/>
            </a:endParaRPr>
          </a:p>
          <a:p>
            <a:pPr marL="0" indent="0">
              <a:buNone/>
            </a:pPr>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920903"/>
            <a:ext cx="5384800" cy="3884556"/>
          </a:xfrm>
        </p:spPr>
      </p:pic>
    </p:spTree>
    <p:extLst>
      <p:ext uri="{BB962C8B-B14F-4D97-AF65-F5344CB8AC3E}">
        <p14:creationId xmlns:p14="http://schemas.microsoft.com/office/powerpoint/2010/main" val="326789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Validations</a:t>
            </a:r>
            <a:br>
              <a:rPr lang="en-CA" sz="4000" b="1" cap="small" dirty="0">
                <a:latin typeface="Calibri Light" panose="020F0302020204030204" pitchFamily="34" charset="0"/>
              </a:rPr>
            </a:br>
            <a:r>
              <a:rPr lang="en-CA" sz="4000" b="1" cap="small" dirty="0">
                <a:latin typeface="Calibri Light" panose="020F0302020204030204" pitchFamily="34" charset="0"/>
              </a:rPr>
              <a:t>(Return Type </a:t>
            </a:r>
            <a:r>
              <a:rPr lang="en-CA" sz="4000" b="1" cap="small" dirty="0" err="1">
                <a:latin typeface="Calibri Light" panose="020F0302020204030204" pitchFamily="34" charset="0"/>
              </a:rPr>
              <a:t>Bitfield</a:t>
            </a:r>
            <a:r>
              <a:rPr lang="en-CA" sz="4000" b="1" cap="small" dirty="0">
                <a:latin typeface="Calibri Light" panose="020F0302020204030204" pitchFamily="34" charset="0"/>
              </a:rPr>
              <a:t>)</a:t>
            </a:r>
            <a:endParaRPr lang="fr-CA" sz="4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400" dirty="0" smtClean="0">
                <a:latin typeface="Calibri Light" panose="020F0302020204030204" pitchFamily="34" charset="0"/>
              </a:rPr>
              <a:t>Possible return values for a </a:t>
            </a:r>
            <a:r>
              <a:rPr lang="en-CA" sz="2400" dirty="0" err="1" smtClean="0">
                <a:latin typeface="Calibri Light" panose="020F0302020204030204" pitchFamily="34" charset="0"/>
              </a:rPr>
              <a:t>Bitfiled</a:t>
            </a:r>
            <a:r>
              <a:rPr lang="en-CA" sz="2400" dirty="0" smtClean="0">
                <a:latin typeface="Calibri Light" panose="020F0302020204030204" pitchFamily="34" charset="0"/>
              </a:rPr>
              <a:t> are as follow:</a:t>
            </a:r>
          </a:p>
          <a:p>
            <a:pPr lvl="1"/>
            <a:r>
              <a:rPr lang="en-CA" sz="2000" dirty="0" smtClean="0">
                <a:latin typeface="Calibri Light" panose="020F0302020204030204" pitchFamily="34" charset="0"/>
              </a:rPr>
              <a:t>Bottom section = 1</a:t>
            </a:r>
          </a:p>
          <a:p>
            <a:pPr lvl="1"/>
            <a:r>
              <a:rPr lang="en-CA" sz="2000" dirty="0" smtClean="0">
                <a:latin typeface="Calibri Light" panose="020F0302020204030204" pitchFamily="34" charset="0"/>
              </a:rPr>
              <a:t>Middle section = 2</a:t>
            </a:r>
          </a:p>
          <a:p>
            <a:pPr lvl="1"/>
            <a:r>
              <a:rPr lang="en-CA" sz="2000" dirty="0" smtClean="0">
                <a:latin typeface="Calibri Light" panose="020F0302020204030204" pitchFamily="34" charset="0"/>
              </a:rPr>
              <a:t>Upper section = 4</a:t>
            </a:r>
          </a:p>
          <a:p>
            <a:pPr lvl="1"/>
            <a:r>
              <a:rPr lang="en-CA" sz="2000" dirty="0" smtClean="0">
                <a:latin typeface="Calibri Light" panose="020F0302020204030204" pitchFamily="34" charset="0"/>
              </a:rPr>
              <a:t>8, 16, 32….</a:t>
            </a:r>
          </a:p>
          <a:p>
            <a:pPr lvl="1"/>
            <a:r>
              <a:rPr lang="en-CA" sz="2000" dirty="0" smtClean="0">
                <a:latin typeface="Calibri Light" panose="020F0302020204030204" pitchFamily="34" charset="0"/>
              </a:rPr>
              <a:t>Bottom &amp; Middle sections = 3</a:t>
            </a:r>
          </a:p>
          <a:p>
            <a:pPr lvl="1"/>
            <a:r>
              <a:rPr lang="en-CA" sz="2000" dirty="0" smtClean="0">
                <a:latin typeface="Calibri Light" panose="020F0302020204030204" pitchFamily="34" charset="0"/>
              </a:rPr>
              <a:t>Bottom &amp; Upper sections = 5</a:t>
            </a:r>
          </a:p>
          <a:p>
            <a:pPr lvl="1"/>
            <a:r>
              <a:rPr lang="en-CA" sz="2000" dirty="0" smtClean="0">
                <a:latin typeface="Calibri Light" panose="020F0302020204030204" pitchFamily="34" charset="0"/>
              </a:rPr>
              <a:t>Middle &amp; Upper sections = 6</a:t>
            </a:r>
          </a:p>
          <a:p>
            <a:pPr lvl="1"/>
            <a:r>
              <a:rPr lang="en-CA" sz="2000" dirty="0" smtClean="0">
                <a:latin typeface="Calibri Light" panose="020F0302020204030204" pitchFamily="34" charset="0"/>
              </a:rPr>
              <a:t>All sections = 7</a:t>
            </a:r>
          </a:p>
          <a:p>
            <a:pPr marL="0" indent="0">
              <a:buNone/>
            </a:pPr>
            <a:endParaRPr lang="fr-CA" dirty="0"/>
          </a:p>
        </p:txBody>
      </p:sp>
    </p:spTree>
    <p:extLst>
      <p:ext uri="{BB962C8B-B14F-4D97-AF65-F5344CB8AC3E}">
        <p14:creationId xmlns:p14="http://schemas.microsoft.com/office/powerpoint/2010/main" val="135240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smtClean="0">
                <a:latin typeface="Calibri Light" panose="020F0302020204030204" pitchFamily="34" charset="0"/>
              </a:rPr>
              <a:t>Ask Variables</a:t>
            </a:r>
            <a:endParaRPr lang="fr-CA" sz="4000" b="1" cap="small" dirty="0"/>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en-CA" sz="2000" dirty="0" smtClean="0">
                <a:latin typeface="Calibri Light" panose="020F0302020204030204" pitchFamily="34" charset="0"/>
              </a:rPr>
              <a:t>Can be used for left &amp; right positioning of add-ons (Ref. PTB_B).</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PTB_B</a:t>
            </a:r>
            <a:r>
              <a:rPr lang="en-CA" sz="2000" dirty="0">
                <a:latin typeface="Calibri Light" panose="020F0302020204030204" pitchFamily="34" charset="0"/>
              </a:rPr>
              <a:t>): </a:t>
            </a:r>
            <a:r>
              <a:rPr lang="en-CA" sz="2000" dirty="0" smtClean="0">
                <a:latin typeface="Calibri Light" panose="020F0302020204030204" pitchFamily="34" charset="0"/>
              </a:rPr>
              <a:t>Towel Bar</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ASR15_W</a:t>
            </a:r>
            <a:r>
              <a:rPr lang="en-CA" sz="2000" dirty="0">
                <a:latin typeface="Calibri Light" panose="020F0302020204030204" pitchFamily="34" charset="0"/>
              </a:rPr>
              <a:t>): </a:t>
            </a:r>
            <a:r>
              <a:rPr lang="en-CA" sz="2000" dirty="0" smtClean="0">
                <a:latin typeface="Calibri Light" panose="020F0302020204030204" pitchFamily="34" charset="0"/>
              </a:rPr>
              <a:t>Door Spice rack</a:t>
            </a:r>
          </a:p>
          <a:p>
            <a:pPr marL="914400" lvl="1" indent="-457200">
              <a:buFont typeface="+mj-lt"/>
              <a:buAutoNum type="arabicPeriod"/>
            </a:pPr>
            <a:r>
              <a:rPr lang="en-CA" sz="2000" dirty="0">
                <a:latin typeface="Calibri Light" panose="020F0302020204030204" pitchFamily="34" charset="0"/>
              </a:rPr>
              <a:t>(Ref. </a:t>
            </a:r>
            <a:r>
              <a:rPr lang="en-CA" sz="2000" dirty="0" smtClean="0">
                <a:latin typeface="Calibri Light" panose="020F0302020204030204" pitchFamily="34" charset="0"/>
              </a:rPr>
              <a:t>GBL-EXT-B_B</a:t>
            </a:r>
            <a:r>
              <a:rPr lang="en-CA" sz="2000" dirty="0">
                <a:latin typeface="Calibri Light" panose="020F0302020204030204" pitchFamily="34" charset="0"/>
              </a:rPr>
              <a:t>): </a:t>
            </a:r>
            <a:r>
              <a:rPr lang="en-CA" sz="2000" dirty="0" smtClean="0">
                <a:latin typeface="Calibri Light" panose="020F0302020204030204" pitchFamily="34" charset="0"/>
              </a:rPr>
              <a:t>Extended Back</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WTR_B</a:t>
            </a:r>
            <a:r>
              <a:rPr lang="en-CA" sz="2000" dirty="0">
                <a:latin typeface="Calibri Light" panose="020F0302020204030204" pitchFamily="34" charset="0"/>
              </a:rPr>
              <a:t>): </a:t>
            </a:r>
            <a:r>
              <a:rPr lang="en-CA" sz="2000" dirty="0" smtClean="0">
                <a:latin typeface="Calibri Light" panose="020F0302020204030204" pitchFamily="34" charset="0"/>
              </a:rPr>
              <a:t>Wide Top Rail</a:t>
            </a:r>
          </a:p>
          <a:p>
            <a:pPr marL="914400" lvl="1" indent="-457200">
              <a:buFont typeface="+mj-lt"/>
              <a:buAutoNum type="arabicPeriod"/>
            </a:pPr>
            <a:r>
              <a:rPr lang="en-CA" sz="2000" dirty="0" smtClean="0">
                <a:latin typeface="Calibri Light" panose="020F0302020204030204" pitchFamily="34" charset="0"/>
              </a:rPr>
              <a:t>(Ref. WB_B): Wicker Baskets</a:t>
            </a:r>
          </a:p>
          <a:p>
            <a:pPr marL="914400" lvl="1" indent="-457200">
              <a:buFont typeface="+mj-lt"/>
              <a:buAutoNum type="arabicPeriod"/>
            </a:pPr>
            <a:r>
              <a:rPr lang="en-CA" sz="2000" dirty="0" smtClean="0">
                <a:latin typeface="Calibri Light" panose="020F0302020204030204" pitchFamily="34" charset="0"/>
              </a:rPr>
              <a:t>Roll outs for Tall Pantry: </a:t>
            </a:r>
            <a:r>
              <a:rPr lang="en-CA" sz="2000" dirty="0">
                <a:latin typeface="Calibri Light" panose="020F0302020204030204" pitchFamily="34" charset="0"/>
              </a:rPr>
              <a:t>1</a:t>
            </a:r>
            <a:r>
              <a:rPr lang="en-CA" sz="2000" baseline="30000" dirty="0">
                <a:latin typeface="Calibri Light" panose="020F0302020204030204" pitchFamily="34" charset="0"/>
              </a:rPr>
              <a:t>st</a:t>
            </a:r>
            <a:r>
              <a:rPr lang="en-CA" sz="2000" dirty="0">
                <a:latin typeface="Calibri Light" panose="020F0302020204030204" pitchFamily="34" charset="0"/>
              </a:rPr>
              <a:t> section, 2</a:t>
            </a:r>
            <a:r>
              <a:rPr lang="en-CA" sz="2000" baseline="30000" dirty="0">
                <a:latin typeface="Calibri Light" panose="020F0302020204030204" pitchFamily="34" charset="0"/>
              </a:rPr>
              <a:t>nd</a:t>
            </a:r>
            <a:r>
              <a:rPr lang="en-CA" sz="2000" dirty="0">
                <a:latin typeface="Calibri Light" panose="020F0302020204030204" pitchFamily="34" charset="0"/>
              </a:rPr>
              <a:t> </a:t>
            </a:r>
            <a:r>
              <a:rPr lang="en-CA" sz="2000" dirty="0" smtClean="0">
                <a:latin typeface="Calibri Light" panose="020F0302020204030204" pitchFamily="34" charset="0"/>
              </a:rPr>
              <a:t>section</a:t>
            </a:r>
            <a:endParaRPr lang="fr-CA"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2230703"/>
            <a:ext cx="5384800" cy="3264956"/>
          </a:xfrm>
        </p:spPr>
      </p:pic>
    </p:spTree>
    <p:extLst>
      <p:ext uri="{BB962C8B-B14F-4D97-AF65-F5344CB8AC3E}">
        <p14:creationId xmlns:p14="http://schemas.microsoft.com/office/powerpoint/2010/main" val="356237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p:cNvSpPr>
            <a:spLocks noGrp="1"/>
          </p:cNvSpPr>
          <p:nvPr>
            <p:ph type="dgm" sz="quarter" idx="39"/>
          </p:nvPr>
        </p:nvSpPr>
        <p:spPr/>
      </p:sp>
      <p:sp>
        <p:nvSpPr>
          <p:cNvPr id="3" name="SmartArt Placeholder 2"/>
          <p:cNvSpPr>
            <a:spLocks noGrp="1"/>
          </p:cNvSpPr>
          <p:nvPr>
            <p:ph type="dgm" sz="quarter" idx="38"/>
          </p:nvPr>
        </p:nvSpPr>
        <p:spPr/>
      </p:sp>
      <p:sp>
        <p:nvSpPr>
          <p:cNvPr id="4" name="SmartArt Placeholder 3"/>
          <p:cNvSpPr>
            <a:spLocks noGrp="1"/>
          </p:cNvSpPr>
          <p:nvPr>
            <p:ph type="dgm" sz="quarter" idx="35"/>
          </p:nvPr>
        </p:nvSpPr>
        <p:spPr/>
      </p:sp>
      <p:sp>
        <p:nvSpPr>
          <p:cNvPr id="5" name="Text Placeholder 4"/>
          <p:cNvSpPr>
            <a:spLocks noGrp="1"/>
          </p:cNvSpPr>
          <p:nvPr>
            <p:ph type="body" sz="quarter" idx="10"/>
          </p:nvPr>
        </p:nvSpPr>
        <p:spPr>
          <a:xfrm>
            <a:off x="1358023" y="546582"/>
            <a:ext cx="9793088" cy="648072"/>
          </a:xfrm>
        </p:spPr>
        <p:txBody>
          <a:bodyPr/>
          <a:lstStyle/>
          <a:p>
            <a:r>
              <a:rPr lang="en-CA" b="1" cap="small" dirty="0">
                <a:latin typeface="Calibri Light" panose="020F0302020204030204" pitchFamily="34" charset="0"/>
              </a:rPr>
              <a:t>Accessories With No AC3D or ATSH</a:t>
            </a:r>
            <a:endParaRPr lang="fr-CA" dirty="0"/>
          </a:p>
        </p:txBody>
      </p:sp>
      <p:sp>
        <p:nvSpPr>
          <p:cNvPr id="6" name="Text Placeholder 5"/>
          <p:cNvSpPr>
            <a:spLocks noGrp="1"/>
          </p:cNvSpPr>
          <p:nvPr>
            <p:ph type="body" sz="quarter" idx="12"/>
          </p:nvPr>
        </p:nvSpPr>
        <p:spPr>
          <a:xfrm>
            <a:off x="1871531" y="1158776"/>
            <a:ext cx="8736971" cy="938758"/>
          </a:xfrm>
        </p:spPr>
        <p:txBody>
          <a:bodyPr/>
          <a:lstStyle/>
          <a:p>
            <a:pPr algn="just"/>
            <a:r>
              <a:rPr lang="en-CA" sz="2000" b="0" dirty="0">
                <a:latin typeface="Calibri Light" panose="020F0302020204030204" pitchFamily="34" charset="0"/>
              </a:rPr>
              <a:t>Some add-ons do not need a distinct shape (AC3D or ATSH) from their owner. These have predefined variables in the owner shape composition to display their graphical representation. Below are the most common.</a:t>
            </a:r>
          </a:p>
          <a:p>
            <a:endParaRPr lang="fr-CA" dirty="0"/>
          </a:p>
        </p:txBody>
      </p:sp>
      <p:sp>
        <p:nvSpPr>
          <p:cNvPr id="7" name="Text Placeholder 6"/>
          <p:cNvSpPr>
            <a:spLocks noGrp="1"/>
          </p:cNvSpPr>
          <p:nvPr>
            <p:ph type="body" sz="quarter" idx="28"/>
          </p:nvPr>
        </p:nvSpPr>
        <p:spPr/>
        <p:txBody>
          <a:bodyPr/>
          <a:lstStyle/>
          <a:p>
            <a:r>
              <a:rPr lang="en-CA" sz="1700" b="1" dirty="0" smtClean="0">
                <a:latin typeface="Calibri Light" panose="020F0302020204030204" pitchFamily="34" charset="0"/>
              </a:rPr>
              <a:t>Drawer Box Styles</a:t>
            </a:r>
          </a:p>
          <a:p>
            <a:pPr>
              <a:buFont typeface="Arial" panose="020B0604020202020204" pitchFamily="34" charset="0"/>
              <a:buChar char="•"/>
            </a:pPr>
            <a:r>
              <a:rPr lang="en-CA" sz="1700" u="sng" dirty="0" smtClean="0">
                <a:latin typeface="Calibri Light" panose="020F0302020204030204" pitchFamily="34" charset="0"/>
              </a:rPr>
              <a:t>Related Variables</a:t>
            </a:r>
            <a:r>
              <a:rPr lang="en-CA" sz="1700" dirty="0" smtClean="0">
                <a:latin typeface="Calibri Light" panose="020F0302020204030204" pitchFamily="34" charset="0"/>
              </a:rPr>
              <a:t> </a:t>
            </a:r>
            <a:r>
              <a:rPr lang="en-CA" sz="1700" dirty="0" smtClean="0">
                <a:latin typeface="Calibri Light" panose="020F0302020204030204" pitchFamily="34" charset="0"/>
                <a:sym typeface="Wingdings" panose="05000000000000000000" pitchFamily="2" charset="2"/>
              </a:rPr>
              <a:t></a:t>
            </a:r>
            <a:r>
              <a:rPr lang="en-CA" sz="1700" dirty="0" smtClean="0">
                <a:latin typeface="Calibri Light" panose="020F0302020204030204" pitchFamily="34" charset="0"/>
              </a:rPr>
              <a:t> </a:t>
            </a:r>
            <a:r>
              <a:rPr lang="en-CA" sz="1700" dirty="0" err="1" smtClean="0">
                <a:latin typeface="Calibri Light" panose="020F0302020204030204" pitchFamily="34" charset="0"/>
              </a:rPr>
              <a:t>STyleDrawerBox</a:t>
            </a:r>
            <a:endParaRPr lang="en-CA" sz="1700" dirty="0" smtClean="0">
              <a:latin typeface="Calibri Light" panose="020F0302020204030204" pitchFamily="34" charset="0"/>
            </a:endParaRPr>
          </a:p>
        </p:txBody>
      </p:sp>
      <p:sp>
        <p:nvSpPr>
          <p:cNvPr id="8" name="Text Placeholder 7"/>
          <p:cNvSpPr>
            <a:spLocks noGrp="1"/>
          </p:cNvSpPr>
          <p:nvPr>
            <p:ph type="body" sz="quarter" idx="29"/>
          </p:nvPr>
        </p:nvSpPr>
        <p:spPr/>
        <p:txBody>
          <a:bodyPr/>
          <a:lstStyle/>
          <a:p>
            <a:r>
              <a:rPr lang="en-CA" sz="1700" b="1" dirty="0" smtClean="0">
                <a:latin typeface="Calibri Light" panose="020F0302020204030204" pitchFamily="34" charset="0"/>
              </a:rPr>
              <a:t>Drawer Accessories</a:t>
            </a:r>
          </a:p>
          <a:p>
            <a:pPr>
              <a:buFont typeface="Arial" panose="020B0604020202020204" pitchFamily="34" charset="0"/>
              <a:buChar char="•"/>
            </a:pPr>
            <a:r>
              <a:rPr lang="en-CA" sz="1700" u="sng" dirty="0" smtClean="0">
                <a:latin typeface="Calibri Light" panose="020F0302020204030204" pitchFamily="34" charset="0"/>
              </a:rPr>
              <a:t>Related Variables</a:t>
            </a:r>
            <a:r>
              <a:rPr lang="en-CA" sz="1700" dirty="0">
                <a:latin typeface="Calibri Light" panose="020F0302020204030204" pitchFamily="34" charset="0"/>
              </a:rPr>
              <a:t> </a:t>
            </a:r>
            <a:r>
              <a:rPr lang="en-CA" sz="1700" dirty="0">
                <a:latin typeface="Calibri Light" panose="020F0302020204030204" pitchFamily="34" charset="0"/>
                <a:sym typeface="Wingdings" panose="05000000000000000000" pitchFamily="2" charset="2"/>
              </a:rPr>
              <a:t></a:t>
            </a:r>
            <a:r>
              <a:rPr lang="en-CA" sz="1700" dirty="0">
                <a:latin typeface="Calibri Light" panose="020F0302020204030204" pitchFamily="34" charset="0"/>
              </a:rPr>
              <a:t> </a:t>
            </a:r>
            <a:r>
              <a:rPr lang="en-CA" sz="1700" dirty="0" smtClean="0">
                <a:latin typeface="Calibri Light" panose="020F0302020204030204" pitchFamily="34" charset="0"/>
              </a:rPr>
              <a:t>StyleDrawAcc1</a:t>
            </a:r>
          </a:p>
        </p:txBody>
      </p:sp>
      <p:sp>
        <p:nvSpPr>
          <p:cNvPr id="9" name="Text Placeholder 8"/>
          <p:cNvSpPr>
            <a:spLocks noGrp="1"/>
          </p:cNvSpPr>
          <p:nvPr>
            <p:ph type="body" sz="quarter" idx="30"/>
          </p:nvPr>
        </p:nvSpPr>
        <p:spPr/>
        <p:txBody>
          <a:bodyPr/>
          <a:lstStyle/>
          <a:p>
            <a:r>
              <a:rPr lang="en-CA" sz="1700" b="1" dirty="0" smtClean="0">
                <a:latin typeface="Calibri Light" panose="020F0302020204030204" pitchFamily="34" charset="0"/>
              </a:rPr>
              <a:t>Door Accessories</a:t>
            </a:r>
          </a:p>
          <a:p>
            <a:pPr>
              <a:buFont typeface="Arial" panose="020B0604020202020204" pitchFamily="34" charset="0"/>
              <a:buChar char="•"/>
            </a:pPr>
            <a:r>
              <a:rPr lang="en-CA" sz="1700" u="sng" dirty="0">
                <a:latin typeface="Calibri Light" panose="020F0302020204030204" pitchFamily="34" charset="0"/>
              </a:rPr>
              <a:t>Related </a:t>
            </a:r>
            <a:r>
              <a:rPr lang="en-CA" sz="1700" u="sng" dirty="0" smtClean="0">
                <a:latin typeface="Calibri Light" panose="020F0302020204030204" pitchFamily="34" charset="0"/>
              </a:rPr>
              <a:t>Variables</a:t>
            </a:r>
            <a:r>
              <a:rPr lang="en-CA" sz="1700" dirty="0">
                <a:latin typeface="Calibri Light" panose="020F0302020204030204" pitchFamily="34" charset="0"/>
              </a:rPr>
              <a:t> </a:t>
            </a:r>
            <a:r>
              <a:rPr lang="en-CA" sz="1700" dirty="0">
                <a:latin typeface="Calibri Light" panose="020F0302020204030204" pitchFamily="34" charset="0"/>
                <a:sym typeface="Wingdings" panose="05000000000000000000" pitchFamily="2" charset="2"/>
              </a:rPr>
              <a:t></a:t>
            </a:r>
            <a:r>
              <a:rPr lang="en-CA" sz="1700" dirty="0">
                <a:latin typeface="Calibri Light" panose="020F0302020204030204" pitchFamily="34" charset="0"/>
              </a:rPr>
              <a:t> </a:t>
            </a:r>
            <a:r>
              <a:rPr lang="en-CA" sz="1700" dirty="0" err="1" smtClean="0">
                <a:latin typeface="Calibri Light" panose="020F0302020204030204" pitchFamily="34" charset="0"/>
              </a:rPr>
              <a:t>StyleDoorACcess</a:t>
            </a:r>
            <a:endParaRPr lang="en-CA" sz="1700" dirty="0">
              <a:latin typeface="Calibri Light" panose="020F0302020204030204" pitchFamily="34" charset="0"/>
            </a:endParaRPr>
          </a:p>
        </p:txBody>
      </p:sp>
      <p:sp>
        <p:nvSpPr>
          <p:cNvPr id="10" name="Text Placeholder 9"/>
          <p:cNvSpPr>
            <a:spLocks noGrp="1"/>
          </p:cNvSpPr>
          <p:nvPr>
            <p:ph type="body" sz="quarter" idx="31"/>
          </p:nvPr>
        </p:nvSpPr>
        <p:spPr/>
        <p:txBody>
          <a:bodyPr/>
          <a:lstStyle/>
          <a:p>
            <a:r>
              <a:rPr lang="en-CA" sz="1700" b="1" dirty="0" smtClean="0">
                <a:latin typeface="Calibri Light" panose="020F0302020204030204" pitchFamily="34" charset="0"/>
              </a:rPr>
              <a:t>Rollout Tray Styles</a:t>
            </a:r>
          </a:p>
          <a:p>
            <a:pPr>
              <a:buFont typeface="Arial" panose="020B0604020202020204" pitchFamily="34" charset="0"/>
              <a:buChar char="•"/>
            </a:pPr>
            <a:r>
              <a:rPr lang="en-CA" sz="1700" u="sng" dirty="0">
                <a:latin typeface="Calibri Light" panose="020F0302020204030204" pitchFamily="34" charset="0"/>
              </a:rPr>
              <a:t>Related </a:t>
            </a:r>
            <a:r>
              <a:rPr lang="en-CA" sz="1700" u="sng" dirty="0" smtClean="0">
                <a:latin typeface="Calibri Light" panose="020F0302020204030204" pitchFamily="34" charset="0"/>
              </a:rPr>
              <a:t>Variables</a:t>
            </a:r>
            <a:r>
              <a:rPr lang="en-CA" sz="1700" dirty="0">
                <a:latin typeface="Calibri Light" panose="020F0302020204030204" pitchFamily="34" charset="0"/>
              </a:rPr>
              <a:t> </a:t>
            </a:r>
            <a:r>
              <a:rPr lang="en-CA" sz="1700" dirty="0">
                <a:latin typeface="Calibri Light" panose="020F0302020204030204" pitchFamily="34" charset="0"/>
                <a:sym typeface="Wingdings" panose="05000000000000000000" pitchFamily="2" charset="2"/>
              </a:rPr>
              <a:t></a:t>
            </a:r>
            <a:r>
              <a:rPr lang="en-CA" sz="1700" dirty="0">
                <a:latin typeface="Calibri Light" panose="020F0302020204030204" pitchFamily="34" charset="0"/>
              </a:rPr>
              <a:t> </a:t>
            </a:r>
            <a:r>
              <a:rPr lang="en-CA" sz="1700" dirty="0" smtClean="0">
                <a:latin typeface="Calibri Light" panose="020F0302020204030204" pitchFamily="34" charset="0"/>
              </a:rPr>
              <a:t>NVRO/NHRO </a:t>
            </a:r>
            <a:r>
              <a:rPr lang="en-CA" sz="1700" dirty="0">
                <a:latin typeface="Calibri Light" panose="020F0302020204030204" pitchFamily="34" charset="0"/>
              </a:rPr>
              <a:t>&amp; </a:t>
            </a:r>
            <a:r>
              <a:rPr lang="en-CA" sz="1700" dirty="0" smtClean="0">
                <a:latin typeface="Calibri Light" panose="020F0302020204030204" pitchFamily="34" charset="0"/>
              </a:rPr>
              <a:t>STRO</a:t>
            </a:r>
            <a:endParaRPr lang="en-CA" sz="1700" dirty="0">
              <a:latin typeface="Calibri Light" panose="020F0302020204030204" pitchFamily="34" charset="0"/>
            </a:endParaRPr>
          </a:p>
        </p:txBody>
      </p:sp>
      <p:sp>
        <p:nvSpPr>
          <p:cNvPr id="11" name="Text Placeholder 10"/>
          <p:cNvSpPr>
            <a:spLocks noGrp="1"/>
          </p:cNvSpPr>
          <p:nvPr>
            <p:ph type="body" sz="quarter" idx="33"/>
          </p:nvPr>
        </p:nvSpPr>
        <p:spPr/>
        <p:txBody>
          <a:bodyPr/>
          <a:lstStyle/>
          <a:p>
            <a:r>
              <a:rPr lang="en-CA" dirty="0" smtClean="0"/>
              <a:t>3</a:t>
            </a:r>
            <a:endParaRPr lang="fr-CA" dirty="0"/>
          </a:p>
        </p:txBody>
      </p:sp>
      <p:sp>
        <p:nvSpPr>
          <p:cNvPr id="12" name="Text Placeholder 11"/>
          <p:cNvSpPr>
            <a:spLocks noGrp="1"/>
          </p:cNvSpPr>
          <p:nvPr>
            <p:ph type="body" sz="quarter" idx="34"/>
          </p:nvPr>
        </p:nvSpPr>
        <p:spPr/>
        <p:txBody>
          <a:bodyPr/>
          <a:lstStyle/>
          <a:p>
            <a:r>
              <a:rPr lang="en-CA" dirty="0" smtClean="0"/>
              <a:t>2</a:t>
            </a:r>
            <a:endParaRPr lang="fr-CA" dirty="0"/>
          </a:p>
        </p:txBody>
      </p:sp>
      <p:sp>
        <p:nvSpPr>
          <p:cNvPr id="13" name="Text Placeholder 12"/>
          <p:cNvSpPr>
            <a:spLocks noGrp="1"/>
          </p:cNvSpPr>
          <p:nvPr>
            <p:ph type="body" sz="quarter" idx="32"/>
          </p:nvPr>
        </p:nvSpPr>
        <p:spPr/>
        <p:txBody>
          <a:bodyPr/>
          <a:lstStyle/>
          <a:p>
            <a:r>
              <a:rPr lang="en-CA" dirty="0" smtClean="0"/>
              <a:t>4</a:t>
            </a:r>
            <a:endParaRPr lang="fr-CA" dirty="0"/>
          </a:p>
        </p:txBody>
      </p:sp>
      <p:sp>
        <p:nvSpPr>
          <p:cNvPr id="14" name="SmartArt Placeholder 13"/>
          <p:cNvSpPr>
            <a:spLocks noGrp="1"/>
          </p:cNvSpPr>
          <p:nvPr>
            <p:ph type="dgm" sz="quarter" idx="36"/>
          </p:nvPr>
        </p:nvSpPr>
        <p:spPr/>
      </p:sp>
      <p:sp>
        <p:nvSpPr>
          <p:cNvPr id="15" name="Text Placeholder 14"/>
          <p:cNvSpPr>
            <a:spLocks noGrp="1"/>
          </p:cNvSpPr>
          <p:nvPr>
            <p:ph type="body" sz="quarter" idx="37"/>
          </p:nvPr>
        </p:nvSpPr>
        <p:spPr/>
        <p:txBody>
          <a:bodyPr/>
          <a:lstStyle/>
          <a:p>
            <a:r>
              <a:rPr lang="en-CA" dirty="0" smtClean="0"/>
              <a:t>1</a:t>
            </a:r>
            <a:endParaRPr lang="fr-CA" dirty="0"/>
          </a:p>
        </p:txBody>
      </p:sp>
    </p:spTree>
    <p:extLst>
      <p:ext uri="{BB962C8B-B14F-4D97-AF65-F5344CB8AC3E}">
        <p14:creationId xmlns:p14="http://schemas.microsoft.com/office/powerpoint/2010/main" val="49899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martArt Placeholder 2"/>
          <p:cNvSpPr>
            <a:spLocks noGrp="1"/>
          </p:cNvSpPr>
          <p:nvPr>
            <p:ph type="dgm" sz="quarter" idx="38"/>
          </p:nvPr>
        </p:nvSpPr>
        <p:spPr/>
      </p:sp>
      <p:sp>
        <p:nvSpPr>
          <p:cNvPr id="4" name="SmartArt Placeholder 3"/>
          <p:cNvSpPr>
            <a:spLocks noGrp="1"/>
          </p:cNvSpPr>
          <p:nvPr>
            <p:ph type="dgm" sz="quarter" idx="35"/>
          </p:nvPr>
        </p:nvSpPr>
        <p:spPr/>
      </p:sp>
      <p:sp>
        <p:nvSpPr>
          <p:cNvPr id="5" name="Text Placeholder 4"/>
          <p:cNvSpPr>
            <a:spLocks noGrp="1"/>
          </p:cNvSpPr>
          <p:nvPr>
            <p:ph type="body" sz="quarter" idx="10"/>
          </p:nvPr>
        </p:nvSpPr>
        <p:spPr>
          <a:xfrm>
            <a:off x="1358023" y="546582"/>
            <a:ext cx="9793088" cy="648072"/>
          </a:xfrm>
        </p:spPr>
        <p:txBody>
          <a:bodyPr/>
          <a:lstStyle/>
          <a:p>
            <a:r>
              <a:rPr lang="en-CA" b="1" cap="small" dirty="0">
                <a:latin typeface="Calibri Light" panose="020F0302020204030204" pitchFamily="34" charset="0"/>
              </a:rPr>
              <a:t>Accessories With No AC3D or ATSH</a:t>
            </a:r>
            <a:endParaRPr lang="fr-CA" dirty="0"/>
          </a:p>
        </p:txBody>
      </p:sp>
      <p:sp>
        <p:nvSpPr>
          <p:cNvPr id="6" name="Text Placeholder 5"/>
          <p:cNvSpPr>
            <a:spLocks noGrp="1"/>
          </p:cNvSpPr>
          <p:nvPr>
            <p:ph type="body" sz="quarter" idx="12"/>
          </p:nvPr>
        </p:nvSpPr>
        <p:spPr>
          <a:xfrm>
            <a:off x="1871531" y="1158776"/>
            <a:ext cx="8736971" cy="938758"/>
          </a:xfrm>
        </p:spPr>
        <p:txBody>
          <a:bodyPr/>
          <a:lstStyle/>
          <a:p>
            <a:pPr algn="just"/>
            <a:r>
              <a:rPr lang="en-CA" sz="2000" b="0" dirty="0" smtClean="0">
                <a:latin typeface="Calibri Light" panose="020F0302020204030204" pitchFamily="34" charset="0"/>
              </a:rPr>
              <a:t>Some add-ons do not need a distinct shape (AC3D or ATSH) from their owner. These have predefined variables in the owner shape composition to display their graphical representation. Below are the most common.</a:t>
            </a:r>
          </a:p>
          <a:p>
            <a:endParaRPr lang="fr-CA" dirty="0"/>
          </a:p>
        </p:txBody>
      </p:sp>
      <p:sp>
        <p:nvSpPr>
          <p:cNvPr id="7" name="Text Placeholder 6"/>
          <p:cNvSpPr>
            <a:spLocks noGrp="1"/>
          </p:cNvSpPr>
          <p:nvPr>
            <p:ph type="body" sz="quarter" idx="28"/>
          </p:nvPr>
        </p:nvSpPr>
        <p:spPr/>
        <p:txBody>
          <a:bodyPr/>
          <a:lstStyle/>
          <a:p>
            <a:r>
              <a:rPr lang="en-CA" sz="1700" b="1" dirty="0" smtClean="0">
                <a:latin typeface="Calibri Light" panose="020F0302020204030204" pitchFamily="34" charset="0"/>
              </a:rPr>
              <a:t>Divider Styles</a:t>
            </a:r>
          </a:p>
          <a:p>
            <a:pPr>
              <a:buFont typeface="Arial" panose="020B0604020202020204" pitchFamily="34" charset="0"/>
              <a:buChar char="•"/>
            </a:pPr>
            <a:r>
              <a:rPr lang="en-CA" sz="1700" u="sng" dirty="0" smtClean="0">
                <a:latin typeface="Calibri Light" panose="020F0302020204030204" pitchFamily="34" charset="0"/>
              </a:rPr>
              <a:t>Related Variables</a:t>
            </a:r>
            <a:r>
              <a:rPr lang="en-CA" sz="1700" dirty="0">
                <a:latin typeface="Calibri Light" panose="020F0302020204030204" pitchFamily="34" charset="0"/>
              </a:rPr>
              <a:t> </a:t>
            </a:r>
            <a:r>
              <a:rPr lang="en-CA" sz="1700" dirty="0">
                <a:latin typeface="Calibri Light" panose="020F0302020204030204" pitchFamily="34" charset="0"/>
                <a:sym typeface="Wingdings" panose="05000000000000000000" pitchFamily="2" charset="2"/>
              </a:rPr>
              <a:t></a:t>
            </a:r>
            <a:r>
              <a:rPr lang="en-CA" sz="1700" dirty="0">
                <a:latin typeface="Calibri Light" panose="020F0302020204030204" pitchFamily="34" charset="0"/>
              </a:rPr>
              <a:t> </a:t>
            </a:r>
            <a:r>
              <a:rPr lang="en-CA" sz="1700" dirty="0" smtClean="0">
                <a:latin typeface="Calibri Light" panose="020F0302020204030204" pitchFamily="34" charset="0"/>
              </a:rPr>
              <a:t>NDV1 </a:t>
            </a:r>
            <a:r>
              <a:rPr lang="en-CA" sz="1700" dirty="0">
                <a:latin typeface="Calibri Light" panose="020F0302020204030204" pitchFamily="34" charset="0"/>
              </a:rPr>
              <a:t>&amp; </a:t>
            </a:r>
            <a:r>
              <a:rPr lang="en-CA" sz="1700" dirty="0" smtClean="0">
                <a:latin typeface="Calibri Light" panose="020F0302020204030204" pitchFamily="34" charset="0"/>
              </a:rPr>
              <a:t>DIVS</a:t>
            </a:r>
          </a:p>
        </p:txBody>
      </p:sp>
      <p:sp>
        <p:nvSpPr>
          <p:cNvPr id="8" name="Text Placeholder 7"/>
          <p:cNvSpPr>
            <a:spLocks noGrp="1"/>
          </p:cNvSpPr>
          <p:nvPr>
            <p:ph type="body" sz="quarter" idx="29"/>
          </p:nvPr>
        </p:nvSpPr>
        <p:spPr/>
        <p:txBody>
          <a:bodyPr/>
          <a:lstStyle/>
          <a:p>
            <a:r>
              <a:rPr lang="en-CA" sz="1700" b="1" dirty="0" smtClean="0">
                <a:latin typeface="Calibri Light" panose="020F0302020204030204" pitchFamily="34" charset="0"/>
              </a:rPr>
              <a:t>Valance Styles</a:t>
            </a:r>
          </a:p>
          <a:p>
            <a:pPr>
              <a:buFont typeface="Arial" panose="020B0604020202020204" pitchFamily="34" charset="0"/>
              <a:buChar char="•"/>
            </a:pPr>
            <a:r>
              <a:rPr lang="en-CA" sz="1700" u="sng" dirty="0" smtClean="0">
                <a:latin typeface="Calibri Light" panose="020F0302020204030204" pitchFamily="34" charset="0"/>
              </a:rPr>
              <a:t>Related Variables</a:t>
            </a:r>
            <a:r>
              <a:rPr lang="en-CA" sz="1700" dirty="0">
                <a:latin typeface="Calibri Light" panose="020F0302020204030204" pitchFamily="34" charset="0"/>
              </a:rPr>
              <a:t> </a:t>
            </a:r>
            <a:r>
              <a:rPr lang="en-CA" sz="1700" dirty="0">
                <a:latin typeface="Calibri Light" panose="020F0302020204030204" pitchFamily="34" charset="0"/>
                <a:sym typeface="Wingdings" panose="05000000000000000000" pitchFamily="2" charset="2"/>
              </a:rPr>
              <a:t></a:t>
            </a:r>
            <a:r>
              <a:rPr lang="en-CA" sz="1700" dirty="0">
                <a:latin typeface="Calibri Light" panose="020F0302020204030204" pitchFamily="34" charset="0"/>
              </a:rPr>
              <a:t> </a:t>
            </a:r>
            <a:r>
              <a:rPr lang="en-CA" sz="1700" dirty="0" smtClean="0">
                <a:latin typeface="Calibri Light" panose="020F0302020204030204" pitchFamily="34" charset="0"/>
              </a:rPr>
              <a:t>SVE/SVF1</a:t>
            </a:r>
          </a:p>
        </p:txBody>
      </p:sp>
      <p:sp>
        <p:nvSpPr>
          <p:cNvPr id="9" name="Text Placeholder 8"/>
          <p:cNvSpPr>
            <a:spLocks noGrp="1"/>
          </p:cNvSpPr>
          <p:nvPr>
            <p:ph type="body" sz="quarter" idx="30"/>
          </p:nvPr>
        </p:nvSpPr>
        <p:spPr/>
        <p:txBody>
          <a:bodyPr/>
          <a:lstStyle/>
          <a:p>
            <a:r>
              <a:rPr lang="en-CA" sz="1700" b="1" dirty="0" smtClean="0">
                <a:latin typeface="Calibri Light" panose="020F0302020204030204" pitchFamily="34" charset="0"/>
              </a:rPr>
              <a:t>Shelf Styles</a:t>
            </a:r>
          </a:p>
          <a:p>
            <a:pPr>
              <a:buFont typeface="Arial" panose="020B0604020202020204" pitchFamily="34" charset="0"/>
              <a:buChar char="•"/>
            </a:pPr>
            <a:r>
              <a:rPr lang="en-CA" sz="1700" u="sng" dirty="0">
                <a:latin typeface="Calibri Light" panose="020F0302020204030204" pitchFamily="34" charset="0"/>
              </a:rPr>
              <a:t>Related </a:t>
            </a:r>
            <a:r>
              <a:rPr lang="en-CA" sz="1700" u="sng" dirty="0" smtClean="0">
                <a:latin typeface="Calibri Light" panose="020F0302020204030204" pitchFamily="34" charset="0"/>
              </a:rPr>
              <a:t>Variables</a:t>
            </a:r>
            <a:r>
              <a:rPr lang="en-CA" sz="1700" dirty="0">
                <a:latin typeface="Calibri Light" panose="020F0302020204030204" pitchFamily="34" charset="0"/>
              </a:rPr>
              <a:t> </a:t>
            </a:r>
            <a:r>
              <a:rPr lang="en-CA" sz="1700" dirty="0">
                <a:latin typeface="Calibri Light" panose="020F0302020204030204" pitchFamily="34" charset="0"/>
                <a:sym typeface="Wingdings" panose="05000000000000000000" pitchFamily="2" charset="2"/>
              </a:rPr>
              <a:t></a:t>
            </a:r>
            <a:r>
              <a:rPr lang="en-CA" sz="1700" dirty="0">
                <a:latin typeface="Calibri Light" panose="020F0302020204030204" pitchFamily="34" charset="0"/>
              </a:rPr>
              <a:t> </a:t>
            </a:r>
            <a:r>
              <a:rPr lang="en-CA" sz="1700" dirty="0" smtClean="0">
                <a:latin typeface="Calibri Light" panose="020F0302020204030204" pitchFamily="34" charset="0"/>
              </a:rPr>
              <a:t>NS1 </a:t>
            </a:r>
            <a:r>
              <a:rPr lang="en-CA" sz="1700" dirty="0">
                <a:latin typeface="Calibri Light" panose="020F0302020204030204" pitchFamily="34" charset="0"/>
              </a:rPr>
              <a:t>&amp; </a:t>
            </a:r>
            <a:r>
              <a:rPr lang="en-CA" sz="1700" dirty="0" smtClean="0">
                <a:latin typeface="Calibri Light" panose="020F0302020204030204" pitchFamily="34" charset="0"/>
              </a:rPr>
              <a:t>SSH1</a:t>
            </a:r>
            <a:endParaRPr lang="en-CA" sz="1700" dirty="0">
              <a:latin typeface="Calibri Light" panose="020F0302020204030204" pitchFamily="34" charset="0"/>
            </a:endParaRPr>
          </a:p>
        </p:txBody>
      </p:sp>
      <p:sp>
        <p:nvSpPr>
          <p:cNvPr id="11" name="Text Placeholder 10"/>
          <p:cNvSpPr>
            <a:spLocks noGrp="1"/>
          </p:cNvSpPr>
          <p:nvPr>
            <p:ph type="body" sz="quarter" idx="33"/>
          </p:nvPr>
        </p:nvSpPr>
        <p:spPr/>
        <p:txBody>
          <a:bodyPr/>
          <a:lstStyle/>
          <a:p>
            <a:r>
              <a:rPr lang="en-CA" dirty="0"/>
              <a:t>7</a:t>
            </a:r>
            <a:endParaRPr lang="fr-CA" dirty="0"/>
          </a:p>
        </p:txBody>
      </p:sp>
      <p:sp>
        <p:nvSpPr>
          <p:cNvPr id="12" name="Text Placeholder 11"/>
          <p:cNvSpPr>
            <a:spLocks noGrp="1"/>
          </p:cNvSpPr>
          <p:nvPr>
            <p:ph type="body" sz="quarter" idx="34"/>
          </p:nvPr>
        </p:nvSpPr>
        <p:spPr/>
        <p:txBody>
          <a:bodyPr/>
          <a:lstStyle/>
          <a:p>
            <a:r>
              <a:rPr lang="en-CA" dirty="0"/>
              <a:t>6</a:t>
            </a:r>
            <a:endParaRPr lang="fr-CA" dirty="0"/>
          </a:p>
        </p:txBody>
      </p:sp>
      <p:sp>
        <p:nvSpPr>
          <p:cNvPr id="14" name="SmartArt Placeholder 13"/>
          <p:cNvSpPr>
            <a:spLocks noGrp="1"/>
          </p:cNvSpPr>
          <p:nvPr>
            <p:ph type="dgm" sz="quarter" idx="36"/>
          </p:nvPr>
        </p:nvSpPr>
        <p:spPr/>
      </p:sp>
      <p:sp>
        <p:nvSpPr>
          <p:cNvPr id="15" name="Text Placeholder 14"/>
          <p:cNvSpPr>
            <a:spLocks noGrp="1"/>
          </p:cNvSpPr>
          <p:nvPr>
            <p:ph type="body" sz="quarter" idx="37"/>
          </p:nvPr>
        </p:nvSpPr>
        <p:spPr/>
        <p:txBody>
          <a:bodyPr/>
          <a:lstStyle/>
          <a:p>
            <a:r>
              <a:rPr lang="en-CA" dirty="0"/>
              <a:t>5</a:t>
            </a:r>
            <a:endParaRPr lang="fr-CA" dirty="0"/>
          </a:p>
        </p:txBody>
      </p:sp>
    </p:spTree>
    <p:extLst>
      <p:ext uri="{BB962C8B-B14F-4D97-AF65-F5344CB8AC3E}">
        <p14:creationId xmlns:p14="http://schemas.microsoft.com/office/powerpoint/2010/main" val="160901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p>
            <a:r>
              <a:rPr lang="en-CA" sz="4000" b="1" cap="small" dirty="0" smtClean="0">
                <a:latin typeface="Calibri Light" panose="020F0302020204030204" pitchFamily="34" charset="0"/>
              </a:rPr>
              <a:t>Access 3D (AC3D)</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With Dispatcher</a:t>
            </a:r>
            <a:endParaRPr lang="fr-CA" sz="4000" b="1" cap="small" dirty="0">
              <a:latin typeface="Calibri Light" panose="020F0302020204030204" pitchFamily="34" charset="0"/>
            </a:endParaRPr>
          </a:p>
        </p:txBody>
      </p:sp>
      <p:sp>
        <p:nvSpPr>
          <p:cNvPr id="3" name="Content Placeholder 2"/>
          <p:cNvSpPr>
            <a:spLocks noGrp="1"/>
          </p:cNvSpPr>
          <p:nvPr>
            <p:ph sz="half" idx="1"/>
          </p:nvPr>
        </p:nvSpPr>
        <p:spPr/>
        <p:txBody>
          <a:bodyPr>
            <a:normAutofit fontScale="85000" lnSpcReduction="20000"/>
          </a:bodyPr>
          <a:lstStyle/>
          <a:p>
            <a:pPr>
              <a:buFont typeface="Courier New" panose="02070309020205020404" pitchFamily="49" charset="0"/>
              <a:buChar char="o"/>
            </a:pPr>
            <a:r>
              <a:rPr lang="fr-CA" dirty="0" err="1">
                <a:latin typeface="Calibri Light" panose="020F0302020204030204" pitchFamily="34" charset="0"/>
              </a:rPr>
              <a:t>Independant</a:t>
            </a:r>
            <a:r>
              <a:rPr lang="fr-CA" dirty="0">
                <a:latin typeface="Calibri Light" panose="020F0302020204030204" pitchFamily="34" charset="0"/>
              </a:rPr>
              <a:t>/distinct </a:t>
            </a:r>
            <a:r>
              <a:rPr lang="fr-CA" dirty="0" err="1" smtClean="0">
                <a:latin typeface="Calibri Light" panose="020F0302020204030204" pitchFamily="34" charset="0"/>
              </a:rPr>
              <a:t>accessory</a:t>
            </a:r>
            <a:r>
              <a:rPr lang="fr-CA" dirty="0" smtClean="0">
                <a:latin typeface="Calibri Light" panose="020F0302020204030204" pitchFamily="34" charset="0"/>
              </a:rPr>
              <a:t> </a:t>
            </a:r>
            <a:r>
              <a:rPr lang="fr-CA" dirty="0" err="1" smtClean="0">
                <a:latin typeface="Calibri Light" panose="020F0302020204030204" pitchFamily="34" charset="0"/>
              </a:rPr>
              <a:t>having</a:t>
            </a:r>
            <a:r>
              <a:rPr lang="fr-CA" dirty="0" smtClean="0">
                <a:latin typeface="Calibri Light" panose="020F0302020204030204" pitchFamily="34" charset="0"/>
              </a:rPr>
              <a:t> </a:t>
            </a:r>
            <a:r>
              <a:rPr lang="fr-CA" dirty="0" err="1">
                <a:latin typeface="Calibri Light" panose="020F0302020204030204" pitchFamily="34" charset="0"/>
              </a:rPr>
              <a:t>its</a:t>
            </a:r>
            <a:r>
              <a:rPr lang="fr-CA" dirty="0">
                <a:latin typeface="Calibri Light" panose="020F0302020204030204" pitchFamily="34" charset="0"/>
              </a:rPr>
              <a:t> </a:t>
            </a:r>
            <a:r>
              <a:rPr lang="fr-CA" dirty="0" err="1">
                <a:latin typeface="Calibri Light" panose="020F0302020204030204" pitchFamily="34" charset="0"/>
              </a:rPr>
              <a:t>own</a:t>
            </a:r>
            <a:r>
              <a:rPr lang="fr-CA" dirty="0">
                <a:latin typeface="Calibri Light" panose="020F0302020204030204" pitchFamily="34" charset="0"/>
              </a:rPr>
              <a:t> </a:t>
            </a:r>
            <a:r>
              <a:rPr lang="fr-CA" dirty="0" err="1" smtClean="0">
                <a:latin typeface="Calibri Light" panose="020F0302020204030204" pitchFamily="34" charset="0"/>
              </a:rPr>
              <a:t>shape</a:t>
            </a:r>
            <a:r>
              <a:rPr lang="fr-CA" dirty="0" smtClean="0">
                <a:latin typeface="Calibri Light" panose="020F0302020204030204" pitchFamily="34" charset="0"/>
              </a:rPr>
              <a:t>.</a:t>
            </a:r>
          </a:p>
          <a:p>
            <a:pPr>
              <a:buFont typeface="Courier New" panose="02070309020205020404" pitchFamily="49" charset="0"/>
              <a:buChar char="o"/>
            </a:pPr>
            <a:r>
              <a:rPr lang="en-CA" dirty="0" smtClean="0">
                <a:latin typeface="Calibri Light" panose="020F0302020204030204" pitchFamily="34" charset="0"/>
              </a:rPr>
              <a:t>Variables do not need to be exported to the owner.</a:t>
            </a:r>
            <a:endParaRPr lang="fr-CA" dirty="0">
              <a:latin typeface="Calibri Light" panose="020F0302020204030204" pitchFamily="34" charset="0"/>
            </a:endParaRPr>
          </a:p>
          <a:p>
            <a:pPr>
              <a:buFont typeface="Courier New" panose="02070309020205020404" pitchFamily="49" charset="0"/>
              <a:buChar char="o"/>
            </a:pPr>
            <a:r>
              <a:rPr lang="en-CA" dirty="0" smtClean="0">
                <a:latin typeface="Calibri Light" panose="020F0302020204030204" pitchFamily="34" charset="0"/>
              </a:rPr>
              <a:t>Ability to create (5) AC3D for the same add-on. </a:t>
            </a:r>
          </a:p>
          <a:p>
            <a:pPr>
              <a:buFont typeface="Courier New" panose="02070309020205020404" pitchFamily="49" charset="0"/>
              <a:buChar char="o"/>
            </a:pPr>
            <a:r>
              <a:rPr lang="fr-CA" dirty="0">
                <a:latin typeface="Calibri Light" panose="020F0302020204030204" pitchFamily="34" charset="0"/>
              </a:rPr>
              <a:t>AC3D dispatcher </a:t>
            </a:r>
            <a:r>
              <a:rPr lang="fr-CA" dirty="0" err="1">
                <a:latin typeface="Calibri Light" panose="020F0302020204030204" pitchFamily="34" charset="0"/>
              </a:rPr>
              <a:t>can</a:t>
            </a:r>
            <a:r>
              <a:rPr lang="fr-CA" dirty="0">
                <a:latin typeface="Calibri Light" panose="020F0302020204030204" pitchFamily="34" charset="0"/>
              </a:rPr>
              <a:t> </a:t>
            </a:r>
            <a:r>
              <a:rPr lang="fr-CA" dirty="0" err="1">
                <a:latin typeface="Calibri Light" panose="020F0302020204030204" pitchFamily="34" charset="0"/>
              </a:rPr>
              <a:t>be</a:t>
            </a:r>
            <a:r>
              <a:rPr lang="fr-CA" dirty="0">
                <a:latin typeface="Calibri Light" panose="020F0302020204030204" pitchFamily="34" charset="0"/>
              </a:rPr>
              <a:t> </a:t>
            </a:r>
            <a:r>
              <a:rPr lang="fr-CA" dirty="0" err="1">
                <a:latin typeface="Calibri Light" panose="020F0302020204030204" pitchFamily="34" charset="0"/>
              </a:rPr>
              <a:t>used</a:t>
            </a:r>
            <a:r>
              <a:rPr lang="fr-CA" dirty="0">
                <a:latin typeface="Calibri Light" panose="020F0302020204030204" pitchFamily="34" charset="0"/>
              </a:rPr>
              <a:t> to </a:t>
            </a:r>
            <a:r>
              <a:rPr lang="fr-CA" dirty="0" err="1">
                <a:latin typeface="Calibri Light" panose="020F0302020204030204" pitchFamily="34" charset="0"/>
              </a:rPr>
              <a:t>add</a:t>
            </a:r>
            <a:r>
              <a:rPr lang="fr-CA" dirty="0">
                <a:latin typeface="Calibri Light" panose="020F0302020204030204" pitchFamily="34" charset="0"/>
              </a:rPr>
              <a:t> </a:t>
            </a:r>
            <a:r>
              <a:rPr lang="fr-CA" dirty="0" err="1">
                <a:latin typeface="Calibri Light" panose="020F0302020204030204" pitchFamily="34" charset="0"/>
              </a:rPr>
              <a:t>internal</a:t>
            </a:r>
            <a:r>
              <a:rPr lang="fr-CA" dirty="0">
                <a:latin typeface="Calibri Light" panose="020F0302020204030204" pitchFamily="34" charset="0"/>
              </a:rPr>
              <a:t> and </a:t>
            </a:r>
            <a:r>
              <a:rPr lang="fr-CA" dirty="0" err="1">
                <a:latin typeface="Calibri Light" panose="020F0302020204030204" pitchFamily="34" charset="0"/>
              </a:rPr>
              <a:t>external</a:t>
            </a:r>
            <a:r>
              <a:rPr lang="fr-CA" dirty="0">
                <a:latin typeface="Calibri Light" panose="020F0302020204030204" pitchFamily="34" charset="0"/>
              </a:rPr>
              <a:t> </a:t>
            </a:r>
            <a:r>
              <a:rPr lang="fr-CA" dirty="0" err="1" smtClean="0">
                <a:latin typeface="Calibri Light" panose="020F0302020204030204" pitchFamily="34" charset="0"/>
              </a:rPr>
              <a:t>accessories</a:t>
            </a:r>
            <a:r>
              <a:rPr lang="fr-CA" dirty="0" smtClean="0">
                <a:latin typeface="Calibri Light" panose="020F0302020204030204" pitchFamily="34" charset="0"/>
              </a:rPr>
              <a:t>. </a:t>
            </a:r>
            <a:r>
              <a:rPr lang="en-CA" dirty="0" smtClean="0">
                <a:latin typeface="Calibri Light" panose="020F0302020204030204" pitchFamily="34" charset="0"/>
              </a:rPr>
              <a:t>Below are a few examples of add-ons using AC3D dispatcher.</a:t>
            </a:r>
          </a:p>
          <a:p>
            <a:pPr marL="914400" lvl="1" indent="-457200">
              <a:buFont typeface="+mj-lt"/>
              <a:buAutoNum type="arabicPeriod"/>
            </a:pPr>
            <a:r>
              <a:rPr lang="en-CA" sz="2000" dirty="0" smtClean="0">
                <a:latin typeface="Calibri Light" panose="020F0302020204030204" pitchFamily="34" charset="0"/>
              </a:rPr>
              <a:t>(</a:t>
            </a:r>
            <a:r>
              <a:rPr lang="en-CA" sz="2000" dirty="0">
                <a:latin typeface="Calibri Light" panose="020F0302020204030204" pitchFamily="34" charset="0"/>
              </a:rPr>
              <a:t>R</a:t>
            </a:r>
            <a:r>
              <a:rPr lang="en-CA" sz="2000" dirty="0" smtClean="0">
                <a:latin typeface="Calibri Light" panose="020F0302020204030204" pitchFamily="34" charset="0"/>
              </a:rPr>
              <a:t>ef. </a:t>
            </a:r>
            <a:r>
              <a:rPr lang="en-CA" sz="2000" dirty="0" err="1" smtClean="0">
                <a:latin typeface="Calibri Light" panose="020F0302020204030204" pitchFamily="34" charset="0"/>
              </a:rPr>
              <a:t>xxxMBEP</a:t>
            </a:r>
            <a:r>
              <a:rPr lang="en-CA" sz="2000" dirty="0" smtClean="0">
                <a:latin typeface="Calibri Light" panose="020F0302020204030204" pitchFamily="34" charset="0"/>
              </a:rPr>
              <a:t>-L </a:t>
            </a:r>
            <a:r>
              <a:rPr lang="en-CA" sz="2000" dirty="0">
                <a:latin typeface="Calibri Light" panose="020F0302020204030204" pitchFamily="34" charset="0"/>
              </a:rPr>
              <a:t>&amp; </a:t>
            </a:r>
            <a:r>
              <a:rPr lang="en-CA" sz="2000" dirty="0" err="1" smtClean="0">
                <a:latin typeface="Calibri Light" panose="020F0302020204030204" pitchFamily="34" charset="0"/>
              </a:rPr>
              <a:t>xxxMBEP</a:t>
            </a:r>
            <a:r>
              <a:rPr lang="en-CA" sz="2000" dirty="0" smtClean="0">
                <a:latin typeface="Calibri Light" panose="020F0302020204030204" pitchFamily="34" charset="0"/>
              </a:rPr>
              <a:t>-R):</a:t>
            </a:r>
          </a:p>
          <a:p>
            <a:pPr lvl="2"/>
            <a:r>
              <a:rPr lang="en-CA" sz="2000" dirty="0" smtClean="0">
                <a:latin typeface="Calibri Light" panose="020F0302020204030204" pitchFamily="34" charset="0"/>
              </a:rPr>
              <a:t>SH3D = 334041</a:t>
            </a:r>
          </a:p>
          <a:p>
            <a:pPr lvl="2"/>
            <a:r>
              <a:rPr lang="en-CA" sz="2000" dirty="0">
                <a:latin typeface="Calibri Light" panose="020F0302020204030204" pitchFamily="34" charset="0"/>
              </a:rPr>
              <a:t>AC3D1 = </a:t>
            </a:r>
            <a:r>
              <a:rPr lang="en-CA" sz="2000" dirty="0" smtClean="0">
                <a:latin typeface="Calibri Light" panose="020F0302020204030204" pitchFamily="34" charset="0"/>
              </a:rPr>
              <a:t>324001 (skin end panel)</a:t>
            </a:r>
          </a:p>
          <a:p>
            <a:pPr lvl="2"/>
            <a:r>
              <a:rPr lang="en-CA" sz="2000" dirty="0">
                <a:latin typeface="Calibri Light" panose="020F0302020204030204" pitchFamily="34" charset="0"/>
              </a:rPr>
              <a:t>AC3D2 = </a:t>
            </a:r>
            <a:r>
              <a:rPr lang="en-CA" sz="2000" dirty="0" smtClean="0">
                <a:latin typeface="Calibri Light" panose="020F0302020204030204" pitchFamily="34" charset="0"/>
              </a:rPr>
              <a:t>330004 (false door)</a:t>
            </a:r>
            <a:endParaRPr lang="fr-CA" sz="2000" dirty="0">
              <a:latin typeface="Calibri Light" panose="020F0302020204030204"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760987"/>
            <a:ext cx="5384800" cy="4204388"/>
          </a:xfrm>
        </p:spPr>
      </p:pic>
    </p:spTree>
    <p:extLst>
      <p:ext uri="{BB962C8B-B14F-4D97-AF65-F5344CB8AC3E}">
        <p14:creationId xmlns:p14="http://schemas.microsoft.com/office/powerpoint/2010/main" val="3899990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Autofit/>
          </a:bodyPr>
          <a:lstStyle/>
          <a:p>
            <a:r>
              <a:rPr lang="en-CA" sz="4000" b="1" cap="small" dirty="0">
                <a:latin typeface="Calibri Light" panose="020F0302020204030204" pitchFamily="34" charset="0"/>
              </a:rPr>
              <a:t>Access 3D </a:t>
            </a:r>
            <a:r>
              <a:rPr lang="en-CA" sz="4000" b="1" cap="small" dirty="0" smtClean="0">
                <a:latin typeface="Calibri Light" panose="020F0302020204030204" pitchFamily="34" charset="0"/>
              </a:rPr>
              <a:t>(AC3D)</a:t>
            </a:r>
            <a:r>
              <a:rPr lang="en-CA" sz="4000" b="1" cap="small" dirty="0">
                <a:latin typeface="Calibri Light" panose="020F0302020204030204" pitchFamily="34" charset="0"/>
              </a:rPr>
              <a:t/>
            </a:r>
            <a:br>
              <a:rPr lang="en-CA" sz="4000" b="1" cap="small" dirty="0">
                <a:latin typeface="Calibri Light" panose="020F0302020204030204" pitchFamily="34" charset="0"/>
              </a:rPr>
            </a:br>
            <a:r>
              <a:rPr lang="en-CA" sz="4000" b="1" cap="small" dirty="0">
                <a:latin typeface="Calibri Light" panose="020F0302020204030204" pitchFamily="34" charset="0"/>
              </a:rPr>
              <a:t>With </a:t>
            </a:r>
            <a:r>
              <a:rPr lang="en-CA" sz="4000" b="1" cap="small" dirty="0" smtClean="0">
                <a:latin typeface="Calibri Light" panose="020F0302020204030204" pitchFamily="34" charset="0"/>
              </a:rPr>
              <a:t>No Dispatcher</a:t>
            </a:r>
            <a:endParaRPr lang="fr-CA" sz="4000"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CA" sz="2400" dirty="0" smtClean="0">
                <a:latin typeface="Calibri Light" panose="020F0302020204030204" pitchFamily="34" charset="0"/>
              </a:rPr>
              <a:t>Accessory having its graphic in the owner shape.</a:t>
            </a:r>
          </a:p>
          <a:p>
            <a:pPr marL="0" indent="0">
              <a:buNone/>
            </a:pPr>
            <a:endParaRPr lang="en-CA" sz="2400" dirty="0" smtClean="0">
              <a:latin typeface="Calibri Light" panose="020F0302020204030204" pitchFamily="34" charset="0"/>
            </a:endParaRPr>
          </a:p>
          <a:p>
            <a:pPr>
              <a:buFont typeface="Courier New" panose="02070309020205020404" pitchFamily="49" charset="0"/>
              <a:buChar char="o"/>
            </a:pPr>
            <a:r>
              <a:rPr lang="en-CA" sz="2400" dirty="0" smtClean="0">
                <a:latin typeface="Calibri Light" panose="020F0302020204030204" pitchFamily="34" charset="0"/>
              </a:rPr>
              <a:t>Variables must be </a:t>
            </a:r>
            <a:r>
              <a:rPr lang="en-CA" sz="2400" dirty="0">
                <a:latin typeface="Calibri Light" panose="020F0302020204030204" pitchFamily="34" charset="0"/>
              </a:rPr>
              <a:t>exported to the </a:t>
            </a:r>
            <a:r>
              <a:rPr lang="en-CA" sz="2400" dirty="0" smtClean="0">
                <a:latin typeface="Calibri Light" panose="020F0302020204030204" pitchFamily="34" charset="0"/>
              </a:rPr>
              <a:t>owner to display accessory.</a:t>
            </a:r>
          </a:p>
          <a:p>
            <a:pPr marL="0" indent="0">
              <a:buNone/>
            </a:pPr>
            <a:endParaRPr lang="fr-CA" sz="2400" dirty="0" smtClean="0">
              <a:latin typeface="Calibri Light" panose="020F0302020204030204" pitchFamily="34" charset="0"/>
            </a:endParaRPr>
          </a:p>
          <a:p>
            <a:pPr algn="just">
              <a:buFont typeface="Courier New" panose="02070309020205020404" pitchFamily="49" charset="0"/>
              <a:buChar char="o"/>
            </a:pPr>
            <a:r>
              <a:rPr lang="en-CA" sz="2400" dirty="0" smtClean="0">
                <a:latin typeface="Calibri Light" panose="020F0302020204030204" pitchFamily="34" charset="0"/>
              </a:rPr>
              <a:t>Ability </a:t>
            </a:r>
            <a:r>
              <a:rPr lang="en-CA" sz="2400" dirty="0">
                <a:latin typeface="Calibri Light" panose="020F0302020204030204" pitchFamily="34" charset="0"/>
              </a:rPr>
              <a:t>to add up to (5) AC3D on the same owner if the parent shape </a:t>
            </a:r>
            <a:r>
              <a:rPr lang="en-CA" sz="2400" dirty="0" smtClean="0">
                <a:latin typeface="Calibri Light" panose="020F0302020204030204" pitchFamily="34" charset="0"/>
              </a:rPr>
              <a:t>is expected to display this type of accessory. </a:t>
            </a:r>
          </a:p>
          <a:p>
            <a:pPr marL="0" indent="0">
              <a:buNone/>
            </a:pPr>
            <a:endParaRPr lang="en-CA" sz="2400" dirty="0" smtClean="0">
              <a:latin typeface="Calibri Light" panose="020F0302020204030204" pitchFamily="34" charset="0"/>
            </a:endParaRPr>
          </a:p>
          <a:p>
            <a:pPr algn="just">
              <a:buFont typeface="Courier New" panose="02070309020205020404" pitchFamily="49" charset="0"/>
              <a:buChar char="o"/>
            </a:pPr>
            <a:r>
              <a:rPr lang="fr-CA" sz="2400" dirty="0" smtClean="0">
                <a:latin typeface="Calibri Light" panose="020F0302020204030204" pitchFamily="34" charset="0"/>
              </a:rPr>
              <a:t>AC3D are </a:t>
            </a:r>
            <a:r>
              <a:rPr lang="fr-CA" sz="2400" dirty="0" err="1" smtClean="0">
                <a:latin typeface="Calibri Light" panose="020F0302020204030204" pitchFamily="34" charset="0"/>
              </a:rPr>
              <a:t>mostly</a:t>
            </a:r>
            <a:r>
              <a:rPr lang="fr-CA" sz="2400" dirty="0" smtClean="0">
                <a:latin typeface="Calibri Light" panose="020F0302020204030204" pitchFamily="34" charset="0"/>
              </a:rPr>
              <a:t> </a:t>
            </a:r>
            <a:r>
              <a:rPr lang="fr-CA" sz="2400" dirty="0" err="1" smtClean="0">
                <a:latin typeface="Calibri Light" panose="020F0302020204030204" pitchFamily="34" charset="0"/>
              </a:rPr>
              <a:t>used</a:t>
            </a:r>
            <a:r>
              <a:rPr lang="fr-CA" sz="2400" dirty="0" smtClean="0">
                <a:latin typeface="Calibri Light" panose="020F0302020204030204" pitchFamily="34" charset="0"/>
              </a:rPr>
              <a:t> to </a:t>
            </a:r>
            <a:r>
              <a:rPr lang="fr-CA" sz="2400" dirty="0" err="1">
                <a:latin typeface="Calibri Light" panose="020F0302020204030204" pitchFamily="34" charset="0"/>
              </a:rPr>
              <a:t>add</a:t>
            </a:r>
            <a:r>
              <a:rPr lang="fr-CA" sz="2400" dirty="0">
                <a:latin typeface="Calibri Light" panose="020F0302020204030204" pitchFamily="34" charset="0"/>
              </a:rPr>
              <a:t> </a:t>
            </a:r>
            <a:r>
              <a:rPr lang="fr-CA" sz="2400" dirty="0" err="1">
                <a:latin typeface="Calibri Light" panose="020F0302020204030204" pitchFamily="34" charset="0"/>
              </a:rPr>
              <a:t>internal</a:t>
            </a:r>
            <a:r>
              <a:rPr lang="fr-CA" sz="2400" dirty="0">
                <a:latin typeface="Calibri Light" panose="020F0302020204030204" pitchFamily="34" charset="0"/>
              </a:rPr>
              <a:t> </a:t>
            </a:r>
            <a:r>
              <a:rPr lang="fr-CA" sz="2400" dirty="0" smtClean="0">
                <a:latin typeface="Calibri Light" panose="020F0302020204030204" pitchFamily="34" charset="0"/>
              </a:rPr>
              <a:t>cabinet </a:t>
            </a:r>
            <a:r>
              <a:rPr lang="fr-CA" sz="2400" dirty="0" err="1" smtClean="0">
                <a:latin typeface="Calibri Light" panose="020F0302020204030204" pitchFamily="34" charset="0"/>
              </a:rPr>
              <a:t>accessories</a:t>
            </a:r>
            <a:r>
              <a:rPr lang="fr-CA" sz="2400" dirty="0" smtClean="0">
                <a:latin typeface="Calibri Light" panose="020F0302020204030204" pitchFamily="34" charset="0"/>
              </a:rPr>
              <a:t> but </a:t>
            </a:r>
            <a:r>
              <a:rPr lang="fr-CA" sz="2400" dirty="0" err="1" smtClean="0">
                <a:latin typeface="Calibri Light" panose="020F0302020204030204" pitchFamily="34" charset="0"/>
              </a:rPr>
              <a:t>can</a:t>
            </a:r>
            <a:r>
              <a:rPr lang="fr-CA" sz="2400" dirty="0" smtClean="0">
                <a:latin typeface="Calibri Light" panose="020F0302020204030204" pitchFamily="34" charset="0"/>
              </a:rPr>
              <a:t> </a:t>
            </a:r>
            <a:r>
              <a:rPr lang="fr-CA" sz="2400" dirty="0" err="1" smtClean="0">
                <a:latin typeface="Calibri Light" panose="020F0302020204030204" pitchFamily="34" charset="0"/>
              </a:rPr>
              <a:t>also</a:t>
            </a:r>
            <a:r>
              <a:rPr lang="fr-CA" sz="2400" dirty="0" smtClean="0">
                <a:latin typeface="Calibri Light" panose="020F0302020204030204" pitchFamily="34" charset="0"/>
              </a:rPr>
              <a:t> </a:t>
            </a:r>
            <a:r>
              <a:rPr lang="fr-CA" sz="2400" dirty="0" err="1" smtClean="0">
                <a:latin typeface="Calibri Light" panose="020F0302020204030204" pitchFamily="34" charset="0"/>
              </a:rPr>
              <a:t>be</a:t>
            </a:r>
            <a:r>
              <a:rPr lang="fr-CA" sz="2400" dirty="0" smtClean="0">
                <a:latin typeface="Calibri Light" panose="020F0302020204030204" pitchFamily="34" charset="0"/>
              </a:rPr>
              <a:t> </a:t>
            </a:r>
            <a:r>
              <a:rPr lang="fr-CA" sz="2400" dirty="0" err="1" smtClean="0">
                <a:latin typeface="Calibri Light" panose="020F0302020204030204" pitchFamily="34" charset="0"/>
              </a:rPr>
              <a:t>used</a:t>
            </a:r>
            <a:r>
              <a:rPr lang="fr-CA" sz="2400" dirty="0" smtClean="0">
                <a:latin typeface="Calibri Light" panose="020F0302020204030204" pitchFamily="34" charset="0"/>
              </a:rPr>
              <a:t> for </a:t>
            </a:r>
            <a:r>
              <a:rPr lang="fr-CA" sz="2400" dirty="0" err="1" smtClean="0">
                <a:latin typeface="Calibri Light" panose="020F0302020204030204" pitchFamily="34" charset="0"/>
              </a:rPr>
              <a:t>external</a:t>
            </a:r>
            <a:r>
              <a:rPr lang="fr-CA" sz="2400" dirty="0" smtClean="0">
                <a:latin typeface="Calibri Light" panose="020F0302020204030204" pitchFamily="34" charset="0"/>
              </a:rPr>
              <a:t> </a:t>
            </a:r>
            <a:r>
              <a:rPr lang="fr-CA" sz="2400" dirty="0" err="1" smtClean="0">
                <a:latin typeface="Calibri Light" panose="020F0302020204030204" pitchFamily="34" charset="0"/>
              </a:rPr>
              <a:t>accessories</a:t>
            </a:r>
            <a:r>
              <a:rPr lang="fr-CA" sz="2400" dirty="0" smtClean="0">
                <a:latin typeface="Calibri Light" panose="020F0302020204030204" pitchFamily="34" charset="0"/>
              </a:rPr>
              <a:t> . </a:t>
            </a:r>
            <a:r>
              <a:rPr lang="en-CA" sz="2400" dirty="0" smtClean="0">
                <a:latin typeface="Calibri Light" panose="020F0302020204030204" pitchFamily="34" charset="0"/>
              </a:rPr>
              <a:t>Below </a:t>
            </a:r>
            <a:r>
              <a:rPr lang="en-CA" sz="2400" dirty="0">
                <a:latin typeface="Calibri Light" panose="020F0302020204030204" pitchFamily="34" charset="0"/>
              </a:rPr>
              <a:t>are a few examples of add-ons using </a:t>
            </a:r>
            <a:r>
              <a:rPr lang="en-CA" sz="2400" dirty="0" smtClean="0">
                <a:latin typeface="Calibri Light" panose="020F0302020204030204" pitchFamily="34" charset="0"/>
              </a:rPr>
              <a:t>AC3D.</a:t>
            </a:r>
          </a:p>
          <a:p>
            <a:pPr marL="914400" lvl="1" indent="-457200">
              <a:buFont typeface="+mj-lt"/>
              <a:buAutoNum type="arabicPeriod"/>
            </a:pPr>
            <a:r>
              <a:rPr lang="fr-CA" sz="2000" dirty="0">
                <a:latin typeface="Calibri Light" panose="020F0302020204030204" pitchFamily="34" charset="0"/>
              </a:rPr>
              <a:t>(</a:t>
            </a:r>
            <a:r>
              <a:rPr lang="fr-CA" sz="2000" dirty="0" err="1">
                <a:latin typeface="Calibri Light" panose="020F0302020204030204" pitchFamily="34" charset="0"/>
              </a:rPr>
              <a:t>Ref</a:t>
            </a:r>
            <a:r>
              <a:rPr lang="fr-CA" sz="2000" dirty="0">
                <a:latin typeface="Calibri Light" panose="020F0302020204030204" pitchFamily="34" charset="0"/>
              </a:rPr>
              <a:t>. </a:t>
            </a:r>
            <a:r>
              <a:rPr lang="fr-CA" sz="2000" dirty="0" smtClean="0">
                <a:latin typeface="Calibri Light" panose="020F0302020204030204" pitchFamily="34" charset="0"/>
              </a:rPr>
              <a:t>CRD-C_T) </a:t>
            </a:r>
            <a:r>
              <a:rPr lang="fr-CA" sz="2000" dirty="0" err="1" smtClean="0">
                <a:latin typeface="Calibri Light" panose="020F0302020204030204" pitchFamily="34" charset="0"/>
              </a:rPr>
              <a:t>Closet</a:t>
            </a:r>
            <a:r>
              <a:rPr lang="fr-CA" sz="2000" dirty="0" smtClean="0">
                <a:latin typeface="Calibri Light" panose="020F0302020204030204" pitchFamily="34" charset="0"/>
              </a:rPr>
              <a:t> Rod</a:t>
            </a:r>
          </a:p>
          <a:p>
            <a:pPr marL="914400" lvl="1" indent="-457200">
              <a:buFont typeface="+mj-lt"/>
              <a:buAutoNum type="arabicPeriod"/>
            </a:pPr>
            <a:r>
              <a:rPr lang="en-CA" sz="2000" dirty="0" smtClean="0">
                <a:latin typeface="Calibri Light" panose="020F0302020204030204" pitchFamily="34" charset="0"/>
              </a:rPr>
              <a:t>(Ref. WB15_B) Wicker Baskets</a:t>
            </a:r>
          </a:p>
          <a:p>
            <a:pPr lvl="1"/>
            <a:endParaRPr lang="en-CA" dirty="0" smtClean="0">
              <a:latin typeface="Calibri Light" panose="020F0302020204030204" pitchFamily="34" charset="0"/>
            </a:endParaRPr>
          </a:p>
          <a:p>
            <a:pPr lvl="1">
              <a:buFont typeface="Courier New" panose="02070309020205020404" pitchFamily="49" charset="0"/>
              <a:buChar char="o"/>
            </a:pPr>
            <a:endParaRPr lang="en-CA" dirty="0">
              <a:latin typeface="Calibri Light" panose="020F0302020204030204" pitchFamily="34" charset="0"/>
            </a:endParaRPr>
          </a:p>
          <a:p>
            <a:endParaRPr lang="fr-CA" dirty="0"/>
          </a:p>
        </p:txBody>
      </p:sp>
    </p:spTree>
    <p:extLst>
      <p:ext uri="{BB962C8B-B14F-4D97-AF65-F5344CB8AC3E}">
        <p14:creationId xmlns:p14="http://schemas.microsoft.com/office/powerpoint/2010/main" val="3091415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r>
              <a:rPr lang="en-CA" sz="4000" b="1" cap="small" dirty="0" smtClean="0">
                <a:latin typeface="Calibri Light" panose="020F0302020204030204" pitchFamily="34" charset="0"/>
              </a:rPr>
              <a:t>Attachment Shapes (</a:t>
            </a:r>
            <a:r>
              <a:rPr lang="en-CA" sz="4000" b="1" cap="small" dirty="0" err="1" smtClean="0">
                <a:latin typeface="Calibri Light" panose="020F0302020204030204" pitchFamily="34" charset="0"/>
              </a:rPr>
              <a:t>atsh</a:t>
            </a:r>
            <a:r>
              <a:rPr lang="en-CA" sz="4000" b="1" cap="small" dirty="0" smtClean="0">
                <a:latin typeface="Calibri Light" panose="020F0302020204030204" pitchFamily="34" charset="0"/>
              </a:rPr>
              <a:t>)</a:t>
            </a:r>
            <a:endParaRPr lang="fr-CA" sz="4000" b="1" cap="small" dirty="0">
              <a:latin typeface="Calibri Light" panose="020F0302020204030204" pitchFamily="34" charset="0"/>
            </a:endParaRPr>
          </a:p>
        </p:txBody>
      </p:sp>
      <p:sp>
        <p:nvSpPr>
          <p:cNvPr id="3" name="Content Placeholder 2"/>
          <p:cNvSpPr>
            <a:spLocks noGrp="1"/>
          </p:cNvSpPr>
          <p:nvPr>
            <p:ph sz="half" idx="1"/>
          </p:nvPr>
        </p:nvSpPr>
        <p:spPr/>
        <p:txBody>
          <a:bodyPr>
            <a:normAutofit/>
          </a:bodyPr>
          <a:lstStyle/>
          <a:p>
            <a:pPr>
              <a:buFont typeface="Courier New" panose="02070309020205020404" pitchFamily="49" charset="0"/>
              <a:buChar char="o"/>
            </a:pPr>
            <a:r>
              <a:rPr lang="fr-CA" sz="2400" dirty="0" err="1" smtClean="0">
                <a:latin typeface="Calibri Light" panose="020F0302020204030204" pitchFamily="34" charset="0"/>
              </a:rPr>
              <a:t>Independant</a:t>
            </a:r>
            <a:r>
              <a:rPr lang="fr-CA" sz="2400" dirty="0" smtClean="0">
                <a:latin typeface="Calibri Light" panose="020F0302020204030204" pitchFamily="34" charset="0"/>
              </a:rPr>
              <a:t>/distinct </a:t>
            </a:r>
            <a:r>
              <a:rPr lang="fr-CA" sz="2400" dirty="0" err="1" smtClean="0">
                <a:latin typeface="Calibri Light" panose="020F0302020204030204" pitchFamily="34" charset="0"/>
              </a:rPr>
              <a:t>product</a:t>
            </a:r>
            <a:r>
              <a:rPr lang="fr-CA" sz="2400" dirty="0" smtClean="0">
                <a:latin typeface="Calibri Light" panose="020F0302020204030204" pitchFamily="34" charset="0"/>
              </a:rPr>
              <a:t> </a:t>
            </a:r>
            <a:r>
              <a:rPr lang="fr-CA" sz="2400" dirty="0" err="1" smtClean="0">
                <a:latin typeface="Calibri Light" panose="020F0302020204030204" pitchFamily="34" charset="0"/>
              </a:rPr>
              <a:t>having</a:t>
            </a:r>
            <a:r>
              <a:rPr lang="fr-CA" sz="2400" dirty="0" smtClean="0">
                <a:latin typeface="Calibri Light" panose="020F0302020204030204" pitchFamily="34" charset="0"/>
              </a:rPr>
              <a:t> </a:t>
            </a:r>
            <a:r>
              <a:rPr lang="fr-CA" sz="2400" dirty="0" err="1" smtClean="0">
                <a:latin typeface="Calibri Light" panose="020F0302020204030204" pitchFamily="34" charset="0"/>
              </a:rPr>
              <a:t>its</a:t>
            </a:r>
            <a:r>
              <a:rPr lang="fr-CA" sz="2400" dirty="0" smtClean="0">
                <a:latin typeface="Calibri Light" panose="020F0302020204030204" pitchFamily="34" charset="0"/>
              </a:rPr>
              <a:t> </a:t>
            </a:r>
            <a:r>
              <a:rPr lang="fr-CA" sz="2400" dirty="0" err="1" smtClean="0">
                <a:latin typeface="Calibri Light" panose="020F0302020204030204" pitchFamily="34" charset="0"/>
              </a:rPr>
              <a:t>own</a:t>
            </a:r>
            <a:r>
              <a:rPr lang="fr-CA" sz="2400" dirty="0" smtClean="0">
                <a:latin typeface="Calibri Light" panose="020F0302020204030204" pitchFamily="34" charset="0"/>
              </a:rPr>
              <a:t> </a:t>
            </a:r>
            <a:r>
              <a:rPr lang="fr-CA" sz="2400" dirty="0" err="1" smtClean="0">
                <a:latin typeface="Calibri Light" panose="020F0302020204030204" pitchFamily="34" charset="0"/>
              </a:rPr>
              <a:t>shape</a:t>
            </a:r>
            <a:r>
              <a:rPr lang="fr-CA" sz="2400" dirty="0" smtClean="0">
                <a:latin typeface="Calibri Light" panose="020F0302020204030204" pitchFamily="34" charset="0"/>
              </a:rPr>
              <a:t>.</a:t>
            </a:r>
          </a:p>
          <a:p>
            <a:pPr>
              <a:buFont typeface="Courier New" panose="02070309020205020404" pitchFamily="49" charset="0"/>
              <a:buChar char="o"/>
            </a:pPr>
            <a:r>
              <a:rPr lang="fr-CA" sz="2400" dirty="0" smtClean="0">
                <a:latin typeface="Calibri Light" panose="020F0302020204030204" pitchFamily="34" charset="0"/>
              </a:rPr>
              <a:t>Can </a:t>
            </a:r>
            <a:r>
              <a:rPr lang="fr-CA" sz="2400" dirty="0" err="1" smtClean="0">
                <a:latin typeface="Calibri Light" panose="020F0302020204030204" pitchFamily="34" charset="0"/>
              </a:rPr>
              <a:t>be</a:t>
            </a:r>
            <a:r>
              <a:rPr lang="fr-CA" sz="2400" dirty="0" smtClean="0">
                <a:latin typeface="Calibri Light" panose="020F0302020204030204" pitchFamily="34" charset="0"/>
              </a:rPr>
              <a:t> </a:t>
            </a:r>
            <a:r>
              <a:rPr lang="fr-CA" sz="2400" dirty="0" err="1" smtClean="0">
                <a:latin typeface="Calibri Light" panose="020F0302020204030204" pitchFamily="34" charset="0"/>
              </a:rPr>
              <a:t>used</a:t>
            </a:r>
            <a:r>
              <a:rPr lang="fr-CA" sz="2400" dirty="0" smtClean="0">
                <a:latin typeface="Calibri Light" panose="020F0302020204030204" pitchFamily="34" charset="0"/>
              </a:rPr>
              <a:t> to </a:t>
            </a:r>
            <a:r>
              <a:rPr lang="fr-CA" sz="2400" dirty="0" err="1" smtClean="0">
                <a:latin typeface="Calibri Light" panose="020F0302020204030204" pitchFamily="34" charset="0"/>
              </a:rPr>
              <a:t>add</a:t>
            </a:r>
            <a:r>
              <a:rPr lang="fr-CA" sz="2400" dirty="0" smtClean="0">
                <a:latin typeface="Calibri Light" panose="020F0302020204030204" pitchFamily="34" charset="0"/>
              </a:rPr>
              <a:t> </a:t>
            </a:r>
            <a:r>
              <a:rPr lang="fr-CA" sz="2400" dirty="0" err="1" smtClean="0">
                <a:latin typeface="Calibri Light" panose="020F0302020204030204" pitchFamily="34" charset="0"/>
              </a:rPr>
              <a:t>internal</a:t>
            </a:r>
            <a:r>
              <a:rPr lang="fr-CA" sz="2400" dirty="0" smtClean="0">
                <a:latin typeface="Calibri Light" panose="020F0302020204030204" pitchFamily="34" charset="0"/>
              </a:rPr>
              <a:t> and </a:t>
            </a:r>
            <a:r>
              <a:rPr lang="fr-CA" sz="2400" dirty="0" err="1" smtClean="0">
                <a:latin typeface="Calibri Light" panose="020F0302020204030204" pitchFamily="34" charset="0"/>
              </a:rPr>
              <a:t>external</a:t>
            </a:r>
            <a:r>
              <a:rPr lang="fr-CA" sz="2400" dirty="0" smtClean="0">
                <a:latin typeface="Calibri Light" panose="020F0302020204030204" pitchFamily="34" charset="0"/>
              </a:rPr>
              <a:t> </a:t>
            </a:r>
            <a:r>
              <a:rPr lang="fr-CA" sz="2400" dirty="0" err="1" smtClean="0">
                <a:latin typeface="Calibri Light" panose="020F0302020204030204" pitchFamily="34" charset="0"/>
              </a:rPr>
              <a:t>accessories</a:t>
            </a:r>
            <a:r>
              <a:rPr lang="fr-CA" sz="2400" dirty="0" smtClean="0">
                <a:latin typeface="Calibri Light" panose="020F0302020204030204" pitchFamily="34" charset="0"/>
              </a:rPr>
              <a:t>.</a:t>
            </a:r>
          </a:p>
          <a:p>
            <a:pPr>
              <a:buFont typeface="Courier New" panose="02070309020205020404" pitchFamily="49" charset="0"/>
              <a:buChar char="o"/>
            </a:pPr>
            <a:r>
              <a:rPr lang="en-CA" sz="2400" dirty="0">
                <a:latin typeface="Calibri Light" panose="020F0302020204030204" pitchFamily="34" charset="0"/>
              </a:rPr>
              <a:t>Ability to create </a:t>
            </a:r>
            <a:r>
              <a:rPr lang="en-CA" sz="2400" dirty="0" err="1" smtClean="0">
                <a:latin typeface="Calibri Light" panose="020F0302020204030204" pitchFamily="34" charset="0"/>
              </a:rPr>
              <a:t>illimited</a:t>
            </a:r>
            <a:r>
              <a:rPr lang="en-CA" sz="2400" dirty="0" smtClean="0">
                <a:latin typeface="Calibri Light" panose="020F0302020204030204" pitchFamily="34" charset="0"/>
              </a:rPr>
              <a:t> ATSH to add on the same owner. Below </a:t>
            </a:r>
            <a:r>
              <a:rPr lang="en-CA" sz="2400" dirty="0">
                <a:latin typeface="Calibri Light" panose="020F0302020204030204" pitchFamily="34" charset="0"/>
              </a:rPr>
              <a:t>are a few examples of add-ons using </a:t>
            </a:r>
            <a:r>
              <a:rPr lang="en-CA" sz="2400" dirty="0" smtClean="0">
                <a:latin typeface="Calibri Light" panose="020F0302020204030204" pitchFamily="34" charset="0"/>
              </a:rPr>
              <a:t>ATSH.</a:t>
            </a:r>
            <a:endParaRPr lang="fr-CA" sz="2400" dirty="0" smtClean="0">
              <a:latin typeface="Calibri Light" panose="020F0302020204030204" pitchFamily="34" charset="0"/>
            </a:endParaRPr>
          </a:p>
          <a:p>
            <a:pPr marL="914400" lvl="1" indent="-457200">
              <a:buFont typeface="+mj-lt"/>
              <a:buAutoNum type="arabicPeriod"/>
            </a:pPr>
            <a:r>
              <a:rPr lang="fr-CA" sz="2000" dirty="0" smtClean="0">
                <a:latin typeface="Calibri Light" panose="020F0302020204030204" pitchFamily="34" charset="0"/>
              </a:rPr>
              <a:t>(</a:t>
            </a:r>
            <a:r>
              <a:rPr lang="fr-CA" sz="2000" dirty="0" err="1" smtClean="0">
                <a:latin typeface="Calibri Light" panose="020F0302020204030204" pitchFamily="34" charset="0"/>
              </a:rPr>
              <a:t>Ref</a:t>
            </a:r>
            <a:r>
              <a:rPr lang="fr-CA" sz="2000" dirty="0" smtClean="0">
                <a:latin typeface="Calibri Light" panose="020F0302020204030204" pitchFamily="34" charset="0"/>
              </a:rPr>
              <a:t>. SHV_B): </a:t>
            </a:r>
            <a:r>
              <a:rPr lang="fr-CA" sz="2000" dirty="0" err="1" smtClean="0">
                <a:latin typeface="Calibri Light" panose="020F0302020204030204" pitchFamily="34" charset="0"/>
              </a:rPr>
              <a:t>Additional</a:t>
            </a:r>
            <a:r>
              <a:rPr lang="fr-CA" sz="2000" dirty="0" smtClean="0">
                <a:latin typeface="Calibri Light" panose="020F0302020204030204" pitchFamily="34" charset="0"/>
              </a:rPr>
              <a:t> </a:t>
            </a:r>
            <a:r>
              <a:rPr lang="fr-CA" sz="2000" dirty="0" err="1" smtClean="0">
                <a:latin typeface="Calibri Light" panose="020F0302020204030204" pitchFamily="34" charset="0"/>
              </a:rPr>
              <a:t>Shelf</a:t>
            </a:r>
            <a:endParaRPr lang="fr-CA" sz="2000" dirty="0" smtClean="0">
              <a:latin typeface="Calibri Light" panose="020F0302020204030204" pitchFamily="34" charset="0"/>
            </a:endParaRPr>
          </a:p>
          <a:p>
            <a:pPr marL="914400" lvl="1" indent="-457200">
              <a:buFont typeface="+mj-lt"/>
              <a:buAutoNum type="arabicPeriod"/>
            </a:pPr>
            <a:r>
              <a:rPr lang="fr-CA" sz="2000" dirty="0">
                <a:latin typeface="Calibri Light" panose="020F0302020204030204" pitchFamily="34" charset="0"/>
              </a:rPr>
              <a:t>(</a:t>
            </a:r>
            <a:r>
              <a:rPr lang="fr-CA" sz="2000" dirty="0" err="1">
                <a:latin typeface="Calibri Light" panose="020F0302020204030204" pitchFamily="34" charset="0"/>
              </a:rPr>
              <a:t>Ref</a:t>
            </a:r>
            <a:r>
              <a:rPr lang="fr-CA" sz="2000" dirty="0">
                <a:latin typeface="Calibri Light" panose="020F0302020204030204" pitchFamily="34" charset="0"/>
              </a:rPr>
              <a:t>. </a:t>
            </a:r>
            <a:r>
              <a:rPr lang="fr-CA" sz="2000" dirty="0" smtClean="0">
                <a:latin typeface="Calibri Light" panose="020F0302020204030204" pitchFamily="34" charset="0"/>
              </a:rPr>
              <a:t>AG18_W): </a:t>
            </a:r>
            <a:r>
              <a:rPr lang="en-CA" sz="2000" dirty="0" smtClean="0">
                <a:latin typeface="Calibri Light" panose="020F0302020204030204" pitchFamily="34" charset="0"/>
              </a:rPr>
              <a:t>Appliance Garage</a:t>
            </a:r>
          </a:p>
          <a:p>
            <a:pPr marL="914400" lvl="1" indent="-457200">
              <a:buFont typeface="+mj-lt"/>
              <a:buAutoNum type="arabicPeriod"/>
            </a:pPr>
            <a:r>
              <a:rPr lang="fr-CA" sz="2000" dirty="0">
                <a:latin typeface="Calibri Light" panose="020F0302020204030204" pitchFamily="34" charset="0"/>
              </a:rPr>
              <a:t>(</a:t>
            </a:r>
            <a:r>
              <a:rPr lang="fr-CA" sz="2000" dirty="0" err="1">
                <a:latin typeface="Calibri Light" panose="020F0302020204030204" pitchFamily="34" charset="0"/>
              </a:rPr>
              <a:t>Ref</a:t>
            </a:r>
            <a:r>
              <a:rPr lang="fr-CA" sz="2000" dirty="0">
                <a:latin typeface="Calibri Light" panose="020F0302020204030204" pitchFamily="34" charset="0"/>
              </a:rPr>
              <a:t>. </a:t>
            </a:r>
            <a:r>
              <a:rPr lang="fr-CA" sz="2000" dirty="0" smtClean="0">
                <a:latin typeface="Calibri Light" panose="020F0302020204030204" pitchFamily="34" charset="0"/>
              </a:rPr>
              <a:t>SWR18_W): </a:t>
            </a:r>
            <a:r>
              <a:rPr lang="en-CA" sz="2000" dirty="0" smtClean="0">
                <a:latin typeface="Calibri Light" panose="020F0302020204030204" pitchFamily="34" charset="0"/>
              </a:rPr>
              <a:t>Stemware Rack</a:t>
            </a:r>
          </a:p>
          <a:p>
            <a:pPr marL="914400" lvl="1" indent="-457200">
              <a:buFont typeface="+mj-lt"/>
              <a:buAutoNum type="arabicPeriod"/>
            </a:pPr>
            <a:r>
              <a:rPr lang="en-CA" sz="2000" dirty="0" smtClean="0">
                <a:latin typeface="Calibri Light" panose="020F0302020204030204" pitchFamily="34" charset="0"/>
              </a:rPr>
              <a:t>Wall Organizer…</a:t>
            </a:r>
          </a:p>
          <a:p>
            <a:pPr lvl="1"/>
            <a:endParaRPr lang="fr-CA" sz="2000" dirty="0">
              <a:latin typeface="Calibri Light" panose="020F0302020204030204" pitchFamily="34"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767619"/>
            <a:ext cx="5384800" cy="4191124"/>
          </a:xfrm>
        </p:spPr>
      </p:pic>
    </p:spTree>
    <p:extLst>
      <p:ext uri="{BB962C8B-B14F-4D97-AF65-F5344CB8AC3E}">
        <p14:creationId xmlns:p14="http://schemas.microsoft.com/office/powerpoint/2010/main" val="407664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b="1" cap="small" dirty="0">
                <a:latin typeface="Calibri Light" panose="020F0302020204030204" pitchFamily="34" charset="0"/>
              </a:rPr>
              <a:t>Relations</a:t>
            </a:r>
            <a:endParaRPr lang="fr-FR" sz="4000" dirty="0"/>
          </a:p>
        </p:txBody>
      </p:sp>
      <p:sp>
        <p:nvSpPr>
          <p:cNvPr id="3" name="Espace réservé du contenu 2"/>
          <p:cNvSpPr>
            <a:spLocks noGrp="1"/>
          </p:cNvSpPr>
          <p:nvPr>
            <p:ph idx="1"/>
          </p:nvPr>
        </p:nvSpPr>
        <p:spPr/>
        <p:txBody>
          <a:bodyPr vert="horz" lIns="91440" tIns="45720" rIns="91440" bIns="45720" rtlCol="0" anchor="t">
            <a:normAutofit/>
          </a:bodyPr>
          <a:lstStyle/>
          <a:p>
            <a:pPr algn="just">
              <a:buFont typeface="Courier New" panose="02070309020205020404" pitchFamily="49" charset="0"/>
              <a:buChar char="o"/>
            </a:pPr>
            <a:r>
              <a:rPr lang="fr-CA" sz="2400" dirty="0" smtClean="0">
                <a:latin typeface="Calibri Light" panose="020F0302020204030204" pitchFamily="34" charset="0"/>
              </a:rPr>
              <a:t>To </a:t>
            </a:r>
            <a:r>
              <a:rPr lang="fr-CA" sz="2400" dirty="0" err="1" smtClean="0">
                <a:latin typeface="Calibri Light" panose="020F0302020204030204" pitchFamily="34" charset="0"/>
              </a:rPr>
              <a:t>create</a:t>
            </a:r>
            <a:r>
              <a:rPr lang="fr-CA" sz="2400" dirty="0" smtClean="0">
                <a:latin typeface="Calibri Light" panose="020F0302020204030204" pitchFamily="34" charset="0"/>
              </a:rPr>
              <a:t> and </a:t>
            </a:r>
            <a:r>
              <a:rPr lang="fr-CA" sz="2400" dirty="0" err="1" smtClean="0">
                <a:latin typeface="Calibri Light" panose="020F0302020204030204" pitchFamily="34" charset="0"/>
              </a:rPr>
              <a:t>organize</a:t>
            </a:r>
            <a:r>
              <a:rPr lang="fr-CA" sz="2400" dirty="0" smtClean="0">
                <a:latin typeface="Calibri Light" panose="020F0302020204030204" pitchFamily="34" charset="0"/>
              </a:rPr>
              <a:t> </a:t>
            </a:r>
            <a:r>
              <a:rPr lang="fr-CA" sz="2400" dirty="0" err="1" smtClean="0">
                <a:latin typeface="Calibri Light" panose="020F0302020204030204" pitchFamily="34" charset="0"/>
              </a:rPr>
              <a:t>relationships</a:t>
            </a:r>
            <a:r>
              <a:rPr lang="fr-CA" sz="2400" dirty="0" smtClean="0">
                <a:latin typeface="Calibri Light" panose="020F0302020204030204" pitchFamily="34" charset="0"/>
              </a:rPr>
              <a:t> </a:t>
            </a:r>
            <a:r>
              <a:rPr lang="fr-CA" sz="2400" dirty="0" err="1" smtClean="0">
                <a:latin typeface="Calibri Light" panose="020F0302020204030204" pitchFamily="34" charset="0"/>
              </a:rPr>
              <a:t>efficiently</a:t>
            </a:r>
            <a:r>
              <a:rPr lang="fr-CA" sz="2400" dirty="0" smtClean="0">
                <a:latin typeface="Calibri Light" panose="020F0302020204030204" pitchFamily="34" charset="0"/>
              </a:rPr>
              <a:t>, </a:t>
            </a:r>
            <a:r>
              <a:rPr lang="fr-CA" sz="2400" dirty="0" err="1" smtClean="0">
                <a:latin typeface="Calibri Light" panose="020F0302020204030204" pitchFamily="34" charset="0"/>
              </a:rPr>
              <a:t>we</a:t>
            </a:r>
            <a:r>
              <a:rPr lang="fr-CA" sz="2400" dirty="0" smtClean="0">
                <a:latin typeface="Calibri Light" panose="020F0302020204030204" pitchFamily="34" charset="0"/>
              </a:rPr>
              <a:t> </a:t>
            </a:r>
            <a:r>
              <a:rPr lang="fr-CA" sz="2400" dirty="0" err="1" smtClean="0">
                <a:latin typeface="Calibri Light" panose="020F0302020204030204" pitchFamily="34" charset="0"/>
              </a:rPr>
              <a:t>suggest</a:t>
            </a:r>
            <a:r>
              <a:rPr lang="fr-CA" sz="2400" dirty="0" smtClean="0">
                <a:latin typeface="Calibri Light" panose="020F0302020204030204" pitchFamily="34" charset="0"/>
              </a:rPr>
              <a:t> to group </a:t>
            </a:r>
            <a:r>
              <a:rPr lang="fr-CA" sz="2400" dirty="0" err="1" smtClean="0">
                <a:latin typeface="Calibri Light" panose="020F0302020204030204" pitchFamily="34" charset="0"/>
              </a:rPr>
              <a:t>add-ons</a:t>
            </a:r>
            <a:r>
              <a:rPr lang="fr-CA" sz="2400" dirty="0" smtClean="0">
                <a:latin typeface="Calibri Light" panose="020F0302020204030204" pitchFamily="34" charset="0"/>
              </a:rPr>
              <a:t> </a:t>
            </a:r>
            <a:r>
              <a:rPr lang="fr-CA" sz="2400" dirty="0">
                <a:latin typeface="Calibri Light" panose="020F0302020204030204" pitchFamily="34" charset="0"/>
              </a:rPr>
              <a:t>by type to facilitate and expedite the creation of relations:</a:t>
            </a:r>
            <a:endParaRPr lang="fr-FR" sz="2400" dirty="0">
              <a:latin typeface="Calibri Light" panose="020F0302020204030204" pitchFamily="34" charset="0"/>
            </a:endParaRPr>
          </a:p>
          <a:p>
            <a:pPr lvl="1" algn="just"/>
            <a:r>
              <a:rPr lang="fr-CA" sz="2000" dirty="0">
                <a:latin typeface="Calibri Light" panose="020F0302020204030204" pitchFamily="34" charset="0"/>
              </a:rPr>
              <a:t>Base Modifications, Base Internal Accessories &amp; Base External Accessories;</a:t>
            </a:r>
          </a:p>
          <a:p>
            <a:pPr lvl="1" algn="just"/>
            <a:r>
              <a:rPr lang="fr-CA" sz="2000" dirty="0">
                <a:latin typeface="Calibri Light" panose="020F0302020204030204" pitchFamily="34" charset="0"/>
              </a:rPr>
              <a:t>Vanity Modifications, Vanity Internal Accessories &amp; Vanity External Accessories;</a:t>
            </a:r>
          </a:p>
          <a:p>
            <a:pPr lvl="1" algn="just"/>
            <a:r>
              <a:rPr lang="fr-CA" sz="2000" dirty="0">
                <a:solidFill>
                  <a:srgbClr val="5E5E5E"/>
                </a:solidFill>
                <a:latin typeface="Calibri Light" panose="020F0302020204030204" pitchFamily="34" charset="0"/>
              </a:rPr>
              <a:t>Tall Modifications, Tall Internal Accessories &amp; Tall External Accessories;</a:t>
            </a:r>
          </a:p>
          <a:p>
            <a:pPr lvl="1" algn="just"/>
            <a:r>
              <a:rPr lang="fr-CA" sz="2000" dirty="0">
                <a:latin typeface="Calibri Light" panose="020F0302020204030204" pitchFamily="34" charset="0"/>
              </a:rPr>
              <a:t>Wall Modifications, Wall Internal Accessories &amp; Wall External Accessories;</a:t>
            </a:r>
          </a:p>
          <a:p>
            <a:pPr lvl="1" algn="just"/>
            <a:endParaRPr lang="fr-CA" dirty="0">
              <a:latin typeface="Calibri" charset="0"/>
            </a:endParaRPr>
          </a:p>
          <a:p>
            <a:pPr lvl="2" algn="just"/>
            <a:endParaRPr lang="fr-CA" dirty="0">
              <a:latin typeface="Calibri" charset="0"/>
            </a:endParaRPr>
          </a:p>
          <a:p>
            <a:pPr lvl="1"/>
            <a:endParaRPr lang="fr-CA" dirty="0">
              <a:latin typeface="Calibri" charset="0"/>
            </a:endParaRPr>
          </a:p>
        </p:txBody>
      </p:sp>
    </p:spTree>
    <p:extLst>
      <p:ext uri="{BB962C8B-B14F-4D97-AF65-F5344CB8AC3E}">
        <p14:creationId xmlns:p14="http://schemas.microsoft.com/office/powerpoint/2010/main" val="348972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b="1" cap="small" dirty="0">
                <a:latin typeface="Calibri Light" panose="020F0302020204030204" pitchFamily="34" charset="0"/>
              </a:rPr>
              <a:t>Relations</a:t>
            </a:r>
            <a:endParaRPr lang="fr-FR" sz="4000" dirty="0"/>
          </a:p>
        </p:txBody>
      </p:sp>
      <p:sp>
        <p:nvSpPr>
          <p:cNvPr id="3" name="Espace réservé du contenu 2"/>
          <p:cNvSpPr>
            <a:spLocks noGrp="1"/>
          </p:cNvSpPr>
          <p:nvPr>
            <p:ph idx="1"/>
          </p:nvPr>
        </p:nvSpPr>
        <p:spPr/>
        <p:txBody>
          <a:bodyPr vert="horz" lIns="91440" tIns="45720" rIns="91440" bIns="45720" rtlCol="0" anchor="t">
            <a:normAutofit fontScale="92500" lnSpcReduction="20000"/>
          </a:bodyPr>
          <a:lstStyle/>
          <a:p>
            <a:pPr algn="just">
              <a:buFont typeface="Courier New" panose="02070309020205020404" pitchFamily="49" charset="0"/>
              <a:buChar char="o"/>
            </a:pPr>
            <a:r>
              <a:rPr lang="fr-CA" sz="2600" dirty="0">
                <a:latin typeface="Calibri Light" panose="020F0302020204030204" pitchFamily="34" charset="0"/>
              </a:rPr>
              <a:t>Only relevant add-on groups (e.g.: Base Modifications, Wall Internal Accessories...) should be linked to the respective and applicable product main categories</a:t>
            </a:r>
            <a:r>
              <a:rPr lang="en-US" sz="2600" dirty="0">
                <a:latin typeface="Calibri Light" panose="020F0302020204030204" pitchFamily="34" charset="0"/>
              </a:rPr>
              <a:t>(e.g .: Base, Base Corner, Vanity, Tall, Wall, Wall Corner)</a:t>
            </a:r>
            <a:r>
              <a:rPr lang="fr-CA" sz="2600" dirty="0">
                <a:latin typeface="Calibri Light" panose="020F0302020204030204" pitchFamily="34" charset="0"/>
              </a:rPr>
              <a:t>.</a:t>
            </a:r>
            <a:r>
              <a:rPr lang="fr-FR" sz="2600" dirty="0">
                <a:latin typeface="Calibri Light" panose="020F0302020204030204" pitchFamily="34" charset="0"/>
              </a:rPr>
              <a:t> </a:t>
            </a:r>
          </a:p>
          <a:p>
            <a:pPr marL="0" indent="0">
              <a:buNone/>
            </a:pPr>
            <a:endParaRPr lang="fr-FR" dirty="0">
              <a:latin typeface="Calibri Light" panose="020F0302020204030204" pitchFamily="34" charset="0"/>
            </a:endParaRPr>
          </a:p>
          <a:p>
            <a:pPr lvl="1"/>
            <a:r>
              <a:rPr lang="en-US" sz="2400" dirty="0">
                <a:latin typeface="Calibri Light" panose="020F0302020204030204" pitchFamily="34" charset="0"/>
              </a:rPr>
              <a:t>e.g.: all of the "Base Modifications" category should be linked to the "Base Cabinets" level;</a:t>
            </a:r>
            <a:r>
              <a:rPr lang="fr-FR" sz="2400" dirty="0">
                <a:latin typeface="Calibri Light" panose="020F0302020204030204" pitchFamily="34" charset="0"/>
              </a:rPr>
              <a:t> </a:t>
            </a:r>
          </a:p>
          <a:p>
            <a:pPr lvl="1"/>
            <a:r>
              <a:rPr lang="en-US" sz="2400" dirty="0">
                <a:latin typeface="Calibri Light" panose="020F0302020204030204" pitchFamily="34" charset="0"/>
              </a:rPr>
              <a:t>Removing a lot of add-on constraints;</a:t>
            </a:r>
            <a:r>
              <a:rPr lang="fr-FR" sz="2400" dirty="0">
                <a:latin typeface="Calibri Light" panose="020F0302020204030204" pitchFamily="34" charset="0"/>
              </a:rPr>
              <a:t> </a:t>
            </a:r>
          </a:p>
          <a:p>
            <a:pPr lvl="1"/>
            <a:r>
              <a:rPr lang="en-US" sz="2400" dirty="0">
                <a:latin typeface="Calibri Light" panose="020F0302020204030204" pitchFamily="34" charset="0"/>
              </a:rPr>
              <a:t>Offering much more flexibility to the designers in applying add-ons;</a:t>
            </a:r>
            <a:r>
              <a:rPr lang="fr-FR" sz="2400" dirty="0">
                <a:latin typeface="Calibri Light" panose="020F0302020204030204" pitchFamily="34" charset="0"/>
              </a:rPr>
              <a:t> </a:t>
            </a:r>
          </a:p>
          <a:p>
            <a:pPr lvl="1"/>
            <a:r>
              <a:rPr lang="en-US" sz="2400" dirty="0">
                <a:latin typeface="Calibri Light" panose="020F0302020204030204" pitchFamily="34" charset="0"/>
              </a:rPr>
              <a:t>However limiting unpractical combinations;</a:t>
            </a:r>
            <a:r>
              <a:rPr lang="fr-FR" sz="2400" dirty="0">
                <a:latin typeface="Calibri Light" panose="020F0302020204030204" pitchFamily="34" charset="0"/>
              </a:rPr>
              <a:t> </a:t>
            </a:r>
          </a:p>
          <a:p>
            <a:pPr lvl="1"/>
            <a:r>
              <a:rPr lang="fr-CA" sz="2400" dirty="0">
                <a:latin typeface="Calibri Light" panose="020F0302020204030204" pitchFamily="34" charset="0"/>
              </a:rPr>
              <a:t>A lot more intuitive for users when looking for a specific add-on;</a:t>
            </a:r>
            <a:r>
              <a:rPr lang="fr-FR" sz="2400" dirty="0">
                <a:latin typeface="Calibri Light" panose="020F0302020204030204" pitchFamily="34" charset="0"/>
              </a:rPr>
              <a:t> </a:t>
            </a:r>
          </a:p>
          <a:p>
            <a:pPr lvl="1"/>
            <a:r>
              <a:rPr lang="fr-FR" sz="2400" dirty="0">
                <a:latin typeface="Calibri Light" panose="020F0302020204030204" pitchFamily="34" charset="0"/>
              </a:rPr>
              <a:t>More efficient when troubleshooting add-on relations issues; </a:t>
            </a:r>
          </a:p>
          <a:p>
            <a:pPr lvl="1"/>
            <a:r>
              <a:rPr lang="fr-CA" sz="2400" dirty="0">
                <a:latin typeface="Calibri Light" panose="020F0302020204030204" pitchFamily="34" charset="0"/>
              </a:rPr>
              <a:t>When modifications are required, quicker </a:t>
            </a:r>
            <a:r>
              <a:rPr lang="en-US" sz="2400" dirty="0">
                <a:latin typeface="Calibri Light" panose="020F0302020204030204" pitchFamily="34" charset="0"/>
              </a:rPr>
              <a:t>to edit these few limited levels and much more easier </a:t>
            </a:r>
            <a:r>
              <a:rPr lang="fr-CA" sz="2400" dirty="0">
                <a:latin typeface="Calibri Light" panose="020F0302020204030204" pitchFamily="34" charset="0"/>
              </a:rPr>
              <a:t>to understand the links between the products and their add-ons.</a:t>
            </a:r>
            <a:r>
              <a:rPr lang="fr-FR" sz="2400" dirty="0">
                <a:latin typeface="Calibri Light" panose="020F0302020204030204" pitchFamily="34" charset="0"/>
              </a:rPr>
              <a:t> </a:t>
            </a:r>
            <a:r>
              <a:rPr lang="fr-CA" sz="2400" dirty="0">
                <a:latin typeface="Calibri Light" panose="020F0302020204030204" pitchFamily="34" charset="0"/>
              </a:rPr>
              <a:t> </a:t>
            </a:r>
            <a:endParaRPr lang="fr-FR" sz="2400" dirty="0">
              <a:latin typeface="Calibri Light" panose="020F0302020204030204" pitchFamily="34" charset="0"/>
            </a:endParaRPr>
          </a:p>
          <a:p>
            <a:pPr lvl="1" algn="just"/>
            <a:endParaRPr lang="fr-FR" dirty="0"/>
          </a:p>
        </p:txBody>
      </p:sp>
    </p:spTree>
    <p:extLst>
      <p:ext uri="{BB962C8B-B14F-4D97-AF65-F5344CB8AC3E}">
        <p14:creationId xmlns:p14="http://schemas.microsoft.com/office/powerpoint/2010/main" val="13104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small" dirty="0">
                <a:latin typeface="Calibri Light" panose="020F0302020204030204" pitchFamily="34" charset="0"/>
              </a:rPr>
              <a:t>Agenda</a:t>
            </a:r>
          </a:p>
        </p:txBody>
      </p:sp>
      <p:sp>
        <p:nvSpPr>
          <p:cNvPr id="3" name="Espace réservé du contenu 2"/>
          <p:cNvSpPr>
            <a:spLocks noGrp="1"/>
          </p:cNvSpPr>
          <p:nvPr>
            <p:ph idx="1"/>
          </p:nvPr>
        </p:nvSpPr>
        <p:spPr/>
        <p:txBody>
          <a:bodyPr vert="horz" lIns="91440" tIns="45720" rIns="91440" bIns="45720" rtlCol="0" anchor="t">
            <a:normAutofit fontScale="92500" lnSpcReduction="20000"/>
          </a:bodyPr>
          <a:lstStyle/>
          <a:p>
            <a:pPr>
              <a:buFont typeface="Courier New" panose="02070309020205020404" pitchFamily="49" charset="0"/>
              <a:buChar char="o"/>
            </a:pPr>
            <a:r>
              <a:rPr lang="en-US" sz="2600" dirty="0" err="1" smtClean="0">
                <a:latin typeface="Calibri Light" panose="020F0302020204030204" pitchFamily="34" charset="0"/>
              </a:rPr>
              <a:t>Manuf</a:t>
            </a:r>
            <a:r>
              <a:rPr lang="en-US" sz="2600" dirty="0" smtClean="0">
                <a:latin typeface="Calibri Light" panose="020F0302020204030204" pitchFamily="34" charset="0"/>
              </a:rPr>
              <a:t> Info</a:t>
            </a:r>
          </a:p>
          <a:p>
            <a:pPr>
              <a:buFont typeface="Courier New" panose="02070309020205020404" pitchFamily="49" charset="0"/>
              <a:buChar char="o"/>
            </a:pPr>
            <a:r>
              <a:rPr lang="en-US" sz="2600" dirty="0" smtClean="0">
                <a:latin typeface="Calibri Light" panose="020F0302020204030204" pitchFamily="34" charset="0"/>
              </a:rPr>
              <a:t>Variable properties</a:t>
            </a:r>
          </a:p>
          <a:p>
            <a:pPr lvl="1"/>
            <a:r>
              <a:rPr lang="en-US" sz="2200" dirty="0" smtClean="0">
                <a:latin typeface="Calibri Light" panose="020F0302020204030204" pitchFamily="34" charset="0"/>
              </a:rPr>
              <a:t>Export</a:t>
            </a:r>
          </a:p>
          <a:p>
            <a:pPr lvl="1"/>
            <a:r>
              <a:rPr lang="en-US" sz="2200" dirty="0" smtClean="0">
                <a:latin typeface="Calibri Light" panose="020F0302020204030204" pitchFamily="34" charset="0"/>
              </a:rPr>
              <a:t>Import</a:t>
            </a:r>
          </a:p>
          <a:p>
            <a:pPr lvl="1"/>
            <a:r>
              <a:rPr lang="en-US" sz="2200" dirty="0" smtClean="0">
                <a:latin typeface="Calibri Light" panose="020F0302020204030204" pitchFamily="34" charset="0"/>
              </a:rPr>
              <a:t>Local &amp; Top</a:t>
            </a:r>
          </a:p>
          <a:p>
            <a:pPr lvl="1"/>
            <a:r>
              <a:rPr lang="en-US" sz="2200" dirty="0" smtClean="0">
                <a:latin typeface="Calibri Light" panose="020F0302020204030204" pitchFamily="34" charset="0"/>
              </a:rPr>
              <a:t>Global</a:t>
            </a:r>
            <a:endParaRPr lang="en-US" sz="2200" dirty="0" smtClean="0">
              <a:latin typeface="Calibri Light" panose="020F0302020204030204" pitchFamily="34" charset="0"/>
            </a:endParaRPr>
          </a:p>
          <a:p>
            <a:pPr>
              <a:buFont typeface="Courier New" panose="02070309020205020404" pitchFamily="49" charset="0"/>
              <a:buChar char="o"/>
            </a:pPr>
            <a:r>
              <a:rPr lang="en-US" sz="2600" dirty="0" smtClean="0">
                <a:latin typeface="Calibri Light" panose="020F0302020204030204" pitchFamily="34" charset="0"/>
              </a:rPr>
              <a:t>Variable </a:t>
            </a:r>
            <a:r>
              <a:rPr lang="en-US" sz="2600" dirty="0">
                <a:latin typeface="Calibri Light" panose="020F0302020204030204" pitchFamily="34" charset="0"/>
              </a:rPr>
              <a:t>validations:</a:t>
            </a:r>
            <a:endParaRPr lang="fr-CA" sz="2600" dirty="0">
              <a:latin typeface="Calibri Light" panose="020F0302020204030204" pitchFamily="34" charset="0"/>
            </a:endParaRPr>
          </a:p>
          <a:p>
            <a:pPr lvl="1"/>
            <a:r>
              <a:rPr lang="en-US" sz="2200" dirty="0" smtClean="0">
                <a:latin typeface="Calibri Light" panose="020F0302020204030204" pitchFamily="34" charset="0"/>
              </a:rPr>
              <a:t>Return Type: Logic</a:t>
            </a:r>
            <a:endParaRPr lang="fr-CA" sz="2200" dirty="0">
              <a:latin typeface="Calibri Light" panose="020F0302020204030204" pitchFamily="34" charset="0"/>
            </a:endParaRPr>
          </a:p>
          <a:p>
            <a:pPr lvl="1"/>
            <a:r>
              <a:rPr lang="en-US" sz="2200" dirty="0">
                <a:latin typeface="Calibri Light" panose="020F0302020204030204" pitchFamily="34" charset="0"/>
              </a:rPr>
              <a:t>Return Type: </a:t>
            </a:r>
            <a:r>
              <a:rPr lang="en-US" sz="2200" dirty="0" smtClean="0">
                <a:latin typeface="Calibri Light" panose="020F0302020204030204" pitchFamily="34" charset="0"/>
              </a:rPr>
              <a:t>Dimension</a:t>
            </a:r>
          </a:p>
          <a:p>
            <a:pPr lvl="1"/>
            <a:r>
              <a:rPr lang="en-US" sz="2200" dirty="0">
                <a:latin typeface="Calibri Light" panose="020F0302020204030204" pitchFamily="34" charset="0"/>
              </a:rPr>
              <a:t>Return Type: Conditional</a:t>
            </a:r>
            <a:endParaRPr lang="fr-CA" sz="2200" dirty="0">
              <a:latin typeface="Calibri Light" panose="020F0302020204030204" pitchFamily="34" charset="0"/>
            </a:endParaRPr>
          </a:p>
          <a:p>
            <a:pPr lvl="1"/>
            <a:r>
              <a:rPr lang="en-US" sz="2200" dirty="0" smtClean="0">
                <a:latin typeface="Calibri Light" panose="020F0302020204030204" pitchFamily="34" charset="0"/>
              </a:rPr>
              <a:t>Return </a:t>
            </a:r>
            <a:r>
              <a:rPr lang="en-US" sz="2200" dirty="0">
                <a:latin typeface="Calibri Light" panose="020F0302020204030204" pitchFamily="34" charset="0"/>
              </a:rPr>
              <a:t>Type: </a:t>
            </a:r>
            <a:r>
              <a:rPr lang="en-US" sz="2200" dirty="0" err="1" smtClean="0">
                <a:latin typeface="Calibri Light" panose="020F0302020204030204" pitchFamily="34" charset="0"/>
              </a:rPr>
              <a:t>Enum</a:t>
            </a:r>
            <a:endParaRPr lang="fr-CA" sz="2200" dirty="0">
              <a:latin typeface="Calibri Light" panose="020F0302020204030204" pitchFamily="34" charset="0"/>
            </a:endParaRPr>
          </a:p>
          <a:p>
            <a:pPr lvl="1"/>
            <a:r>
              <a:rPr lang="en-US" sz="2200" dirty="0">
                <a:latin typeface="Calibri Light" panose="020F0302020204030204" pitchFamily="34" charset="0"/>
              </a:rPr>
              <a:t>Return Type: </a:t>
            </a:r>
            <a:r>
              <a:rPr lang="en-US" sz="2200" dirty="0" err="1" smtClean="0">
                <a:latin typeface="Calibri Light" panose="020F0302020204030204" pitchFamily="34" charset="0"/>
              </a:rPr>
              <a:t>Bitfield</a:t>
            </a:r>
            <a:endParaRPr lang="en-US" sz="2200" dirty="0">
              <a:latin typeface="Calibri Light" panose="020F0302020204030204" pitchFamily="34" charset="0"/>
            </a:endParaRPr>
          </a:p>
          <a:p>
            <a:pPr marL="342900" lvl="1" indent="-342900"/>
            <a:r>
              <a:rPr lang="en-US" sz="2600" dirty="0" smtClean="0">
                <a:latin typeface="Calibri Light" panose="020F0302020204030204" pitchFamily="34" charset="0"/>
              </a:rPr>
              <a:t>Ask </a:t>
            </a:r>
            <a:r>
              <a:rPr lang="en-US" sz="2600" dirty="0">
                <a:latin typeface="Calibri Light" panose="020F0302020204030204" pitchFamily="34" charset="0"/>
              </a:rPr>
              <a:t>Variables</a:t>
            </a:r>
          </a:p>
          <a:p>
            <a:endParaRPr lang="fr-FR" sz="2400" dirty="0"/>
          </a:p>
          <a:p>
            <a:pPr marL="457200" lvl="1" indent="0">
              <a:buNone/>
            </a:pPr>
            <a:endParaRPr lang="fr-FR" sz="2400" dirty="0"/>
          </a:p>
        </p:txBody>
      </p:sp>
    </p:spTree>
    <p:extLst>
      <p:ext uri="{BB962C8B-B14F-4D97-AF65-F5344CB8AC3E}">
        <p14:creationId xmlns:p14="http://schemas.microsoft.com/office/powerpoint/2010/main" val="406466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b="1" cap="small" dirty="0">
                <a:latin typeface="Calibri Light" panose="020F0302020204030204" pitchFamily="34" charset="0"/>
              </a:rPr>
              <a:t>Relations</a:t>
            </a:r>
            <a:endParaRPr lang="fr-FR" sz="4000" dirty="0"/>
          </a:p>
        </p:txBody>
      </p:sp>
      <p:sp>
        <p:nvSpPr>
          <p:cNvPr id="3" name="Espace réservé du contenu 2"/>
          <p:cNvSpPr>
            <a:spLocks noGrp="1"/>
          </p:cNvSpPr>
          <p:nvPr>
            <p:ph idx="1"/>
          </p:nvPr>
        </p:nvSpPr>
        <p:spPr/>
        <p:txBody>
          <a:bodyPr vert="horz" lIns="91440" tIns="45720" rIns="91440" bIns="45720" rtlCol="0" anchor="t">
            <a:normAutofit fontScale="55000" lnSpcReduction="20000"/>
          </a:bodyPr>
          <a:lstStyle/>
          <a:p>
            <a:pPr>
              <a:buFont typeface="Courier New" panose="02070309020205020404" pitchFamily="49" charset="0"/>
              <a:buChar char="o"/>
            </a:pPr>
            <a:r>
              <a:rPr lang="fr-CA" dirty="0">
                <a:latin typeface="Calibri Light" panose="020F0302020204030204" pitchFamily="34" charset="0"/>
              </a:rPr>
              <a:t>Base Modifications</a:t>
            </a:r>
            <a:r>
              <a:rPr lang="fr-FR" dirty="0">
                <a:latin typeface="Calibri Light" panose="020F0302020204030204" pitchFamily="34" charset="0"/>
              </a:rPr>
              <a:t> </a:t>
            </a:r>
          </a:p>
          <a:p>
            <a:pPr algn="just">
              <a:buFont typeface="Courier New" panose="02070309020205020404" pitchFamily="49" charset="0"/>
              <a:buChar char="o"/>
            </a:pPr>
            <a:r>
              <a:rPr lang="fr-CA" dirty="0">
                <a:latin typeface="Calibri Light" panose="020F0302020204030204" pitchFamily="34" charset="0"/>
              </a:rPr>
              <a:t>Base Internal Accessories</a:t>
            </a:r>
            <a:r>
              <a:rPr lang="fr-FR" dirty="0">
                <a:latin typeface="Calibri Light" panose="020F0302020204030204" pitchFamily="34" charset="0"/>
              </a:rPr>
              <a:t> </a:t>
            </a:r>
          </a:p>
          <a:p>
            <a:pPr algn="just">
              <a:buFont typeface="Courier New" panose="02070309020205020404" pitchFamily="49" charset="0"/>
              <a:buChar char="o"/>
            </a:pPr>
            <a:r>
              <a:rPr lang="fr-CA" dirty="0">
                <a:latin typeface="Calibri Light" panose="020F0302020204030204" pitchFamily="34" charset="0"/>
              </a:rPr>
              <a:t>Base External Accessories</a:t>
            </a:r>
            <a:r>
              <a:rPr lang="fr-FR" dirty="0">
                <a:latin typeface="Calibri Light" panose="020F0302020204030204" pitchFamily="34" charset="0"/>
              </a:rPr>
              <a:t> </a:t>
            </a:r>
          </a:p>
          <a:p>
            <a:pPr algn="just">
              <a:buFont typeface="Courier New" panose="02070309020205020404" pitchFamily="49" charset="0"/>
              <a:buChar char="o"/>
            </a:pPr>
            <a:endParaRPr lang="fr-FR" dirty="0">
              <a:latin typeface="Calibri Light" panose="020F0302020204030204" pitchFamily="34" charset="0"/>
            </a:endParaRPr>
          </a:p>
          <a:p>
            <a:pPr algn="just">
              <a:buFont typeface="Courier New" panose="02070309020205020404" pitchFamily="49" charset="0"/>
              <a:buChar char="o"/>
            </a:pPr>
            <a:r>
              <a:rPr lang="fr-CA" dirty="0">
                <a:latin typeface="Calibri Light" panose="020F0302020204030204" pitchFamily="34" charset="0"/>
              </a:rPr>
              <a:t>Vanity Modifications</a:t>
            </a:r>
            <a:r>
              <a:rPr lang="fr-FR" dirty="0">
                <a:latin typeface="Calibri Light" panose="020F0302020204030204" pitchFamily="34" charset="0"/>
              </a:rPr>
              <a:t>  </a:t>
            </a:r>
            <a:endParaRPr lang="fr-CA" dirty="0">
              <a:latin typeface="Calibri Light" panose="020F0302020204030204" pitchFamily="34" charset="0"/>
            </a:endParaRPr>
          </a:p>
          <a:p>
            <a:pPr algn="just">
              <a:buFont typeface="Courier New" panose="02070309020205020404" pitchFamily="49" charset="0"/>
              <a:buChar char="o"/>
            </a:pPr>
            <a:r>
              <a:rPr lang="fr-CA" dirty="0">
                <a:latin typeface="Calibri Light" panose="020F0302020204030204" pitchFamily="34" charset="0"/>
              </a:rPr>
              <a:t>Vanity Internal Accessories </a:t>
            </a:r>
            <a:r>
              <a:rPr lang="fr-FR" dirty="0">
                <a:latin typeface="Calibri Light" panose="020F0302020204030204" pitchFamily="34" charset="0"/>
              </a:rPr>
              <a:t>  </a:t>
            </a:r>
            <a:endParaRPr lang="fr-CA" dirty="0">
              <a:latin typeface="Calibri Light" panose="020F0302020204030204" pitchFamily="34" charset="0"/>
            </a:endParaRPr>
          </a:p>
          <a:p>
            <a:pPr algn="just">
              <a:buFont typeface="Courier New" panose="02070309020205020404" pitchFamily="49" charset="0"/>
              <a:buChar char="o"/>
            </a:pPr>
            <a:r>
              <a:rPr lang="fr-CA" dirty="0">
                <a:latin typeface="Calibri Light" panose="020F0302020204030204" pitchFamily="34" charset="0"/>
              </a:rPr>
              <a:t>Vanity External Accessories </a:t>
            </a:r>
          </a:p>
          <a:p>
            <a:pPr algn="just">
              <a:buFont typeface="Courier New" panose="02070309020205020404" pitchFamily="49" charset="0"/>
              <a:buChar char="o"/>
            </a:pPr>
            <a:endParaRPr lang="fr-CA" dirty="0">
              <a:latin typeface="Calibri Light" panose="020F0302020204030204" pitchFamily="34" charset="0"/>
            </a:endParaRPr>
          </a:p>
          <a:p>
            <a:pPr algn="just">
              <a:buFont typeface="Courier New" panose="02070309020205020404" pitchFamily="49" charset="0"/>
              <a:buChar char="o"/>
            </a:pPr>
            <a:r>
              <a:rPr lang="fr-CA" dirty="0">
                <a:latin typeface="Calibri Light" panose="020F0302020204030204" pitchFamily="34" charset="0"/>
              </a:rPr>
              <a:t>Tall Modifications</a:t>
            </a:r>
            <a:r>
              <a:rPr lang="fr-FR" dirty="0">
                <a:latin typeface="Calibri Light" panose="020F0302020204030204" pitchFamily="34" charset="0"/>
              </a:rPr>
              <a:t> </a:t>
            </a:r>
            <a:r>
              <a:rPr lang="fr-CA" dirty="0">
                <a:latin typeface="Calibri Light" panose="020F0302020204030204" pitchFamily="34" charset="0"/>
              </a:rPr>
              <a:t> </a:t>
            </a:r>
          </a:p>
          <a:p>
            <a:pPr algn="just">
              <a:buFont typeface="Courier New" panose="02070309020205020404" pitchFamily="49" charset="0"/>
              <a:buChar char="o"/>
            </a:pPr>
            <a:r>
              <a:rPr lang="fr-CA" dirty="0">
                <a:latin typeface="Calibri Light" panose="020F0302020204030204" pitchFamily="34" charset="0"/>
              </a:rPr>
              <a:t>Tall Internal Accessories</a:t>
            </a:r>
            <a:r>
              <a:rPr lang="fr-FR" dirty="0">
                <a:latin typeface="Calibri Light" panose="020F0302020204030204" pitchFamily="34" charset="0"/>
              </a:rPr>
              <a:t> </a:t>
            </a:r>
            <a:r>
              <a:rPr lang="fr-CA" dirty="0">
                <a:latin typeface="Calibri Light" panose="020F0302020204030204" pitchFamily="34" charset="0"/>
              </a:rPr>
              <a:t>  </a:t>
            </a:r>
          </a:p>
          <a:p>
            <a:pPr algn="just">
              <a:buFont typeface="Courier New" panose="02070309020205020404" pitchFamily="49" charset="0"/>
              <a:buChar char="o"/>
            </a:pPr>
            <a:r>
              <a:rPr lang="fr-CA" dirty="0">
                <a:latin typeface="Calibri Light" panose="020F0302020204030204" pitchFamily="34" charset="0"/>
              </a:rPr>
              <a:t>Tall External Accessories </a:t>
            </a:r>
            <a:r>
              <a:rPr lang="fr-FR" dirty="0">
                <a:latin typeface="Calibri Light" panose="020F0302020204030204" pitchFamily="34" charset="0"/>
              </a:rPr>
              <a:t> </a:t>
            </a:r>
          </a:p>
          <a:p>
            <a:pPr algn="just">
              <a:buFont typeface="Courier New" panose="02070309020205020404" pitchFamily="49" charset="0"/>
              <a:buChar char="o"/>
            </a:pPr>
            <a:endParaRPr lang="fr-FR" dirty="0">
              <a:latin typeface="Calibri Light" panose="020F0302020204030204" pitchFamily="34" charset="0"/>
            </a:endParaRPr>
          </a:p>
          <a:p>
            <a:pPr algn="just">
              <a:buFont typeface="Courier New" panose="02070309020205020404" pitchFamily="49" charset="0"/>
              <a:buChar char="o"/>
            </a:pPr>
            <a:r>
              <a:rPr lang="fr-CA" dirty="0">
                <a:latin typeface="Calibri Light" panose="020F0302020204030204" pitchFamily="34" charset="0"/>
              </a:rPr>
              <a:t>Wall Modifications</a:t>
            </a:r>
            <a:r>
              <a:rPr lang="fr-FR" dirty="0">
                <a:latin typeface="Calibri Light" panose="020F0302020204030204" pitchFamily="34" charset="0"/>
              </a:rPr>
              <a:t> </a:t>
            </a:r>
          </a:p>
          <a:p>
            <a:pPr algn="just">
              <a:buFont typeface="Courier New" panose="02070309020205020404" pitchFamily="49" charset="0"/>
              <a:buChar char="o"/>
            </a:pPr>
            <a:r>
              <a:rPr lang="fr-CA" dirty="0">
                <a:latin typeface="Calibri Light" panose="020F0302020204030204" pitchFamily="34" charset="0"/>
              </a:rPr>
              <a:t>Wall Internal Accessories </a:t>
            </a:r>
            <a:r>
              <a:rPr lang="fr-FR" dirty="0">
                <a:latin typeface="Calibri Light" panose="020F0302020204030204" pitchFamily="34" charset="0"/>
              </a:rPr>
              <a:t> </a:t>
            </a:r>
          </a:p>
          <a:p>
            <a:pPr algn="just">
              <a:buFont typeface="Courier New" panose="02070309020205020404" pitchFamily="49" charset="0"/>
              <a:buChar char="o"/>
            </a:pPr>
            <a:r>
              <a:rPr lang="fr-CA" dirty="0">
                <a:latin typeface="Calibri Light" panose="020F0302020204030204" pitchFamily="34" charset="0"/>
              </a:rPr>
              <a:t>Wall External Accessories </a:t>
            </a:r>
            <a:r>
              <a:rPr lang="fr-FR" dirty="0">
                <a:latin typeface="Calibri Light" panose="020F0302020204030204" pitchFamily="34" charset="0"/>
              </a:rPr>
              <a:t> </a:t>
            </a:r>
          </a:p>
          <a:p>
            <a:pPr marL="0" indent="0" algn="just">
              <a:buNone/>
            </a:pPr>
            <a:endParaRPr lang="fr-FR" dirty="0">
              <a:latin typeface="Calibri" charset="0"/>
            </a:endParaRPr>
          </a:p>
          <a:p>
            <a:pPr algn="just"/>
            <a:endParaRPr lang="fr-FR" dirty="0">
              <a:latin typeface="Calibri" charset="0"/>
            </a:endParaRPr>
          </a:p>
          <a:p>
            <a:endParaRPr lang="fr-FR" dirty="0"/>
          </a:p>
        </p:txBody>
      </p:sp>
      <p:sp>
        <p:nvSpPr>
          <p:cNvPr id="4" name="Accolade fermante 3"/>
          <p:cNvSpPr/>
          <p:nvPr/>
        </p:nvSpPr>
        <p:spPr>
          <a:xfrm>
            <a:off x="5023374" y="1676193"/>
            <a:ext cx="108970" cy="69077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Accolade fermante 4"/>
          <p:cNvSpPr/>
          <p:nvPr/>
        </p:nvSpPr>
        <p:spPr>
          <a:xfrm>
            <a:off x="5014826" y="2767220"/>
            <a:ext cx="108970" cy="69077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fermante 5"/>
          <p:cNvSpPr/>
          <p:nvPr/>
        </p:nvSpPr>
        <p:spPr>
          <a:xfrm>
            <a:off x="5005097" y="3884406"/>
            <a:ext cx="183538" cy="690770"/>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ccolade fermante 6"/>
          <p:cNvSpPr/>
          <p:nvPr/>
        </p:nvSpPr>
        <p:spPr>
          <a:xfrm>
            <a:off x="5005388" y="4937125"/>
            <a:ext cx="145846" cy="718516"/>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5174733" y="1672569"/>
            <a:ext cx="2743200" cy="646331"/>
          </a:xfrm>
          <a:prstGeom prst="rect">
            <a:avLst/>
          </a:prstGeom>
        </p:spPr>
        <p:txBody>
          <a:bodyPr rtlCol="0">
            <a:spAutoFit/>
          </a:bodyPr>
          <a:lstStyle/>
          <a:p>
            <a:pPr marL="285750" indent="-285750">
              <a:buFont typeface="Arial" panose="020B0604020202020204" pitchFamily="34" charset="0"/>
              <a:buChar char="•"/>
            </a:pPr>
            <a:r>
              <a:rPr lang="fr-FR" dirty="0">
                <a:solidFill>
                  <a:srgbClr val="5E5E5E"/>
                </a:solidFill>
                <a:latin typeface="Calibri Light" panose="020F0302020204030204" pitchFamily="34" charset="0"/>
              </a:rPr>
              <a:t>Base cabinets</a:t>
            </a:r>
          </a:p>
          <a:p>
            <a:pPr marL="285750" indent="-285750">
              <a:buFont typeface="Arial" panose="020B0604020202020204" pitchFamily="34" charset="0"/>
              <a:buChar char="•"/>
            </a:pPr>
            <a:r>
              <a:rPr lang="fr-FR" dirty="0">
                <a:solidFill>
                  <a:srgbClr val="5E5E5E"/>
                </a:solidFill>
                <a:latin typeface="Calibri Light" panose="020F0302020204030204" pitchFamily="34" charset="0"/>
              </a:rPr>
              <a:t>Base Corner cabinets</a:t>
            </a:r>
          </a:p>
        </p:txBody>
      </p:sp>
      <p:sp>
        <p:nvSpPr>
          <p:cNvPr id="9" name="ZoneTexte 8"/>
          <p:cNvSpPr txBox="1"/>
          <p:nvPr/>
        </p:nvSpPr>
        <p:spPr>
          <a:xfrm>
            <a:off x="5251154" y="3885580"/>
            <a:ext cx="2743200" cy="646331"/>
          </a:xfrm>
          <a:prstGeom prst="rect">
            <a:avLst/>
          </a:prstGeom>
        </p:spPr>
        <p:txBody>
          <a:bodyPr rtlCol="0">
            <a:spAutoFit/>
          </a:bodyPr>
          <a:lstStyle/>
          <a:p>
            <a:pPr marL="285750" indent="-285750">
              <a:buFont typeface="Arial" panose="020B0604020202020204" pitchFamily="34" charset="0"/>
              <a:buChar char="•"/>
            </a:pPr>
            <a:r>
              <a:rPr lang="fr-FR" dirty="0" err="1">
                <a:latin typeface="Calibri Light" panose="020F0302020204030204" pitchFamily="34" charset="0"/>
              </a:rPr>
              <a:t>Tall</a:t>
            </a:r>
            <a:r>
              <a:rPr lang="fr-FR" dirty="0">
                <a:latin typeface="Calibri Light" panose="020F0302020204030204" pitchFamily="34" charset="0"/>
              </a:rPr>
              <a:t> cabinets</a:t>
            </a:r>
          </a:p>
          <a:p>
            <a:pPr marL="285750" indent="-285750">
              <a:buFont typeface="Arial" panose="020B0604020202020204" pitchFamily="34" charset="0"/>
              <a:buChar char="•"/>
            </a:pPr>
            <a:r>
              <a:rPr lang="fr-FR" dirty="0" err="1">
                <a:latin typeface="Calibri Light" panose="020F0302020204030204" pitchFamily="34" charset="0"/>
              </a:rPr>
              <a:t>Tall</a:t>
            </a:r>
            <a:r>
              <a:rPr lang="fr-FR" dirty="0">
                <a:latin typeface="Calibri Light" panose="020F0302020204030204" pitchFamily="34" charset="0"/>
              </a:rPr>
              <a:t> Corner cabinets</a:t>
            </a:r>
          </a:p>
        </p:txBody>
      </p:sp>
      <p:sp>
        <p:nvSpPr>
          <p:cNvPr id="10" name="ZoneTexte 9"/>
          <p:cNvSpPr txBox="1"/>
          <p:nvPr/>
        </p:nvSpPr>
        <p:spPr>
          <a:xfrm>
            <a:off x="5202647" y="4980436"/>
            <a:ext cx="2743200" cy="646331"/>
          </a:xfrm>
          <a:prstGeom prst="rect">
            <a:avLst/>
          </a:prstGeom>
        </p:spPr>
        <p:txBody>
          <a:bodyPr rtlCol="0">
            <a:spAutoFit/>
          </a:bodyPr>
          <a:lstStyle/>
          <a:p>
            <a:pPr marL="285750" indent="-285750">
              <a:buFont typeface="Arial" panose="020B0604020202020204" pitchFamily="34" charset="0"/>
              <a:buChar char="•"/>
            </a:pPr>
            <a:r>
              <a:rPr lang="fr-FR" dirty="0">
                <a:latin typeface="Calibri Light" panose="020F0302020204030204" pitchFamily="34" charset="0"/>
              </a:rPr>
              <a:t>Wall cabinets</a:t>
            </a:r>
          </a:p>
          <a:p>
            <a:pPr marL="285750" indent="-285750">
              <a:buFont typeface="Arial" panose="020B0604020202020204" pitchFamily="34" charset="0"/>
              <a:buChar char="•"/>
            </a:pPr>
            <a:r>
              <a:rPr lang="fr-FR" dirty="0">
                <a:latin typeface="Calibri Light" panose="020F0302020204030204" pitchFamily="34" charset="0"/>
              </a:rPr>
              <a:t>Wall Corner cabinets</a:t>
            </a:r>
          </a:p>
        </p:txBody>
      </p:sp>
      <p:sp>
        <p:nvSpPr>
          <p:cNvPr id="11" name="ZoneTexte 10"/>
          <p:cNvSpPr txBox="1"/>
          <p:nvPr/>
        </p:nvSpPr>
        <p:spPr>
          <a:xfrm>
            <a:off x="5165315" y="2893217"/>
            <a:ext cx="2743200" cy="369332"/>
          </a:xfrm>
          <a:prstGeom prst="rect">
            <a:avLst/>
          </a:prstGeom>
        </p:spPr>
        <p:txBody>
          <a:bodyPr rtlCol="0">
            <a:spAutoFit/>
          </a:bodyPr>
          <a:lstStyle/>
          <a:p>
            <a:pPr marL="285750" indent="-285750">
              <a:buFont typeface="Arial" panose="020B0604020202020204" pitchFamily="34" charset="0"/>
              <a:buChar char="•"/>
            </a:pPr>
            <a:r>
              <a:rPr lang="fr-FR" dirty="0" err="1">
                <a:latin typeface="Calibri Light" panose="020F0302020204030204" pitchFamily="34" charset="0"/>
              </a:rPr>
              <a:t>Vanity</a:t>
            </a:r>
            <a:r>
              <a:rPr lang="fr-FR" dirty="0">
                <a:latin typeface="Calibri Light" panose="020F0302020204030204" pitchFamily="34" charset="0"/>
              </a:rPr>
              <a:t> cabinets</a:t>
            </a:r>
          </a:p>
        </p:txBody>
      </p:sp>
    </p:spTree>
    <p:extLst>
      <p:ext uri="{BB962C8B-B14F-4D97-AF65-F5344CB8AC3E}">
        <p14:creationId xmlns:p14="http://schemas.microsoft.com/office/powerpoint/2010/main" val="4155134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000" b="1" cap="small" dirty="0">
                <a:latin typeface="Calibri Light" panose="020F0302020204030204" pitchFamily="34" charset="0"/>
              </a:rPr>
              <a:t>Relations</a:t>
            </a:r>
            <a:endParaRPr lang="fr-FR" sz="4000" dirty="0">
              <a:latin typeface="Calibri" charset="0"/>
            </a:endParaRPr>
          </a:p>
        </p:txBody>
      </p:sp>
      <p:sp>
        <p:nvSpPr>
          <p:cNvPr id="3" name="Espace réservé du contenu 2"/>
          <p:cNvSpPr>
            <a:spLocks noGrp="1"/>
          </p:cNvSpPr>
          <p:nvPr>
            <p:ph sz="half" idx="1"/>
          </p:nvPr>
        </p:nvSpPr>
        <p:spPr/>
        <p:txBody>
          <a:bodyPr vert="horz" lIns="91440" tIns="45720" rIns="91440" bIns="45720" rtlCol="0" anchor="t">
            <a:normAutofit/>
          </a:bodyPr>
          <a:lstStyle/>
          <a:p>
            <a:pPr algn="just">
              <a:buFont typeface="Courier New" panose="02070309020205020404" pitchFamily="49" charset="0"/>
              <a:buChar char="o"/>
            </a:pPr>
            <a:r>
              <a:rPr lang="fr-FR" sz="2400" dirty="0" err="1">
                <a:solidFill>
                  <a:srgbClr val="5E5E5E"/>
                </a:solidFill>
                <a:latin typeface="Calibri Light" panose="020F0302020204030204" pitchFamily="34" charset="0"/>
              </a:rPr>
              <a:t>We</a:t>
            </a:r>
            <a:r>
              <a:rPr lang="fr-FR" sz="2400" dirty="0">
                <a:solidFill>
                  <a:srgbClr val="5E5E5E"/>
                </a:solidFill>
                <a:latin typeface="Calibri Light" panose="020F0302020204030204" pitchFamily="34" charset="0"/>
              </a:rPr>
              <a:t> do not </a:t>
            </a:r>
            <a:r>
              <a:rPr lang="fr-FR" sz="2400" dirty="0" err="1">
                <a:solidFill>
                  <a:srgbClr val="5E5E5E"/>
                </a:solidFill>
                <a:latin typeface="Calibri Light" panose="020F0302020204030204" pitchFamily="34" charset="0"/>
              </a:rPr>
              <a:t>suggest</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creating</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add-on</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relationships</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between</a:t>
            </a:r>
            <a:r>
              <a:rPr lang="fr-FR" sz="2400" dirty="0">
                <a:solidFill>
                  <a:srgbClr val="5E5E5E"/>
                </a:solidFill>
                <a:latin typeface="Calibri Light" panose="020F0302020204030204" pitchFamily="34" charset="0"/>
              </a:rPr>
              <a:t> the </a:t>
            </a:r>
            <a:r>
              <a:rPr lang="fr-FR" sz="2400" dirty="0" err="1">
                <a:solidFill>
                  <a:srgbClr val="5E5E5E"/>
                </a:solidFill>
                <a:latin typeface="Calibri Light" panose="020F0302020204030204" pitchFamily="34" charset="0"/>
              </a:rPr>
              <a:t>owner</a:t>
            </a:r>
            <a:r>
              <a:rPr lang="fr-FR" sz="2400" dirty="0">
                <a:solidFill>
                  <a:srgbClr val="5E5E5E"/>
                </a:solidFill>
                <a:latin typeface="Calibri Light" panose="020F0302020204030204" pitchFamily="34" charset="0"/>
              </a:rPr>
              <a:t> and </a:t>
            </a:r>
            <a:r>
              <a:rPr lang="fr-FR" sz="2400" dirty="0" err="1">
                <a:solidFill>
                  <a:srgbClr val="5E5E5E"/>
                </a:solidFill>
                <a:latin typeface="Calibri Light" panose="020F0302020204030204" pitchFamily="34" charset="0"/>
              </a:rPr>
              <a:t>both</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add-on</a:t>
            </a:r>
            <a:r>
              <a:rPr lang="fr-FR" sz="2400" dirty="0">
                <a:solidFill>
                  <a:srgbClr val="5E5E5E"/>
                </a:solidFill>
                <a:latin typeface="Calibri Light" panose="020F0302020204030204" pitchFamily="34" charset="0"/>
              </a:rPr>
              <a:t> items &amp; </a:t>
            </a:r>
            <a:r>
              <a:rPr lang="fr-FR" sz="2400" dirty="0" err="1">
                <a:solidFill>
                  <a:srgbClr val="5E5E5E"/>
                </a:solidFill>
                <a:latin typeface="Calibri Light" panose="020F0302020204030204" pitchFamily="34" charset="0"/>
              </a:rPr>
              <a:t>add-on</a:t>
            </a:r>
            <a:r>
              <a:rPr lang="fr-FR" sz="2400" dirty="0">
                <a:solidFill>
                  <a:srgbClr val="5E5E5E"/>
                </a:solidFill>
                <a:latin typeface="Calibri Light" panose="020F0302020204030204" pitchFamily="34" charset="0"/>
              </a:rPr>
              <a:t> groups to </a:t>
            </a:r>
            <a:r>
              <a:rPr lang="fr-FR" sz="2400" dirty="0" err="1">
                <a:solidFill>
                  <a:srgbClr val="5E5E5E"/>
                </a:solidFill>
                <a:latin typeface="Calibri Light" panose="020F0302020204030204" pitchFamily="34" charset="0"/>
              </a:rPr>
              <a:t>avoid</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disorganization</a:t>
            </a:r>
            <a:r>
              <a:rPr lang="fr-FR" sz="2400" dirty="0">
                <a:solidFill>
                  <a:srgbClr val="5E5E5E"/>
                </a:solidFill>
                <a:latin typeface="Calibri Light" panose="020F0302020204030204" pitchFamily="34" charset="0"/>
              </a:rPr>
              <a:t> </a:t>
            </a:r>
            <a:r>
              <a:rPr lang="fr-FR" sz="2400" dirty="0" err="1">
                <a:solidFill>
                  <a:srgbClr val="5E5E5E"/>
                </a:solidFill>
                <a:latin typeface="Calibri Light" panose="020F0302020204030204" pitchFamily="34" charset="0"/>
              </a:rPr>
              <a:t>within</a:t>
            </a:r>
            <a:r>
              <a:rPr lang="fr-FR" sz="2400" dirty="0">
                <a:solidFill>
                  <a:srgbClr val="5E5E5E"/>
                </a:solidFill>
                <a:latin typeface="Calibri Light" panose="020F0302020204030204" pitchFamily="34" charset="0"/>
              </a:rPr>
              <a:t> the </a:t>
            </a:r>
            <a:r>
              <a:rPr lang="fr-FR" sz="2400" dirty="0" err="1">
                <a:solidFill>
                  <a:srgbClr val="5E5E5E"/>
                </a:solidFill>
                <a:latin typeface="Calibri Light" panose="020F0302020204030204" pitchFamily="34" charset="0"/>
              </a:rPr>
              <a:t>Add-Ons</a:t>
            </a:r>
            <a:r>
              <a:rPr lang="fr-FR" sz="2400" dirty="0">
                <a:solidFill>
                  <a:srgbClr val="5E5E5E"/>
                </a:solidFill>
                <a:latin typeface="Calibri Light" panose="020F0302020204030204" pitchFamily="34" charset="0"/>
              </a:rPr>
              <a:t> </a:t>
            </a:r>
            <a:r>
              <a:rPr lang="fr-FR" sz="2400" dirty="0" err="1" smtClean="0">
                <a:solidFill>
                  <a:srgbClr val="5E5E5E"/>
                </a:solidFill>
                <a:latin typeface="Calibri Light" panose="020F0302020204030204" pitchFamily="34" charset="0"/>
              </a:rPr>
              <a:t>dialog</a:t>
            </a:r>
            <a:r>
              <a:rPr lang="fr-FR" sz="2400" dirty="0" smtClean="0">
                <a:solidFill>
                  <a:srgbClr val="5E5E5E"/>
                </a:solidFill>
                <a:latin typeface="Calibri Light" panose="020F0302020204030204" pitchFamily="34" charset="0"/>
              </a:rPr>
              <a:t> and </a:t>
            </a:r>
            <a:r>
              <a:rPr lang="fr-FR" sz="2400" dirty="0" err="1" smtClean="0">
                <a:solidFill>
                  <a:srgbClr val="5E5E5E"/>
                </a:solidFill>
                <a:latin typeface="Calibri Light" panose="020F0302020204030204" pitchFamily="34" charset="0"/>
              </a:rPr>
              <a:t>delays</a:t>
            </a:r>
            <a:r>
              <a:rPr lang="fr-FR" sz="2400" dirty="0" smtClean="0">
                <a:solidFill>
                  <a:srgbClr val="5E5E5E"/>
                </a:solidFill>
                <a:latin typeface="Calibri Light" panose="020F0302020204030204" pitchFamily="34" charset="0"/>
              </a:rPr>
              <a:t> </a:t>
            </a:r>
            <a:r>
              <a:rPr lang="fr-FR" sz="2400" dirty="0" err="1" smtClean="0">
                <a:solidFill>
                  <a:srgbClr val="5E5E5E"/>
                </a:solidFill>
                <a:latin typeface="Calibri Light" panose="020F0302020204030204" pitchFamily="34" charset="0"/>
              </a:rPr>
              <a:t>when</a:t>
            </a:r>
            <a:r>
              <a:rPr lang="fr-FR" sz="2400" dirty="0" smtClean="0">
                <a:solidFill>
                  <a:srgbClr val="5E5E5E"/>
                </a:solidFill>
                <a:latin typeface="Calibri Light" panose="020F0302020204030204" pitchFamily="34" charset="0"/>
              </a:rPr>
              <a:t> </a:t>
            </a:r>
            <a:r>
              <a:rPr lang="fr-FR" sz="2400" dirty="0" err="1" smtClean="0">
                <a:solidFill>
                  <a:srgbClr val="5E5E5E"/>
                </a:solidFill>
                <a:latin typeface="Calibri Light" panose="020F0302020204030204" pitchFamily="34" charset="0"/>
              </a:rPr>
              <a:t>troubleshooting</a:t>
            </a:r>
            <a:r>
              <a:rPr lang="fr-FR" sz="2400" dirty="0" smtClean="0">
                <a:solidFill>
                  <a:srgbClr val="5E5E5E"/>
                </a:solidFill>
                <a:latin typeface="Calibri Light" panose="020F0302020204030204" pitchFamily="34" charset="0"/>
              </a:rPr>
              <a:t> for issues.</a:t>
            </a:r>
            <a:r>
              <a:rPr lang="fr-FR" sz="2400" dirty="0" smtClean="0">
                <a:latin typeface="Calibri Light" panose="020F0302020204030204" pitchFamily="34" charset="0"/>
              </a:rPr>
              <a:t> </a:t>
            </a:r>
            <a:endParaRPr lang="fr-FR" sz="2400" dirty="0">
              <a:latin typeface="Calibri Light" panose="020F0302020204030204" pitchFamily="34" charset="0"/>
            </a:endParaRPr>
          </a:p>
          <a:p>
            <a:pPr lvl="1" algn="just"/>
            <a:endParaRPr lang="fr-FR" dirty="0"/>
          </a:p>
          <a:p>
            <a:pPr marL="457200" lvl="1" indent="0" algn="just">
              <a:buNone/>
            </a:pPr>
            <a:endParaRPr lang="fr-CA" dirty="0">
              <a:latin typeface="Calibri"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2057528"/>
            <a:ext cx="5384800" cy="3611307"/>
          </a:xfrm>
        </p:spPr>
      </p:pic>
    </p:spTree>
    <p:extLst>
      <p:ext uri="{BB962C8B-B14F-4D97-AF65-F5344CB8AC3E}">
        <p14:creationId xmlns:p14="http://schemas.microsoft.com/office/powerpoint/2010/main" val="4192427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smtClean="0">
                <a:latin typeface="Calibri Light" panose="020F0302020204030204" pitchFamily="34" charset="0"/>
              </a:rPr>
              <a:t>Relations</a:t>
            </a:r>
            <a:br>
              <a:rPr lang="en-CA" sz="4000" b="1" cap="small" dirty="0" smtClean="0">
                <a:latin typeface="Calibri Light" panose="020F0302020204030204" pitchFamily="34" charset="0"/>
              </a:rPr>
            </a:br>
            <a:r>
              <a:rPr lang="en-CA" sz="4000" b="1" cap="small" dirty="0">
                <a:latin typeface="Calibri Light" panose="020F0302020204030204" pitchFamily="34" charset="0"/>
              </a:rPr>
              <a:t>Type: </a:t>
            </a:r>
            <a:r>
              <a:rPr lang="en-CA" sz="4000" b="1" cap="small" dirty="0" smtClean="0">
                <a:latin typeface="Calibri Light" panose="020F0302020204030204" pitchFamily="34" charset="0"/>
              </a:rPr>
              <a:t>Conditional Add-On/Add-On Exclude</a:t>
            </a:r>
            <a:endParaRPr lang="fr-CA" sz="4000" dirty="0"/>
          </a:p>
        </p:txBody>
      </p:sp>
      <p:sp>
        <p:nvSpPr>
          <p:cNvPr id="3" name="Content Placeholder 2"/>
          <p:cNvSpPr>
            <a:spLocks noGrp="1"/>
          </p:cNvSpPr>
          <p:nvPr>
            <p:ph sz="half" idx="1"/>
          </p:nvPr>
        </p:nvSpPr>
        <p:spPr/>
        <p:txBody>
          <a:bodyPr>
            <a:normAutofit fontScale="62500" lnSpcReduction="20000"/>
          </a:bodyPr>
          <a:lstStyle/>
          <a:p>
            <a:pPr algn="just">
              <a:buFont typeface="Courier New" panose="02070309020205020404" pitchFamily="49" charset="0"/>
              <a:buChar char="o"/>
            </a:pPr>
            <a:r>
              <a:rPr lang="fr-FR" dirty="0" err="1">
                <a:latin typeface="Calibri Light" panose="020F0302020204030204" pitchFamily="34" charset="0"/>
              </a:rPr>
              <a:t>When</a:t>
            </a:r>
            <a:r>
              <a:rPr lang="fr-FR" dirty="0">
                <a:latin typeface="Calibri Light" panose="020F0302020204030204" pitchFamily="34" charset="0"/>
              </a:rPr>
              <a:t> </a:t>
            </a:r>
            <a:r>
              <a:rPr lang="fr-FR" dirty="0" err="1">
                <a:latin typeface="Calibri Light" panose="020F0302020204030204" pitchFamily="34" charset="0"/>
              </a:rPr>
              <a:t>needed</a:t>
            </a:r>
            <a:r>
              <a:rPr lang="fr-FR" dirty="0">
                <a:latin typeface="Calibri Light" panose="020F0302020204030204" pitchFamily="34" charset="0"/>
              </a:rPr>
              <a:t>, </a:t>
            </a:r>
            <a:r>
              <a:rPr lang="fr-FR" dirty="0" err="1">
                <a:latin typeface="Calibri Light" panose="020F0302020204030204" pitchFamily="34" charset="0"/>
              </a:rPr>
              <a:t>unrelevant</a:t>
            </a:r>
            <a:r>
              <a:rPr lang="fr-FR" dirty="0">
                <a:latin typeface="Calibri Light" panose="020F0302020204030204" pitchFamily="34" charset="0"/>
              </a:rPr>
              <a:t> options </a:t>
            </a:r>
            <a:r>
              <a:rPr lang="fr-FR" dirty="0" err="1">
                <a:latin typeface="Calibri Light" panose="020F0302020204030204" pitchFamily="34" charset="0"/>
              </a:rPr>
              <a:t>can</a:t>
            </a:r>
            <a:r>
              <a:rPr lang="fr-FR" dirty="0">
                <a:latin typeface="Calibri Light" panose="020F0302020204030204" pitchFamily="34" charset="0"/>
              </a:rPr>
              <a:t> </a:t>
            </a:r>
            <a:r>
              <a:rPr lang="fr-FR" dirty="0" err="1">
                <a:latin typeface="Calibri Light" panose="020F0302020204030204" pitchFamily="34" charset="0"/>
              </a:rPr>
              <a:t>be</a:t>
            </a:r>
            <a:r>
              <a:rPr lang="fr-FR" dirty="0">
                <a:latin typeface="Calibri Light" panose="020F0302020204030204" pitchFamily="34" charset="0"/>
              </a:rPr>
              <a:t> </a:t>
            </a:r>
            <a:r>
              <a:rPr lang="fr-FR" dirty="0" err="1">
                <a:latin typeface="Calibri Light" panose="020F0302020204030204" pitchFamily="34" charset="0"/>
              </a:rPr>
              <a:t>excluded</a:t>
            </a:r>
            <a:r>
              <a:rPr lang="fr-FR" dirty="0">
                <a:latin typeface="Calibri Light" panose="020F0302020204030204" pitchFamily="34" charset="0"/>
              </a:rPr>
              <a:t> </a:t>
            </a:r>
            <a:r>
              <a:rPr lang="fr-FR" dirty="0" err="1">
                <a:latin typeface="Calibri Light" panose="020F0302020204030204" pitchFamily="34" charset="0"/>
              </a:rPr>
              <a:t>using</a:t>
            </a:r>
            <a:r>
              <a:rPr lang="fr-FR" dirty="0">
                <a:latin typeface="Calibri Light" panose="020F0302020204030204" pitchFamily="34" charset="0"/>
              </a:rPr>
              <a:t> </a:t>
            </a:r>
            <a:r>
              <a:rPr lang="fr-FR" dirty="0" err="1">
                <a:latin typeface="Calibri Light" panose="020F0302020204030204" pitchFamily="34" charset="0"/>
              </a:rPr>
              <a:t>conditional</a:t>
            </a:r>
            <a:r>
              <a:rPr lang="fr-FR" dirty="0">
                <a:latin typeface="Calibri Light" panose="020F0302020204030204" pitchFamily="34" charset="0"/>
              </a:rPr>
              <a:t> relations </a:t>
            </a:r>
            <a:r>
              <a:rPr lang="fr-FR" dirty="0" err="1">
                <a:latin typeface="Calibri Light" panose="020F0302020204030204" pitchFamily="34" charset="0"/>
              </a:rPr>
              <a:t>where</a:t>
            </a:r>
            <a:r>
              <a:rPr lang="fr-FR" dirty="0">
                <a:latin typeface="Calibri Light" panose="020F0302020204030204" pitchFamily="34" charset="0"/>
              </a:rPr>
              <a:t> </a:t>
            </a:r>
            <a:r>
              <a:rPr lang="fr-FR" dirty="0" err="1">
                <a:latin typeface="Calibri Light" panose="020F0302020204030204" pitchFamily="34" charset="0"/>
              </a:rPr>
              <a:t>appropriate</a:t>
            </a:r>
            <a:r>
              <a:rPr lang="fr-FR" dirty="0">
                <a:latin typeface="Calibri Light" panose="020F0302020204030204" pitchFamily="34" charset="0"/>
              </a:rPr>
              <a:t>. </a:t>
            </a:r>
            <a:r>
              <a:rPr lang="fr-FR" dirty="0" err="1">
                <a:latin typeface="Calibri Light" panose="020F0302020204030204" pitchFamily="34" charset="0"/>
              </a:rPr>
              <a:t>Below</a:t>
            </a:r>
            <a:r>
              <a:rPr lang="fr-FR" dirty="0">
                <a:latin typeface="Calibri Light" panose="020F0302020204030204" pitchFamily="34" charset="0"/>
              </a:rPr>
              <a:t> are a few </a:t>
            </a:r>
            <a:r>
              <a:rPr lang="fr-FR" dirty="0" err="1">
                <a:latin typeface="Calibri Light" panose="020F0302020204030204" pitchFamily="34" charset="0"/>
              </a:rPr>
              <a:t>examples</a:t>
            </a:r>
            <a:r>
              <a:rPr lang="fr-FR" dirty="0">
                <a:latin typeface="Calibri Light" panose="020F0302020204030204" pitchFamily="34" charset="0"/>
              </a:rPr>
              <a:t> of </a:t>
            </a:r>
            <a:r>
              <a:rPr lang="fr-FR" dirty="0" err="1">
                <a:latin typeface="Calibri Light" panose="020F0302020204030204" pitchFamily="34" charset="0"/>
              </a:rPr>
              <a:t>conditional</a:t>
            </a:r>
            <a:r>
              <a:rPr lang="fr-FR" dirty="0">
                <a:latin typeface="Calibri Light" panose="020F0302020204030204" pitchFamily="34" charset="0"/>
              </a:rPr>
              <a:t> </a:t>
            </a:r>
            <a:r>
              <a:rPr lang="fr-FR" dirty="0" err="1">
                <a:latin typeface="Calibri Light" panose="020F0302020204030204" pitchFamily="34" charset="0"/>
              </a:rPr>
              <a:t>add-on</a:t>
            </a:r>
            <a:r>
              <a:rPr lang="fr-FR" dirty="0">
                <a:latin typeface="Calibri Light" panose="020F0302020204030204" pitchFamily="34" charset="0"/>
              </a:rPr>
              <a:t> relations </a:t>
            </a:r>
            <a:r>
              <a:rPr lang="fr-FR" dirty="0" err="1">
                <a:latin typeface="Calibri Light" panose="020F0302020204030204" pitchFamily="34" charset="0"/>
              </a:rPr>
              <a:t>that</a:t>
            </a:r>
            <a:r>
              <a:rPr lang="fr-FR" dirty="0">
                <a:latin typeface="Calibri Light" panose="020F0302020204030204" pitchFamily="34" charset="0"/>
              </a:rPr>
              <a:t> </a:t>
            </a:r>
            <a:r>
              <a:rPr lang="fr-FR" dirty="0" err="1">
                <a:latin typeface="Calibri Light" panose="020F0302020204030204" pitchFamily="34" charset="0"/>
              </a:rPr>
              <a:t>can</a:t>
            </a:r>
            <a:r>
              <a:rPr lang="fr-FR" dirty="0">
                <a:latin typeface="Calibri Light" panose="020F0302020204030204" pitchFamily="34" charset="0"/>
              </a:rPr>
              <a:t> </a:t>
            </a:r>
            <a:r>
              <a:rPr lang="fr-FR" dirty="0" err="1">
                <a:latin typeface="Calibri Light" panose="020F0302020204030204" pitchFamily="34" charset="0"/>
              </a:rPr>
              <a:t>be</a:t>
            </a:r>
            <a:r>
              <a:rPr lang="fr-FR" dirty="0">
                <a:latin typeface="Calibri Light" panose="020F0302020204030204" pitchFamily="34" charset="0"/>
              </a:rPr>
              <a:t> </a:t>
            </a:r>
            <a:r>
              <a:rPr lang="fr-FR" dirty="0" err="1">
                <a:latin typeface="Calibri Light" panose="020F0302020204030204" pitchFamily="34" charset="0"/>
              </a:rPr>
              <a:t>created</a:t>
            </a:r>
            <a:r>
              <a:rPr lang="fr-FR" dirty="0">
                <a:latin typeface="Calibri Light" panose="020F0302020204030204" pitchFamily="34" charset="0"/>
              </a:rPr>
              <a:t>.</a:t>
            </a:r>
          </a:p>
          <a:p>
            <a:pPr marL="914400" lvl="1" indent="-457200" algn="just">
              <a:buFont typeface="+mj-lt"/>
              <a:buAutoNum type="arabicPeriod"/>
            </a:pPr>
            <a:r>
              <a:rPr lang="en-CA" sz="2900" dirty="0" smtClean="0">
                <a:latin typeface="Calibri Light" panose="020F0302020204030204" pitchFamily="34" charset="0"/>
              </a:rPr>
              <a:t>(</a:t>
            </a:r>
            <a:r>
              <a:rPr lang="fr-CA" sz="2900" dirty="0" err="1">
                <a:latin typeface="Calibri Light" panose="020F0302020204030204" pitchFamily="34" charset="0"/>
              </a:rPr>
              <a:t>Ref</a:t>
            </a:r>
            <a:r>
              <a:rPr lang="fr-CA" sz="2900" dirty="0">
                <a:latin typeface="Calibri Light" panose="020F0302020204030204" pitchFamily="34" charset="0"/>
              </a:rPr>
              <a:t>. </a:t>
            </a:r>
            <a:r>
              <a:rPr lang="en-CA" sz="2900" dirty="0" smtClean="0">
                <a:latin typeface="Calibri Light" panose="020F0302020204030204" pitchFamily="34" charset="0"/>
              </a:rPr>
              <a:t>TCP18_B</a:t>
            </a:r>
            <a:r>
              <a:rPr lang="fr-CA" sz="2900" dirty="0">
                <a:latin typeface="Calibri Light" panose="020F0302020204030204" pitchFamily="34" charset="0"/>
              </a:rPr>
              <a:t>): </a:t>
            </a:r>
            <a:r>
              <a:rPr lang="fr-FR" sz="2900" dirty="0">
                <a:latin typeface="Calibri Light" panose="020F0302020204030204" pitchFamily="34" charset="0"/>
              </a:rPr>
              <a:t>Trash Can </a:t>
            </a:r>
            <a:r>
              <a:rPr lang="fr-FR" sz="2900" dirty="0" err="1">
                <a:latin typeface="Calibri Light" panose="020F0302020204030204" pitchFamily="34" charset="0"/>
              </a:rPr>
              <a:t>Pullouts</a:t>
            </a:r>
            <a:r>
              <a:rPr lang="fr-FR" sz="2900" dirty="0">
                <a:latin typeface="Calibri Light" panose="020F0302020204030204" pitchFamily="34" charset="0"/>
              </a:rPr>
              <a:t> </a:t>
            </a:r>
            <a:r>
              <a:rPr lang="fr-FR" sz="2900" dirty="0" err="1">
                <a:latin typeface="Calibri Light" panose="020F0302020204030204" pitchFamily="34" charset="0"/>
              </a:rPr>
              <a:t>accessories</a:t>
            </a:r>
            <a:r>
              <a:rPr lang="fr-FR" sz="2900" dirty="0">
                <a:latin typeface="Calibri Light" panose="020F0302020204030204" pitchFamily="34" charset="0"/>
              </a:rPr>
              <a:t> on cabinets </a:t>
            </a:r>
            <a:r>
              <a:rPr lang="fr-FR" sz="2900" dirty="0" err="1">
                <a:latin typeface="Calibri Light" panose="020F0302020204030204" pitchFamily="34" charset="0"/>
              </a:rPr>
              <a:t>with</a:t>
            </a:r>
            <a:r>
              <a:rPr lang="fr-FR" sz="2900" dirty="0">
                <a:latin typeface="Calibri Light" panose="020F0302020204030204" pitchFamily="34" charset="0"/>
              </a:rPr>
              <a:t> roll-</a:t>
            </a:r>
            <a:r>
              <a:rPr lang="fr-FR" sz="2900" dirty="0" err="1">
                <a:latin typeface="Calibri Light" panose="020F0302020204030204" pitchFamily="34" charset="0"/>
              </a:rPr>
              <a:t>outs</a:t>
            </a:r>
            <a:endParaRPr lang="fr-FR" sz="2900" dirty="0">
              <a:latin typeface="Calibri Light" panose="020F0302020204030204" pitchFamily="34" charset="0"/>
            </a:endParaRPr>
          </a:p>
          <a:p>
            <a:pPr marL="914400" lvl="1" indent="-457200" algn="just">
              <a:buFont typeface="+mj-lt"/>
              <a:buAutoNum type="arabicPeriod"/>
            </a:pPr>
            <a:r>
              <a:rPr lang="en-CA" sz="2900" dirty="0">
                <a:latin typeface="Calibri Light" panose="020F0302020204030204" pitchFamily="34" charset="0"/>
              </a:rPr>
              <a:t>(</a:t>
            </a:r>
            <a:r>
              <a:rPr lang="fr-CA" sz="2900" dirty="0" err="1">
                <a:latin typeface="Calibri Light" panose="020F0302020204030204" pitchFamily="34" charset="0"/>
              </a:rPr>
              <a:t>Ref</a:t>
            </a:r>
            <a:r>
              <a:rPr lang="fr-CA" sz="2900" dirty="0">
                <a:latin typeface="Calibri Light" panose="020F0302020204030204" pitchFamily="34" charset="0"/>
              </a:rPr>
              <a:t>. </a:t>
            </a:r>
            <a:r>
              <a:rPr lang="en-CA" sz="2900" dirty="0" smtClean="0">
                <a:latin typeface="Calibri Light" panose="020F0302020204030204" pitchFamily="34" charset="0"/>
              </a:rPr>
              <a:t>DBH</a:t>
            </a:r>
            <a:r>
              <a:rPr lang="fr-CA" sz="2900" dirty="0">
                <a:latin typeface="Calibri Light" panose="020F0302020204030204" pitchFamily="34" charset="0"/>
              </a:rPr>
              <a:t>): </a:t>
            </a:r>
            <a:r>
              <a:rPr lang="fr-FR" sz="2900" dirty="0" err="1">
                <a:latin typeface="Calibri Light" panose="020F0302020204030204" pitchFamily="34" charset="0"/>
              </a:rPr>
              <a:t>Drawer</a:t>
            </a:r>
            <a:r>
              <a:rPr lang="fr-FR" sz="2900" dirty="0">
                <a:latin typeface="Calibri Light" panose="020F0302020204030204" pitchFamily="34" charset="0"/>
              </a:rPr>
              <a:t> Box </a:t>
            </a:r>
            <a:r>
              <a:rPr lang="fr-FR" sz="2900" dirty="0" err="1">
                <a:latin typeface="Calibri Light" panose="020F0302020204030204" pitchFamily="34" charset="0"/>
              </a:rPr>
              <a:t>Height</a:t>
            </a:r>
            <a:r>
              <a:rPr lang="fr-FR" sz="2900" dirty="0">
                <a:latin typeface="Calibri Light" panose="020F0302020204030204" pitchFamily="34" charset="0"/>
              </a:rPr>
              <a:t> modification on cabinets </a:t>
            </a:r>
            <a:r>
              <a:rPr lang="fr-FR" sz="2900" dirty="0" err="1">
                <a:latin typeface="Calibri Light" panose="020F0302020204030204" pitchFamily="34" charset="0"/>
              </a:rPr>
              <a:t>with</a:t>
            </a:r>
            <a:r>
              <a:rPr lang="fr-FR" sz="2900" dirty="0">
                <a:latin typeface="Calibri Light" panose="020F0302020204030204" pitchFamily="34" charset="0"/>
              </a:rPr>
              <a:t> no </a:t>
            </a:r>
            <a:r>
              <a:rPr lang="fr-FR" sz="2900" dirty="0" err="1">
                <a:latin typeface="Calibri Light" panose="020F0302020204030204" pitchFamily="34" charset="0"/>
              </a:rPr>
              <a:t>drawer</a:t>
            </a:r>
            <a:r>
              <a:rPr lang="fr-FR" sz="2900" dirty="0">
                <a:latin typeface="Calibri Light" panose="020F0302020204030204" pitchFamily="34" charset="0"/>
              </a:rPr>
              <a:t>(s</a:t>
            </a:r>
            <a:r>
              <a:rPr lang="fr-FR" sz="2900" dirty="0" smtClean="0">
                <a:latin typeface="Calibri Light" panose="020F0302020204030204" pitchFamily="34" charset="0"/>
              </a:rPr>
              <a:t>)</a:t>
            </a:r>
          </a:p>
          <a:p>
            <a:pPr marL="914400" lvl="1" indent="-457200" algn="just">
              <a:buFont typeface="+mj-lt"/>
              <a:buAutoNum type="arabicPeriod"/>
            </a:pPr>
            <a:r>
              <a:rPr lang="en-CA" sz="2900" dirty="0">
                <a:latin typeface="Calibri Light" panose="020F0302020204030204" pitchFamily="34" charset="0"/>
              </a:rPr>
              <a:t>(</a:t>
            </a:r>
            <a:r>
              <a:rPr lang="fr-CA" sz="2900" dirty="0" err="1">
                <a:latin typeface="Calibri Light" panose="020F0302020204030204" pitchFamily="34" charset="0"/>
              </a:rPr>
              <a:t>Ref</a:t>
            </a:r>
            <a:r>
              <a:rPr lang="fr-CA" sz="2900" dirty="0">
                <a:latin typeface="Calibri Light" panose="020F0302020204030204" pitchFamily="34" charset="0"/>
              </a:rPr>
              <a:t>. </a:t>
            </a:r>
            <a:r>
              <a:rPr lang="fr-CA" sz="2900" dirty="0" smtClean="0">
                <a:latin typeface="Calibri Light" panose="020F0302020204030204" pitchFamily="34" charset="0"/>
              </a:rPr>
              <a:t>FHD_B</a:t>
            </a:r>
            <a:r>
              <a:rPr lang="fr-CA" sz="2900" dirty="0">
                <a:latin typeface="Calibri Light" panose="020F0302020204030204" pitchFamily="34" charset="0"/>
              </a:rPr>
              <a:t>): </a:t>
            </a:r>
            <a:r>
              <a:rPr lang="fr-FR" sz="2900" dirty="0">
                <a:latin typeface="Calibri Light" panose="020F0302020204030204" pitchFamily="34" charset="0"/>
              </a:rPr>
              <a:t>Full </a:t>
            </a:r>
            <a:r>
              <a:rPr lang="fr-FR" sz="2900" dirty="0" err="1">
                <a:latin typeface="Calibri Light" panose="020F0302020204030204" pitchFamily="34" charset="0"/>
              </a:rPr>
              <a:t>Height</a:t>
            </a:r>
            <a:r>
              <a:rPr lang="fr-FR" sz="2900" dirty="0">
                <a:latin typeface="Calibri Light" panose="020F0302020204030204" pitchFamily="34" charset="0"/>
              </a:rPr>
              <a:t> </a:t>
            </a:r>
            <a:r>
              <a:rPr lang="fr-FR" sz="2900" dirty="0" err="1">
                <a:latin typeface="Calibri Light" panose="020F0302020204030204" pitchFamily="34" charset="0"/>
              </a:rPr>
              <a:t>Door</a:t>
            </a:r>
            <a:r>
              <a:rPr lang="fr-FR" sz="2900" dirty="0">
                <a:latin typeface="Calibri Light" panose="020F0302020204030204" pitchFamily="34" charset="0"/>
              </a:rPr>
              <a:t> modification on FHD </a:t>
            </a:r>
            <a:r>
              <a:rPr lang="fr-FR" sz="2900" dirty="0" smtClean="0">
                <a:latin typeface="Calibri Light" panose="020F0302020204030204" pitchFamily="34" charset="0"/>
              </a:rPr>
              <a:t>cabinets</a:t>
            </a:r>
            <a:endParaRPr lang="fr-FR" sz="2900" dirty="0">
              <a:latin typeface="Calibri Light" panose="020F0302020204030204" pitchFamily="34" charset="0"/>
            </a:endParaRPr>
          </a:p>
          <a:p>
            <a:pPr marL="914400" lvl="1" indent="-457200" algn="just">
              <a:buFont typeface="+mj-lt"/>
              <a:buAutoNum type="arabicPeriod"/>
            </a:pPr>
            <a:r>
              <a:rPr lang="en-CA" sz="2900" dirty="0">
                <a:latin typeface="Calibri Light" panose="020F0302020204030204" pitchFamily="34" charset="0"/>
              </a:rPr>
              <a:t>(</a:t>
            </a:r>
            <a:r>
              <a:rPr lang="fr-CA" sz="2900" dirty="0" err="1">
                <a:latin typeface="Calibri Light" panose="020F0302020204030204" pitchFamily="34" charset="0"/>
              </a:rPr>
              <a:t>Ref</a:t>
            </a:r>
            <a:r>
              <a:rPr lang="fr-CA" sz="2900" dirty="0">
                <a:latin typeface="Calibri Light" panose="020F0302020204030204" pitchFamily="34" charset="0"/>
              </a:rPr>
              <a:t>. </a:t>
            </a:r>
            <a:r>
              <a:rPr lang="fr-CA" sz="2900" dirty="0" smtClean="0">
                <a:latin typeface="Calibri Light" panose="020F0302020204030204" pitchFamily="34" charset="0"/>
              </a:rPr>
              <a:t>CLEAR18_W): </a:t>
            </a:r>
            <a:r>
              <a:rPr lang="fr-FR" sz="2900" dirty="0">
                <a:latin typeface="Calibri Light" panose="020F0302020204030204" pitchFamily="34" charset="0"/>
              </a:rPr>
              <a:t>Glass </a:t>
            </a:r>
            <a:r>
              <a:rPr lang="fr-FR" sz="2900" dirty="0" smtClean="0">
                <a:latin typeface="Calibri Light" panose="020F0302020204030204" pitchFamily="34" charset="0"/>
              </a:rPr>
              <a:t>Types on </a:t>
            </a:r>
            <a:r>
              <a:rPr lang="fr-FR" sz="2900" dirty="0">
                <a:latin typeface="Calibri Light" panose="020F0302020204030204" pitchFamily="34" charset="0"/>
              </a:rPr>
              <a:t>cabinet </a:t>
            </a:r>
            <a:r>
              <a:rPr lang="fr-FR" sz="2900" dirty="0" err="1">
                <a:latin typeface="Calibri Light" panose="020F0302020204030204" pitchFamily="34" charset="0"/>
              </a:rPr>
              <a:t>with</a:t>
            </a:r>
            <a:r>
              <a:rPr lang="fr-FR" sz="2900" dirty="0">
                <a:latin typeface="Calibri Light" panose="020F0302020204030204" pitchFamily="34" charset="0"/>
              </a:rPr>
              <a:t> </a:t>
            </a:r>
            <a:r>
              <a:rPr lang="fr-FR" sz="2900" dirty="0" smtClean="0">
                <a:latin typeface="Calibri Light" panose="020F0302020204030204" pitchFamily="34" charset="0"/>
              </a:rPr>
              <a:t>no </a:t>
            </a:r>
            <a:r>
              <a:rPr lang="fr-FR" sz="2900" dirty="0" err="1" smtClean="0">
                <a:latin typeface="Calibri Light" panose="020F0302020204030204" pitchFamily="34" charset="0"/>
              </a:rPr>
              <a:t>Prep</a:t>
            </a:r>
            <a:r>
              <a:rPr lang="fr-FR" sz="2900" dirty="0" smtClean="0">
                <a:latin typeface="Calibri Light" panose="020F0302020204030204" pitchFamily="34" charset="0"/>
              </a:rPr>
              <a:t> For Glass modification</a:t>
            </a:r>
            <a:endParaRPr lang="fr-FR" sz="2900" dirty="0">
              <a:latin typeface="Calibri Light" panose="020F0302020204030204" pitchFamily="34" charset="0"/>
            </a:endParaRPr>
          </a:p>
          <a:p>
            <a:pPr marL="914400" lvl="1" indent="-457200" algn="just">
              <a:buFont typeface="+mj-lt"/>
              <a:buAutoNum type="arabicPeriod"/>
            </a:pPr>
            <a:r>
              <a:rPr lang="en-CA" sz="2900" dirty="0">
                <a:latin typeface="Calibri Light" panose="020F0302020204030204" pitchFamily="34" charset="0"/>
              </a:rPr>
              <a:t>(</a:t>
            </a:r>
            <a:r>
              <a:rPr lang="fr-CA" sz="2900" dirty="0" err="1" smtClean="0">
                <a:latin typeface="Calibri Light" panose="020F0302020204030204" pitchFamily="34" charset="0"/>
              </a:rPr>
              <a:t>Ref</a:t>
            </a:r>
            <a:r>
              <a:rPr lang="fr-CA" sz="2900" dirty="0" smtClean="0">
                <a:latin typeface="Calibri Light" panose="020F0302020204030204" pitchFamily="34" charset="0"/>
              </a:rPr>
              <a:t>. SWR36_W</a:t>
            </a:r>
            <a:r>
              <a:rPr lang="fr-CA" sz="2900" dirty="0">
                <a:latin typeface="Calibri Light" panose="020F0302020204030204" pitchFamily="34" charset="0"/>
              </a:rPr>
              <a:t>): </a:t>
            </a:r>
            <a:r>
              <a:rPr lang="fr-FR" sz="2900" dirty="0" err="1">
                <a:latin typeface="Calibri Light" panose="020F0302020204030204" pitchFamily="34" charset="0"/>
              </a:rPr>
              <a:t>Stemware</a:t>
            </a:r>
            <a:r>
              <a:rPr lang="fr-FR" sz="2900" dirty="0">
                <a:latin typeface="Calibri Light" panose="020F0302020204030204" pitchFamily="34" charset="0"/>
              </a:rPr>
              <a:t> Rack </a:t>
            </a:r>
            <a:r>
              <a:rPr lang="fr-FR" sz="2900" dirty="0" smtClean="0">
                <a:latin typeface="Calibri Light" panose="020F0302020204030204" pitchFamily="34" charset="0"/>
              </a:rPr>
              <a:t>36" </a:t>
            </a:r>
            <a:r>
              <a:rPr lang="fr-FR" sz="2900" dirty="0">
                <a:latin typeface="Calibri Light" panose="020F0302020204030204" pitchFamily="34" charset="0"/>
              </a:rPr>
              <a:t>on cabinet </a:t>
            </a:r>
            <a:r>
              <a:rPr lang="fr-FR" sz="2900" dirty="0" err="1">
                <a:latin typeface="Calibri Light" panose="020F0302020204030204" pitchFamily="34" charset="0"/>
              </a:rPr>
              <a:t>less</a:t>
            </a:r>
            <a:r>
              <a:rPr lang="fr-FR" sz="2900" dirty="0">
                <a:latin typeface="Calibri Light" panose="020F0302020204030204" pitchFamily="34" charset="0"/>
              </a:rPr>
              <a:t> </a:t>
            </a:r>
            <a:r>
              <a:rPr lang="fr-FR" sz="2900" dirty="0" err="1">
                <a:latin typeface="Calibri Light" panose="020F0302020204030204" pitchFamily="34" charset="0"/>
              </a:rPr>
              <a:t>than</a:t>
            </a:r>
            <a:r>
              <a:rPr lang="fr-FR" sz="2900" dirty="0">
                <a:latin typeface="Calibri Light" panose="020F0302020204030204" pitchFamily="34" charset="0"/>
              </a:rPr>
              <a:t> </a:t>
            </a:r>
            <a:r>
              <a:rPr lang="fr-FR" sz="2900" dirty="0" smtClean="0">
                <a:latin typeface="Calibri Light" panose="020F0302020204030204" pitchFamily="34" charset="0"/>
              </a:rPr>
              <a:t>36" </a:t>
            </a:r>
            <a:r>
              <a:rPr lang="fr-FR" sz="2900" dirty="0" err="1" smtClean="0">
                <a:latin typeface="Calibri Light" panose="020F0302020204030204" pitchFamily="34" charset="0"/>
              </a:rPr>
              <a:t>wide</a:t>
            </a:r>
            <a:endParaRPr lang="fr-FR" sz="2900" dirty="0" smtClean="0">
              <a:latin typeface="Calibri Light" panose="020F0302020204030204" pitchFamily="34" charset="0"/>
            </a:endParaRPr>
          </a:p>
          <a:p>
            <a:pPr marL="914400" lvl="1" indent="-457200" algn="just">
              <a:buFont typeface="+mj-lt"/>
              <a:buAutoNum type="arabicPeriod"/>
            </a:pPr>
            <a:r>
              <a:rPr lang="fr-FR" sz="2900" dirty="0" smtClean="0">
                <a:latin typeface="Calibri Light" panose="020F0302020204030204" pitchFamily="34" charset="0"/>
              </a:rPr>
              <a:t>(</a:t>
            </a:r>
            <a:r>
              <a:rPr lang="fr-FR" sz="2900" dirty="0" err="1" smtClean="0">
                <a:latin typeface="Calibri Light" panose="020F0302020204030204" pitchFamily="34" charset="0"/>
              </a:rPr>
              <a:t>Ref</a:t>
            </a:r>
            <a:r>
              <a:rPr lang="fr-FR" sz="2900" dirty="0" smtClean="0">
                <a:latin typeface="Calibri Light" panose="020F0302020204030204" pitchFamily="34" charset="0"/>
              </a:rPr>
              <a:t>. </a:t>
            </a:r>
            <a:r>
              <a:rPr lang="fr-CA" sz="2900" dirty="0" smtClean="0">
                <a:latin typeface="Calibri Light" panose="020F0302020204030204" pitchFamily="34" charset="0"/>
              </a:rPr>
              <a:t>CLEAR18_W</a:t>
            </a:r>
            <a:r>
              <a:rPr lang="fr-FR" sz="2900" dirty="0" smtClean="0">
                <a:latin typeface="Calibri Light" panose="020F0302020204030204" pitchFamily="34" charset="0"/>
              </a:rPr>
              <a:t>): Glass Types 12</a:t>
            </a:r>
            <a:r>
              <a:rPr lang="fr-FR" sz="2900" dirty="0">
                <a:latin typeface="Calibri Light" panose="020F0302020204030204" pitchFamily="34" charset="0"/>
              </a:rPr>
              <a:t>" - 18" </a:t>
            </a:r>
            <a:r>
              <a:rPr lang="fr-FR" sz="2900" dirty="0" err="1" smtClean="0">
                <a:latin typeface="Calibri Light" panose="020F0302020204030204" pitchFamily="34" charset="0"/>
              </a:rPr>
              <a:t>Height</a:t>
            </a:r>
            <a:r>
              <a:rPr lang="fr-FR" sz="2900" dirty="0" smtClean="0">
                <a:latin typeface="Calibri Light" panose="020F0302020204030204" pitchFamily="34" charset="0"/>
              </a:rPr>
              <a:t> on cabinet </a:t>
            </a:r>
            <a:r>
              <a:rPr lang="fr-FR" sz="2900" dirty="0" err="1" smtClean="0">
                <a:latin typeface="Calibri Light" panose="020F0302020204030204" pitchFamily="34" charset="0"/>
              </a:rPr>
              <a:t>smaller</a:t>
            </a:r>
            <a:r>
              <a:rPr lang="fr-FR" sz="2900" dirty="0" smtClean="0">
                <a:latin typeface="Calibri Light" panose="020F0302020204030204" pitchFamily="34" charset="0"/>
              </a:rPr>
              <a:t> </a:t>
            </a:r>
            <a:r>
              <a:rPr lang="fr-FR" sz="2900" dirty="0" err="1" smtClean="0">
                <a:latin typeface="Calibri Light" panose="020F0302020204030204" pitchFamily="34" charset="0"/>
              </a:rPr>
              <a:t>than</a:t>
            </a:r>
            <a:r>
              <a:rPr lang="fr-FR" sz="2900" dirty="0" smtClean="0">
                <a:latin typeface="Calibri Light" panose="020F0302020204030204" pitchFamily="34" charset="0"/>
              </a:rPr>
              <a:t> 12" high or </a:t>
            </a:r>
            <a:r>
              <a:rPr lang="fr-FR" sz="2900" dirty="0" err="1" smtClean="0">
                <a:latin typeface="Calibri Light" panose="020F0302020204030204" pitchFamily="34" charset="0"/>
              </a:rPr>
              <a:t>greater</a:t>
            </a:r>
            <a:r>
              <a:rPr lang="fr-FR" sz="2900" dirty="0" smtClean="0">
                <a:latin typeface="Calibri Light" panose="020F0302020204030204" pitchFamily="34" charset="0"/>
              </a:rPr>
              <a:t> </a:t>
            </a:r>
            <a:r>
              <a:rPr lang="fr-FR" sz="2900" dirty="0" err="1" smtClean="0">
                <a:latin typeface="Calibri Light" panose="020F0302020204030204" pitchFamily="34" charset="0"/>
              </a:rPr>
              <a:t>than</a:t>
            </a:r>
            <a:r>
              <a:rPr lang="fr-FR" sz="2900" dirty="0" smtClean="0">
                <a:latin typeface="Calibri Light" panose="020F0302020204030204" pitchFamily="34" charset="0"/>
              </a:rPr>
              <a:t> 18" high</a:t>
            </a:r>
            <a:endParaRPr lang="fr-FR" sz="2900" dirty="0">
              <a:latin typeface="Calibri Light" panose="020F0302020204030204" pitchFamily="34" charset="0"/>
            </a:endParaRPr>
          </a:p>
          <a:p>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177176"/>
            <a:ext cx="5384800" cy="3372011"/>
          </a:xfrm>
        </p:spPr>
      </p:pic>
    </p:spTree>
    <p:extLst>
      <p:ext uri="{BB962C8B-B14F-4D97-AF65-F5344CB8AC3E}">
        <p14:creationId xmlns:p14="http://schemas.microsoft.com/office/powerpoint/2010/main" val="1542927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smtClean="0">
                <a:latin typeface="Calibri Light" panose="020F0302020204030204" pitchFamily="34" charset="0"/>
              </a:rPr>
              <a:t>Relations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Type: Implicit add-on</a:t>
            </a:r>
            <a:endParaRPr lang="fr-CA" sz="4000" b="1" cap="small" dirty="0">
              <a:latin typeface="Calibri Light" panose="020F0302020204030204" pitchFamily="34" charset="0"/>
            </a:endParaRPr>
          </a:p>
        </p:txBody>
      </p:sp>
      <p:sp>
        <p:nvSpPr>
          <p:cNvPr id="3" name="Content Placeholder 2"/>
          <p:cNvSpPr>
            <a:spLocks noGrp="1"/>
          </p:cNvSpPr>
          <p:nvPr>
            <p:ph sz="half" idx="1"/>
          </p:nvPr>
        </p:nvSpPr>
        <p:spPr/>
        <p:txBody>
          <a:bodyPr>
            <a:normAutofit fontScale="92500"/>
          </a:bodyPr>
          <a:lstStyle/>
          <a:p>
            <a:pPr algn="just">
              <a:buFont typeface="Courier New" panose="02070309020205020404" pitchFamily="49" charset="0"/>
              <a:buChar char="o"/>
            </a:pPr>
            <a:r>
              <a:rPr lang="en-CA" sz="2600" dirty="0" smtClean="0">
                <a:latin typeface="Calibri Light" panose="020F0302020204030204" pitchFamily="34" charset="0"/>
              </a:rPr>
              <a:t>Implicit add-ons are being attached automatically on the owners to prevent users omitting their addition. Below are a few examples of modifications which could be set as implicit add-ons.</a:t>
            </a:r>
          </a:p>
          <a:p>
            <a:pPr marL="914400" lvl="1" indent="-457200" algn="just">
              <a:buFont typeface="+mj-lt"/>
              <a:buAutoNum type="arabicPeriod"/>
            </a:pPr>
            <a:r>
              <a:rPr lang="en-CA" sz="2200" dirty="0" smtClean="0">
                <a:latin typeface="Calibri Light" panose="020F0302020204030204" pitchFamily="34" charset="0"/>
              </a:rPr>
              <a:t>(</a:t>
            </a:r>
            <a:r>
              <a:rPr lang="fr-CA" sz="2200" dirty="0" err="1" smtClean="0">
                <a:latin typeface="Calibri Light" panose="020F0302020204030204" pitchFamily="34" charset="0"/>
              </a:rPr>
              <a:t>Ref</a:t>
            </a:r>
            <a:r>
              <a:rPr lang="fr-CA" sz="2200" dirty="0">
                <a:latin typeface="Calibri Light" panose="020F0302020204030204" pitchFamily="34" charset="0"/>
              </a:rPr>
              <a:t>. </a:t>
            </a:r>
            <a:r>
              <a:rPr lang="en-CA" sz="2200" dirty="0" smtClean="0">
                <a:latin typeface="Calibri Light" panose="020F0302020204030204" pitchFamily="34" charset="0"/>
              </a:rPr>
              <a:t>MW) Owner’s original width, height, depth have been modified in item attributes</a:t>
            </a:r>
          </a:p>
          <a:p>
            <a:pPr marL="914400" lvl="1" indent="-457200" algn="just">
              <a:buFont typeface="+mj-lt"/>
              <a:buAutoNum type="arabicPeriod"/>
            </a:pPr>
            <a:r>
              <a:rPr lang="en-CA" sz="2200" dirty="0">
                <a:latin typeface="Calibri Light" panose="020F0302020204030204" pitchFamily="34" charset="0"/>
              </a:rPr>
              <a:t>(</a:t>
            </a:r>
            <a:r>
              <a:rPr lang="fr-CA" sz="2200" dirty="0" err="1">
                <a:latin typeface="Calibri Light" panose="020F0302020204030204" pitchFamily="34" charset="0"/>
              </a:rPr>
              <a:t>Ref</a:t>
            </a:r>
            <a:r>
              <a:rPr lang="fr-CA" sz="2200" dirty="0">
                <a:latin typeface="Calibri Light" panose="020F0302020204030204" pitchFamily="34" charset="0"/>
              </a:rPr>
              <a:t>. </a:t>
            </a:r>
            <a:r>
              <a:rPr lang="en-CA" sz="2200" dirty="0" smtClean="0">
                <a:latin typeface="Calibri Light" panose="020F0302020204030204" pitchFamily="34" charset="0"/>
              </a:rPr>
              <a:t>FIN </a:t>
            </a:r>
            <a:r>
              <a:rPr lang="en-CA" sz="2200" dirty="0">
                <a:latin typeface="Calibri Light" panose="020F0302020204030204" pitchFamily="34" charset="0"/>
              </a:rPr>
              <a:t>END) Finish Ends being applied automatically by 2020 Design</a:t>
            </a:r>
          </a:p>
          <a:p>
            <a:pPr marL="914400" lvl="1" indent="-457200" algn="just">
              <a:buFont typeface="+mj-lt"/>
              <a:buAutoNum type="arabicPeriod"/>
            </a:pPr>
            <a:r>
              <a:rPr lang="en-CA" sz="2200" dirty="0" smtClean="0">
                <a:latin typeface="Calibri Light" panose="020F0302020204030204" pitchFamily="34" charset="0"/>
              </a:rPr>
              <a:t>(</a:t>
            </a:r>
            <a:r>
              <a:rPr lang="fr-CA" sz="2200" dirty="0" err="1" smtClean="0">
                <a:latin typeface="Calibri Light" panose="020F0302020204030204" pitchFamily="34" charset="0"/>
              </a:rPr>
              <a:t>Ref</a:t>
            </a:r>
            <a:r>
              <a:rPr lang="fr-CA" sz="2200" dirty="0">
                <a:latin typeface="Calibri Light" panose="020F0302020204030204" pitchFamily="34" charset="0"/>
              </a:rPr>
              <a:t>. </a:t>
            </a:r>
            <a:r>
              <a:rPr lang="en-CA" sz="2200" dirty="0" smtClean="0">
                <a:latin typeface="Calibri Light" panose="020F0302020204030204" pitchFamily="34" charset="0"/>
              </a:rPr>
              <a:t>FIN_B) Finish interior on cabinets with no doors modification.</a:t>
            </a:r>
          </a:p>
          <a:p>
            <a:pPr lvl="1">
              <a:buFont typeface="Courier New" panose="02070309020205020404" pitchFamily="49" charset="0"/>
              <a:buChar char="o"/>
            </a:pPr>
            <a:endParaRPr lang="en-CA" dirty="0" smtClean="0">
              <a:latin typeface="Calibri Light" panose="020F0302020204030204" pitchFamily="34" charset="0"/>
            </a:endParaRPr>
          </a:p>
          <a:p>
            <a:pPr marL="0" indent="0">
              <a:buNone/>
            </a:pPr>
            <a:endParaRPr lang="en-CA" dirty="0" smtClean="0">
              <a:latin typeface="Calibri Light" panose="020F0302020204030204" pitchFamily="34" charset="0"/>
            </a:endParaRPr>
          </a:p>
          <a:p>
            <a:pPr lvl="1"/>
            <a:endParaRPr lang="fr-CA"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171833"/>
            <a:ext cx="5384800" cy="3382697"/>
          </a:xfrm>
        </p:spPr>
      </p:pic>
    </p:spTree>
    <p:extLst>
      <p:ext uri="{BB962C8B-B14F-4D97-AF65-F5344CB8AC3E}">
        <p14:creationId xmlns:p14="http://schemas.microsoft.com/office/powerpoint/2010/main" val="2696235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smtClean="0">
                <a:latin typeface="Calibri Light" panose="020F0302020204030204" pitchFamily="34" charset="0"/>
              </a:rPr>
              <a:t>Relations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Type: Ask Add-On</a:t>
            </a:r>
            <a:endParaRPr lang="fr-CA" sz="4000" b="1" cap="small" dirty="0">
              <a:latin typeface="Calibri Light" panose="020F0302020204030204" pitchFamily="34" charset="0"/>
            </a:endParaRPr>
          </a:p>
        </p:txBody>
      </p:sp>
      <p:sp>
        <p:nvSpPr>
          <p:cNvPr id="3" name="Content Placeholder 2"/>
          <p:cNvSpPr>
            <a:spLocks noGrp="1"/>
          </p:cNvSpPr>
          <p:nvPr>
            <p:ph sz="half" idx="1"/>
          </p:nvPr>
        </p:nvSpPr>
        <p:spPr/>
        <p:txBody>
          <a:bodyPr>
            <a:normAutofit fontScale="92500" lnSpcReduction="10000"/>
          </a:bodyPr>
          <a:lstStyle/>
          <a:p>
            <a:pPr>
              <a:buFont typeface="Courier New" panose="02070309020205020404" pitchFamily="49" charset="0"/>
              <a:buChar char="o"/>
            </a:pPr>
            <a:r>
              <a:rPr lang="en-CA" sz="2600" dirty="0" smtClean="0">
                <a:latin typeface="Calibri Light" panose="020F0302020204030204" pitchFamily="34" charset="0"/>
              </a:rPr>
              <a:t>Ask add-ons are prompting for a selection when placing the item on the design layout. Below are a few examples of possible usages.</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SB30): Add a sink from the ROOM_PLU generic catalog to Sink Base cabinets</a:t>
            </a:r>
          </a:p>
          <a:p>
            <a:pPr marL="914400" lvl="1" indent="-457200">
              <a:buFont typeface="+mj-lt"/>
              <a:buAutoNum type="arabicPeriod"/>
            </a:pPr>
            <a:r>
              <a:rPr lang="en-CA" sz="2000" dirty="0" smtClean="0">
                <a:latin typeface="Calibri Light" panose="020F0302020204030204" pitchFamily="34" charset="0"/>
              </a:rPr>
              <a:t>(Ref. ): </a:t>
            </a:r>
            <a:r>
              <a:rPr lang="en-CA" sz="2000" dirty="0">
                <a:latin typeface="Calibri Light" panose="020F0302020204030204" pitchFamily="34" charset="0"/>
              </a:rPr>
              <a:t>Add a </a:t>
            </a:r>
            <a:r>
              <a:rPr lang="en-CA" sz="2000" dirty="0" smtClean="0">
                <a:latin typeface="Calibri Light" panose="020F0302020204030204" pitchFamily="34" charset="0"/>
              </a:rPr>
              <a:t>cooktop </a:t>
            </a:r>
            <a:r>
              <a:rPr lang="en-CA" sz="2000" dirty="0">
                <a:latin typeface="Calibri Light" panose="020F0302020204030204" pitchFamily="34" charset="0"/>
              </a:rPr>
              <a:t>from the </a:t>
            </a:r>
            <a:r>
              <a:rPr lang="en-CA" sz="2000" dirty="0" smtClean="0">
                <a:latin typeface="Calibri Light" panose="020F0302020204030204" pitchFamily="34" charset="0"/>
              </a:rPr>
              <a:t>ROOM_APP </a:t>
            </a:r>
            <a:r>
              <a:rPr lang="en-CA" sz="2000" dirty="0">
                <a:latin typeface="Calibri Light" panose="020F0302020204030204" pitchFamily="34" charset="0"/>
              </a:rPr>
              <a:t>generic </a:t>
            </a:r>
            <a:r>
              <a:rPr lang="en-CA" sz="2000" dirty="0" smtClean="0">
                <a:latin typeface="Calibri Light" panose="020F0302020204030204" pitchFamily="34" charset="0"/>
              </a:rPr>
              <a:t>catalog to Base cabinets</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BFDB36L): </a:t>
            </a:r>
            <a:r>
              <a:rPr lang="en-CA" sz="2000" dirty="0">
                <a:latin typeface="Calibri Light" panose="020F0302020204030204" pitchFamily="34" charset="0"/>
              </a:rPr>
              <a:t>Add </a:t>
            </a:r>
            <a:r>
              <a:rPr lang="en-CA" sz="2000" dirty="0" smtClean="0">
                <a:latin typeface="Calibri Light" panose="020F0302020204030204" pitchFamily="34" charset="0"/>
              </a:rPr>
              <a:t>a filler to Base Corner Blind cabinets</a:t>
            </a:r>
          </a:p>
          <a:p>
            <a:pPr marL="914400" lvl="1" indent="-457200">
              <a:buFont typeface="+mj-lt"/>
              <a:buAutoNum type="arabicPeriod"/>
            </a:pPr>
            <a:r>
              <a:rPr lang="en-CA" sz="2000" dirty="0" smtClean="0">
                <a:latin typeface="Calibri Light" panose="020F0302020204030204" pitchFamily="34" charset="0"/>
              </a:rPr>
              <a:t>Add different leg types, sides or configurations to island table</a:t>
            </a:r>
          </a:p>
          <a:p>
            <a:pPr marL="914400" lvl="1" indent="-457200">
              <a:buFont typeface="+mj-lt"/>
              <a:buAutoNum type="arabicPeriod"/>
            </a:pPr>
            <a:r>
              <a:rPr lang="en-CA" sz="2000" dirty="0" smtClean="0">
                <a:latin typeface="Calibri Light" panose="020F0302020204030204" pitchFamily="34" charset="0"/>
              </a:rPr>
              <a:t>Add different corbels, columns, mantles to hoods</a:t>
            </a:r>
            <a:endParaRPr lang="fr-CA" sz="2000" dirty="0">
              <a:latin typeface="Calibri Light" panose="020F0302020204030204" pitchFamily="34" charset="0"/>
            </a:endParaRPr>
          </a:p>
          <a:p>
            <a:pPr lvl="1"/>
            <a:endParaRPr lang="fr-CA" dirty="0">
              <a:latin typeface="Calibri Light" panose="020F03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769582"/>
            <a:ext cx="5384800" cy="4187199"/>
          </a:xfrm>
        </p:spPr>
      </p:pic>
    </p:spTree>
    <p:extLst>
      <p:ext uri="{BB962C8B-B14F-4D97-AF65-F5344CB8AC3E}">
        <p14:creationId xmlns:p14="http://schemas.microsoft.com/office/powerpoint/2010/main" val="1773662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smtClean="0">
                <a:latin typeface="Calibri Light" panose="020F0302020204030204" pitchFamily="34" charset="0"/>
              </a:rPr>
              <a:t>Doors/Drawers &amp; Pulls Count</a:t>
            </a:r>
            <a:endParaRPr lang="fr-CA" sz="4000" b="1" cap="small" dirty="0">
              <a:latin typeface="Calibri Light" panose="020F0302020204030204" pitchFamily="34" charset="0"/>
            </a:endParaRPr>
          </a:p>
        </p:txBody>
      </p:sp>
      <p:sp>
        <p:nvSpPr>
          <p:cNvPr id="3" name="Content Placeholder 2"/>
          <p:cNvSpPr>
            <a:spLocks noGrp="1"/>
          </p:cNvSpPr>
          <p:nvPr>
            <p:ph sz="half" idx="1"/>
          </p:nvPr>
        </p:nvSpPr>
        <p:spPr/>
        <p:txBody>
          <a:bodyPr>
            <a:normAutofit fontScale="92500" lnSpcReduction="10000"/>
          </a:bodyPr>
          <a:lstStyle/>
          <a:p>
            <a:pPr algn="just">
              <a:buFont typeface="Courier New" panose="02070309020205020404" pitchFamily="49" charset="0"/>
              <a:buChar char="o"/>
            </a:pPr>
            <a:r>
              <a:rPr lang="en-CA" sz="2600" dirty="0" smtClean="0">
                <a:latin typeface="Calibri Light" panose="020F0302020204030204" pitchFamily="34" charset="0"/>
              </a:rPr>
              <a:t>When selecting add-ons which modify the owner configuration, quantities for doors, drawer fronts, drawer boxes, door pulls and drawer pulls must be adjusted on the owner if catalog pricing method is per door. Below are a few examples of add-ons which require modification of door, drawer &amp; pulls quantities.</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PEN_B) Peninsula</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NO DR_B) Remove Doors</a:t>
            </a:r>
          </a:p>
          <a:p>
            <a:pPr marL="914400" lvl="1" indent="-457200">
              <a:buFont typeface="+mj-lt"/>
              <a:buAutoNum type="arabicPeriod"/>
            </a:pPr>
            <a:r>
              <a:rPr lang="en-CA" sz="2000" dirty="0" smtClean="0">
                <a:latin typeface="Calibri Light" panose="020F0302020204030204" pitchFamily="34" charset="0"/>
              </a:rPr>
              <a:t>(Ref</a:t>
            </a:r>
            <a:r>
              <a:rPr lang="en-CA" sz="2000" dirty="0">
                <a:latin typeface="Calibri Light" panose="020F0302020204030204" pitchFamily="34" charset="0"/>
              </a:rPr>
              <a:t>.: </a:t>
            </a:r>
            <a:r>
              <a:rPr lang="en-CA" sz="2000" dirty="0" smtClean="0">
                <a:latin typeface="Calibri Light" panose="020F0302020204030204" pitchFamily="34" charset="0"/>
              </a:rPr>
              <a:t>FHD_B) Full Height Doors</a:t>
            </a:r>
          </a:p>
          <a:p>
            <a:pPr marL="914400" lvl="1" indent="-457200">
              <a:buFont typeface="+mj-lt"/>
              <a:buAutoNum type="arabicPeriod"/>
            </a:pPr>
            <a:r>
              <a:rPr lang="en-CA" sz="2000" dirty="0" smtClean="0">
                <a:latin typeface="Calibri Light" panose="020F0302020204030204" pitchFamily="34" charset="0"/>
              </a:rPr>
              <a:t>…</a:t>
            </a:r>
            <a:endParaRPr lang="fr-CA" sz="2000" dirty="0">
              <a:latin typeface="Calibri Light" panose="020F0302020204030204" pitchFamily="34"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2065725"/>
            <a:ext cx="5384800" cy="3594912"/>
          </a:xfrm>
        </p:spPr>
      </p:pic>
    </p:spTree>
    <p:extLst>
      <p:ext uri="{BB962C8B-B14F-4D97-AF65-F5344CB8AC3E}">
        <p14:creationId xmlns:p14="http://schemas.microsoft.com/office/powerpoint/2010/main" val="2067540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Add-Ons </a:t>
            </a:r>
            <a:r>
              <a:rPr lang="en-CA" sz="4000" b="1" cap="small" dirty="0" smtClean="0">
                <a:latin typeface="Calibri Light" panose="020F0302020204030204" pitchFamily="34" charset="0"/>
              </a:rPr>
              <a:t>Quantity</a:t>
            </a:r>
            <a:br>
              <a:rPr lang="en-CA" sz="4000" b="1" cap="small" dirty="0" smtClean="0">
                <a:latin typeface="Calibri Light" panose="020F0302020204030204" pitchFamily="34" charset="0"/>
              </a:rPr>
            </a:br>
            <a:r>
              <a:rPr lang="en-CA" sz="4000" cap="small" dirty="0" smtClean="0">
                <a:latin typeface="Calibri Light" panose="020F0302020204030204" pitchFamily="34" charset="0"/>
              </a:rPr>
              <a:t>Important Note…</a:t>
            </a:r>
            <a:endParaRPr lang="fr-CA" sz="4000" cap="small" dirty="0">
              <a:latin typeface="Calibri Light" panose="020F0302020204030204" pitchFamily="34" charset="0"/>
            </a:endParaRPr>
          </a:p>
        </p:txBody>
      </p:sp>
      <p:sp>
        <p:nvSpPr>
          <p:cNvPr id="5" name="Content Placeholder 4"/>
          <p:cNvSpPr>
            <a:spLocks noGrp="1"/>
          </p:cNvSpPr>
          <p:nvPr>
            <p:ph idx="1"/>
          </p:nvPr>
        </p:nvSpPr>
        <p:spPr/>
        <p:txBody>
          <a:bodyPr/>
          <a:lstStyle/>
          <a:p>
            <a:pPr algn="just">
              <a:buFont typeface="Courier New" panose="02070309020205020404" pitchFamily="49" charset="0"/>
              <a:buChar char="o"/>
            </a:pPr>
            <a:r>
              <a:rPr lang="en-CA" sz="2400" dirty="0" smtClean="0">
                <a:latin typeface="Calibri Light" panose="020F0302020204030204" pitchFamily="34" charset="0"/>
              </a:rPr>
              <a:t>Modifications in 2020 Design are computed only once while attachments are calculated based on their AQTY expression in the catalog.</a:t>
            </a:r>
          </a:p>
          <a:p>
            <a:pPr lvl="1" algn="just"/>
            <a:r>
              <a:rPr lang="en-CA" sz="2000" dirty="0" smtClean="0">
                <a:latin typeface="Calibri Light" panose="020F0302020204030204" pitchFamily="34" charset="0"/>
              </a:rPr>
              <a:t>Modification</a:t>
            </a:r>
            <a:r>
              <a:rPr lang="en-CA" sz="2000" dirty="0">
                <a:latin typeface="Calibri Light" panose="020F0302020204030204" pitchFamily="34" charset="0"/>
              </a:rPr>
              <a:t>: </a:t>
            </a:r>
            <a:r>
              <a:rPr lang="en-CA" sz="2000" dirty="0" err="1" smtClean="0">
                <a:latin typeface="Calibri Light" panose="020F0302020204030204" pitchFamily="34" charset="0"/>
              </a:rPr>
              <a:t>RooTClass</a:t>
            </a:r>
            <a:r>
              <a:rPr lang="en-CA" sz="2000" dirty="0" smtClean="0">
                <a:latin typeface="Calibri Light" panose="020F0302020204030204" pitchFamily="34" charset="0"/>
              </a:rPr>
              <a:t> = 82</a:t>
            </a:r>
          </a:p>
          <a:p>
            <a:pPr lvl="1" algn="just"/>
            <a:r>
              <a:rPr lang="en-CA" sz="2000" dirty="0" smtClean="0">
                <a:latin typeface="Calibri Light" panose="020F0302020204030204" pitchFamily="34" charset="0"/>
              </a:rPr>
              <a:t>Attachment</a:t>
            </a:r>
            <a:r>
              <a:rPr lang="en-CA" sz="2000" dirty="0">
                <a:latin typeface="Calibri Light" panose="020F0302020204030204" pitchFamily="34" charset="0"/>
              </a:rPr>
              <a:t>: </a:t>
            </a:r>
            <a:r>
              <a:rPr lang="en-CA" sz="2000" dirty="0" err="1" smtClean="0">
                <a:latin typeface="Calibri Light" panose="020F0302020204030204" pitchFamily="34" charset="0"/>
              </a:rPr>
              <a:t>RooTClass</a:t>
            </a:r>
            <a:r>
              <a:rPr lang="en-CA" sz="2000" dirty="0" smtClean="0">
                <a:latin typeface="Calibri Light" panose="020F0302020204030204" pitchFamily="34" charset="0"/>
              </a:rPr>
              <a:t> = 66</a:t>
            </a:r>
          </a:p>
          <a:p>
            <a:pPr marL="457200" lvl="1" indent="0" algn="just">
              <a:buNone/>
            </a:pPr>
            <a:endParaRPr lang="en-CA" sz="2000" dirty="0" smtClean="0">
              <a:latin typeface="Calibri Light" panose="020F0302020204030204" pitchFamily="34" charset="0"/>
            </a:endParaRPr>
          </a:p>
          <a:p>
            <a:pPr algn="just">
              <a:buFont typeface="Courier New" panose="02070309020205020404" pitchFamily="49" charset="0"/>
              <a:buChar char="o"/>
            </a:pPr>
            <a:r>
              <a:rPr lang="en-CA" sz="2400" dirty="0" smtClean="0">
                <a:latin typeface="Calibri Light" panose="020F0302020204030204" pitchFamily="34" charset="0"/>
              </a:rPr>
              <a:t>For this matter, to set accurate quantity of add-ons, </a:t>
            </a:r>
            <a:r>
              <a:rPr lang="en-CA" sz="2400" dirty="0">
                <a:latin typeface="Calibri Light" panose="020F0302020204030204" pitchFamily="34" charset="0"/>
              </a:rPr>
              <a:t>the </a:t>
            </a:r>
            <a:r>
              <a:rPr lang="en-CA" sz="2400" dirty="0" err="1" smtClean="0">
                <a:latin typeface="Calibri Light" panose="020F0302020204030204" pitchFamily="34" charset="0"/>
              </a:rPr>
              <a:t>RooTClass</a:t>
            </a:r>
            <a:r>
              <a:rPr lang="en-CA" sz="2400" dirty="0" smtClean="0">
                <a:latin typeface="Calibri Light" panose="020F0302020204030204" pitchFamily="34" charset="0"/>
              </a:rPr>
              <a:t> should be set to 66.</a:t>
            </a:r>
          </a:p>
        </p:txBody>
      </p:sp>
    </p:spTree>
    <p:extLst>
      <p:ext uri="{BB962C8B-B14F-4D97-AF65-F5344CB8AC3E}">
        <p14:creationId xmlns:p14="http://schemas.microsoft.com/office/powerpoint/2010/main" val="1869532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smtClean="0">
                <a:latin typeface="Calibri Light" panose="020F0302020204030204" pitchFamily="34" charset="0"/>
              </a:rPr>
              <a:t>Add-Ons Quantity</a:t>
            </a:r>
            <a:endParaRPr lang="fr-CA" sz="4000" dirty="0"/>
          </a:p>
        </p:txBody>
      </p:sp>
      <p:sp>
        <p:nvSpPr>
          <p:cNvPr id="5" name="Content Placeholder 4"/>
          <p:cNvSpPr>
            <a:spLocks noGrp="1"/>
          </p:cNvSpPr>
          <p:nvPr>
            <p:ph sz="half" idx="1"/>
          </p:nvPr>
        </p:nvSpPr>
        <p:spPr/>
        <p:txBody>
          <a:bodyPr>
            <a:normAutofit fontScale="92500" lnSpcReduction="10000"/>
          </a:bodyPr>
          <a:lstStyle/>
          <a:p>
            <a:pPr algn="just">
              <a:buFont typeface="Courier New" panose="02070309020205020404" pitchFamily="49" charset="0"/>
              <a:buChar char="o"/>
            </a:pPr>
            <a:r>
              <a:rPr lang="en-CA" sz="2600" dirty="0" smtClean="0">
                <a:latin typeface="Calibri Light" panose="020F0302020204030204" pitchFamily="34" charset="0"/>
              </a:rPr>
              <a:t>Accurate add-ons quantity must be set properly, especially when </a:t>
            </a:r>
            <a:r>
              <a:rPr lang="en-CA" sz="2600" dirty="0">
                <a:latin typeface="Calibri Light" panose="020F0302020204030204" pitchFamily="34" charset="0"/>
              </a:rPr>
              <a:t>a charge$ is related to these modifications to calculate correct total price</a:t>
            </a:r>
            <a:r>
              <a:rPr lang="en-CA" sz="2600" dirty="0" smtClean="0">
                <a:latin typeface="Calibri Light" panose="020F0302020204030204" pitchFamily="34" charset="0"/>
              </a:rPr>
              <a:t>.</a:t>
            </a:r>
          </a:p>
          <a:p>
            <a:pPr lvl="1" algn="just"/>
            <a:r>
              <a:rPr lang="en-CA" sz="2200" dirty="0">
                <a:latin typeface="Calibri Light" panose="020F0302020204030204" pitchFamily="34" charset="0"/>
              </a:rPr>
              <a:t>(Ref. PFG_W) Prep for Glass</a:t>
            </a:r>
          </a:p>
          <a:p>
            <a:pPr lvl="1" algn="just"/>
            <a:r>
              <a:rPr lang="en-CA" sz="2200" dirty="0">
                <a:latin typeface="Calibri Light" panose="020F0302020204030204" pitchFamily="34" charset="0"/>
              </a:rPr>
              <a:t>(Ref. CLEAR18_W) Glass </a:t>
            </a:r>
            <a:r>
              <a:rPr lang="en-CA" sz="2200" dirty="0" smtClean="0">
                <a:latin typeface="Calibri Light" panose="020F0302020204030204" pitchFamily="34" charset="0"/>
              </a:rPr>
              <a:t>Inserts</a:t>
            </a:r>
          </a:p>
          <a:p>
            <a:pPr lvl="1" algn="just"/>
            <a:r>
              <a:rPr lang="en-CA" sz="2200" dirty="0" smtClean="0">
                <a:latin typeface="Calibri Light" panose="020F0302020204030204" pitchFamily="34" charset="0"/>
              </a:rPr>
              <a:t>(Ref. ES_B) Extended Stiles</a:t>
            </a:r>
          </a:p>
          <a:p>
            <a:pPr lvl="1" algn="just"/>
            <a:r>
              <a:rPr lang="en-CA" sz="2200" dirty="0" smtClean="0">
                <a:latin typeface="Calibri Light" panose="020F0302020204030204" pitchFamily="34" charset="0"/>
              </a:rPr>
              <a:t>(Ref. WB18_B) Wicker Baskets</a:t>
            </a:r>
            <a:endParaRPr lang="en-CA" sz="2200" dirty="0">
              <a:latin typeface="Calibri Light" panose="020F0302020204030204" pitchFamily="34" charset="0"/>
            </a:endParaRPr>
          </a:p>
          <a:p>
            <a:pPr algn="just">
              <a:buFont typeface="Courier New" panose="02070309020205020404" pitchFamily="49" charset="0"/>
              <a:buChar char="o"/>
            </a:pPr>
            <a:r>
              <a:rPr lang="en-CA" sz="2600" dirty="0" smtClean="0">
                <a:latin typeface="Calibri Light" panose="020F0302020204030204" pitchFamily="34" charset="0"/>
              </a:rPr>
              <a:t>For doors, drawer boxes and drawer fronts modifications, AQTY must be updated automatically to represent owner’s number of doors and/or drawers. </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2752913"/>
            <a:ext cx="5384800" cy="2220536"/>
          </a:xfrm>
        </p:spPr>
      </p:pic>
    </p:spTree>
    <p:extLst>
      <p:ext uri="{BB962C8B-B14F-4D97-AF65-F5344CB8AC3E}">
        <p14:creationId xmlns:p14="http://schemas.microsoft.com/office/powerpoint/2010/main" val="3523303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a:latin typeface="Calibri Light" panose="020F0302020204030204" pitchFamily="34" charset="0"/>
              </a:rPr>
              <a:t>Add-Ons Quantity</a:t>
            </a:r>
            <a:endParaRPr lang="fr-CA" sz="4000" dirty="0"/>
          </a:p>
        </p:txBody>
      </p:sp>
      <p:sp>
        <p:nvSpPr>
          <p:cNvPr id="5" name="Content Placeholder 4"/>
          <p:cNvSpPr>
            <a:spLocks noGrp="1"/>
          </p:cNvSpPr>
          <p:nvPr>
            <p:ph sz="half" idx="1"/>
          </p:nvPr>
        </p:nvSpPr>
        <p:spPr/>
        <p:txBody>
          <a:bodyPr>
            <a:normAutofit lnSpcReduction="10000"/>
          </a:bodyPr>
          <a:lstStyle/>
          <a:p>
            <a:pPr algn="just">
              <a:buFont typeface="Courier New" panose="02070309020205020404" pitchFamily="49" charset="0"/>
              <a:buChar char="o"/>
            </a:pPr>
            <a:r>
              <a:rPr lang="en-CA" sz="2400" dirty="0">
                <a:latin typeface="Calibri Light" panose="020F0302020204030204" pitchFamily="34" charset="0"/>
              </a:rPr>
              <a:t>When having a validation with an ‘</a:t>
            </a:r>
            <a:r>
              <a:rPr lang="en-CA" sz="2400" dirty="0" err="1">
                <a:latin typeface="Calibri Light" panose="020F0302020204030204" pitchFamily="34" charset="0"/>
              </a:rPr>
              <a:t>enum</a:t>
            </a:r>
            <a:r>
              <a:rPr lang="en-CA" sz="2400" dirty="0">
                <a:latin typeface="Calibri Light" panose="020F0302020204030204" pitchFamily="34" charset="0"/>
              </a:rPr>
              <a:t>’ return type involving multiple options as ‘Both’</a:t>
            </a:r>
          </a:p>
          <a:p>
            <a:pPr algn="just">
              <a:buFont typeface="Courier New" panose="02070309020205020404" pitchFamily="49" charset="0"/>
              <a:buChar char="o"/>
            </a:pPr>
            <a:r>
              <a:rPr lang="en-CA" sz="2400" dirty="0">
                <a:latin typeface="Calibri Light" panose="020F0302020204030204" pitchFamily="34" charset="0"/>
              </a:rPr>
              <a:t>When having a validation with a ‘</a:t>
            </a:r>
            <a:r>
              <a:rPr lang="en-CA" sz="2400" dirty="0" err="1">
                <a:latin typeface="Calibri Light" panose="020F0302020204030204" pitchFamily="34" charset="0"/>
              </a:rPr>
              <a:t>bitfield</a:t>
            </a:r>
            <a:r>
              <a:rPr lang="en-CA" sz="2400" dirty="0">
                <a:latin typeface="Calibri Light" panose="020F0302020204030204" pitchFamily="34" charset="0"/>
              </a:rPr>
              <a:t>’ return type involving multiple selections as ‘Left’ + ‘Right’, ‘Section 1’ + ‘Section 2</a:t>
            </a:r>
            <a:r>
              <a:rPr lang="en-CA" sz="2400" dirty="0" smtClean="0">
                <a:latin typeface="Calibri Light" panose="020F0302020204030204" pitchFamily="34" charset="0"/>
              </a:rPr>
              <a:t>’…</a:t>
            </a:r>
          </a:p>
          <a:p>
            <a:pPr lvl="1" algn="just"/>
            <a:r>
              <a:rPr lang="en-CA" sz="2000" dirty="0" smtClean="0">
                <a:latin typeface="Calibri Light" panose="020F0302020204030204" pitchFamily="34" charset="0"/>
              </a:rPr>
              <a:t>AQTY expression can be optimized and shorten by using the function BITS.</a:t>
            </a:r>
          </a:p>
          <a:p>
            <a:pPr lvl="2" algn="just"/>
            <a:r>
              <a:rPr lang="en-US" dirty="0">
                <a:latin typeface="Calibri Light" panose="020F0302020204030204" pitchFamily="34" charset="0"/>
              </a:rPr>
              <a:t>If (Bits (FlexQty45, 3), 2, 1</a:t>
            </a:r>
            <a:r>
              <a:rPr lang="en-US" dirty="0" smtClean="0">
                <a:latin typeface="Calibri Light" panose="020F0302020204030204" pitchFamily="34" charset="0"/>
              </a:rPr>
              <a:t>)</a:t>
            </a:r>
          </a:p>
          <a:p>
            <a:pPr lvl="2" algn="just"/>
            <a:r>
              <a:rPr lang="en-US" dirty="0" smtClean="0">
                <a:latin typeface="Calibri Light" panose="020F0302020204030204" pitchFamily="34" charset="0"/>
              </a:rPr>
              <a:t>In this example value ‘3’ will allow to verify if both </a:t>
            </a:r>
            <a:r>
              <a:rPr lang="en-US" dirty="0" err="1" smtClean="0">
                <a:latin typeface="Calibri Light" panose="020F0302020204030204" pitchFamily="34" charset="0"/>
              </a:rPr>
              <a:t>bitfield</a:t>
            </a:r>
            <a:r>
              <a:rPr lang="en-US" dirty="0" smtClean="0">
                <a:latin typeface="Calibri Light" panose="020F0302020204030204" pitchFamily="34" charset="0"/>
              </a:rPr>
              <a:t> options are selected.</a:t>
            </a:r>
            <a:endParaRPr lang="en-CA" dirty="0">
              <a:latin typeface="Calibri Light" panose="020F0302020204030204" pitchFamily="34" charset="0"/>
            </a:endParaRPr>
          </a:p>
          <a:p>
            <a:endParaRPr lang="fr-CA"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7600" y="2775042"/>
            <a:ext cx="5384800" cy="2176279"/>
          </a:xfrm>
        </p:spPr>
      </p:pic>
    </p:spTree>
    <p:extLst>
      <p:ext uri="{BB962C8B-B14F-4D97-AF65-F5344CB8AC3E}">
        <p14:creationId xmlns:p14="http://schemas.microsoft.com/office/powerpoint/2010/main" val="3137696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smtClean="0">
                <a:latin typeface="Calibri Light" panose="020F0302020204030204" pitchFamily="34" charset="0"/>
              </a:rPr>
              <a:t>Conclusion</a:t>
            </a:r>
            <a:endParaRPr lang="fr-CA" sz="4000" b="1" cap="small" dirty="0">
              <a:latin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CA" sz="2600" dirty="0" smtClean="0">
                <a:latin typeface="Calibri Light" panose="020F0302020204030204" pitchFamily="34" charset="0"/>
              </a:rPr>
              <a:t>Questions ?</a:t>
            </a:r>
          </a:p>
          <a:p>
            <a:pPr>
              <a:buFont typeface="Courier New" panose="02070309020205020404" pitchFamily="49" charset="0"/>
              <a:buChar char="o"/>
            </a:pPr>
            <a:r>
              <a:rPr lang="en-CA" sz="2600" dirty="0" smtClean="0">
                <a:latin typeface="Calibri Light" panose="020F0302020204030204" pitchFamily="34" charset="0"/>
              </a:rPr>
              <a:t>Comments</a:t>
            </a:r>
          </a:p>
          <a:p>
            <a:pPr>
              <a:buFont typeface="Courier New" panose="02070309020205020404" pitchFamily="49" charset="0"/>
              <a:buChar char="o"/>
            </a:pPr>
            <a:r>
              <a:rPr lang="en-CA" sz="2600" dirty="0" smtClean="0">
                <a:latin typeface="Calibri Light" panose="020F0302020204030204" pitchFamily="34" charset="0"/>
              </a:rPr>
              <a:t>Next webinar topics</a:t>
            </a:r>
          </a:p>
          <a:p>
            <a:pPr lvl="1"/>
            <a:r>
              <a:rPr lang="en-CA" sz="2600" dirty="0" smtClean="0">
                <a:latin typeface="Calibri Light" panose="020F0302020204030204" pitchFamily="34" charset="0"/>
              </a:rPr>
              <a:t>Moldings</a:t>
            </a:r>
          </a:p>
          <a:p>
            <a:pPr lvl="1"/>
            <a:r>
              <a:rPr lang="en-CA" sz="2600" dirty="0" smtClean="0">
                <a:latin typeface="Calibri Light" panose="020F0302020204030204" pitchFamily="34" charset="0"/>
              </a:rPr>
              <a:t>Styles &amp; Pricing categories {premiums + upcharges}</a:t>
            </a:r>
          </a:p>
          <a:p>
            <a:pPr lvl="1"/>
            <a:r>
              <a:rPr lang="en-CA" sz="2600" dirty="0" smtClean="0">
                <a:latin typeface="Calibri Light" panose="020F0302020204030204" pitchFamily="34" charset="0"/>
              </a:rPr>
              <a:t>Pricing Methods:</a:t>
            </a:r>
          </a:p>
          <a:p>
            <a:pPr lvl="2"/>
            <a:r>
              <a:rPr lang="en-CA" sz="2000" dirty="0" smtClean="0">
                <a:latin typeface="Calibri Light" panose="020F0302020204030204" pitchFamily="34" charset="0"/>
              </a:rPr>
              <a:t>Per product</a:t>
            </a:r>
          </a:p>
          <a:p>
            <a:pPr lvl="2"/>
            <a:r>
              <a:rPr lang="en-CA" sz="2000" dirty="0" smtClean="0">
                <a:latin typeface="Calibri Light" panose="020F0302020204030204" pitchFamily="34" charset="0"/>
              </a:rPr>
              <a:t>Per door</a:t>
            </a:r>
          </a:p>
          <a:p>
            <a:pPr lvl="2"/>
            <a:r>
              <a:rPr lang="en-CA" sz="2000" dirty="0" smtClean="0">
                <a:latin typeface="Calibri Light" panose="020F0302020204030204" pitchFamily="34" charset="0"/>
              </a:rPr>
              <a:t>Price Groups</a:t>
            </a:r>
          </a:p>
          <a:p>
            <a:pPr lvl="2"/>
            <a:r>
              <a:rPr lang="en-CA" sz="2000" dirty="0" smtClean="0">
                <a:latin typeface="Calibri Light" panose="020F0302020204030204" pitchFamily="34" charset="0"/>
              </a:rPr>
              <a:t>Price Factors</a:t>
            </a:r>
          </a:p>
          <a:p>
            <a:pPr lvl="2"/>
            <a:r>
              <a:rPr lang="en-CA" sz="2000" dirty="0" smtClean="0">
                <a:latin typeface="Calibri Light" panose="020F0302020204030204" pitchFamily="34" charset="0"/>
              </a:rPr>
              <a:t>Lookup Tables</a:t>
            </a:r>
            <a:endParaRPr lang="fr-CA" sz="2000" dirty="0">
              <a:latin typeface="Calibri Light" panose="020F0302020204030204" pitchFamily="34" charset="0"/>
            </a:endParaRPr>
          </a:p>
        </p:txBody>
      </p:sp>
    </p:spTree>
    <p:extLst>
      <p:ext uri="{BB962C8B-B14F-4D97-AF65-F5344CB8AC3E}">
        <p14:creationId xmlns:p14="http://schemas.microsoft.com/office/powerpoint/2010/main" val="4072235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b="1" cap="small" dirty="0">
                <a:latin typeface="Calibri Light" panose="020F0302020204030204" pitchFamily="34" charset="0"/>
              </a:rPr>
              <a:t>Agenda</a:t>
            </a:r>
            <a:endParaRPr lang="fr-CA" sz="4000" b="1" cap="small" dirty="0"/>
          </a:p>
        </p:txBody>
      </p:sp>
      <p:sp>
        <p:nvSpPr>
          <p:cNvPr id="3" name="Content Placeholder 2"/>
          <p:cNvSpPr>
            <a:spLocks noGrp="1"/>
          </p:cNvSpPr>
          <p:nvPr>
            <p:ph idx="1"/>
          </p:nvPr>
        </p:nvSpPr>
        <p:spPr/>
        <p:txBody>
          <a:bodyPr>
            <a:normAutofit/>
          </a:bodyPr>
          <a:lstStyle/>
          <a:p>
            <a:pPr marL="342900" lvl="1" indent="-342900">
              <a:buFont typeface="Courier New" panose="02070309020205020404" pitchFamily="49" charset="0"/>
              <a:buChar char="o"/>
            </a:pPr>
            <a:r>
              <a:rPr lang="en-US" sz="2400" dirty="0" smtClean="0">
                <a:latin typeface="Calibri Light" panose="020F0302020204030204" pitchFamily="34" charset="0"/>
              </a:rPr>
              <a:t>Accessories with no AC3D or ATSH</a:t>
            </a:r>
            <a:endParaRPr lang="en-US" sz="2400" dirty="0">
              <a:latin typeface="Calibri Light" panose="020F0302020204030204" pitchFamily="34" charset="0"/>
            </a:endParaRPr>
          </a:p>
          <a:p>
            <a:pPr>
              <a:buFont typeface="Courier New" panose="02070309020205020404" pitchFamily="49" charset="0"/>
              <a:buChar char="o"/>
            </a:pPr>
            <a:r>
              <a:rPr lang="en-US" sz="2400" dirty="0" smtClean="0">
                <a:latin typeface="Calibri Light" panose="020F0302020204030204" pitchFamily="34" charset="0"/>
              </a:rPr>
              <a:t>Access </a:t>
            </a:r>
            <a:r>
              <a:rPr lang="en-US" sz="2400" dirty="0">
                <a:latin typeface="Calibri Light" panose="020F0302020204030204" pitchFamily="34" charset="0"/>
              </a:rPr>
              <a:t>3D (AC3D)</a:t>
            </a:r>
            <a:endParaRPr lang="fr-CA" sz="2400" dirty="0">
              <a:latin typeface="Calibri Light" panose="020F0302020204030204" pitchFamily="34" charset="0"/>
            </a:endParaRPr>
          </a:p>
          <a:p>
            <a:pPr>
              <a:buFont typeface="Courier New" panose="02070309020205020404" pitchFamily="49" charset="0"/>
              <a:buChar char="o"/>
            </a:pPr>
            <a:r>
              <a:rPr lang="en-US" sz="2400" dirty="0">
                <a:latin typeface="Calibri Light" panose="020F0302020204030204" pitchFamily="34" charset="0"/>
              </a:rPr>
              <a:t>Attachment shapes (ATSH</a:t>
            </a:r>
            <a:r>
              <a:rPr lang="en-US" sz="2400" dirty="0" smtClean="0">
                <a:latin typeface="Calibri Light" panose="020F0302020204030204" pitchFamily="34" charset="0"/>
              </a:rPr>
              <a:t>)</a:t>
            </a:r>
          </a:p>
          <a:p>
            <a:pPr>
              <a:buFont typeface="Courier New" panose="02070309020205020404" pitchFamily="49" charset="0"/>
              <a:buChar char="o"/>
            </a:pPr>
            <a:r>
              <a:rPr lang="en-US" sz="2400" dirty="0" smtClean="0">
                <a:latin typeface="Calibri Light" panose="020F0302020204030204" pitchFamily="34" charset="0"/>
              </a:rPr>
              <a:t>Relations</a:t>
            </a:r>
          </a:p>
          <a:p>
            <a:pPr lvl="1"/>
            <a:r>
              <a:rPr lang="en-US" sz="2000" dirty="0">
                <a:latin typeface="Calibri Light" panose="020F0302020204030204" pitchFamily="34" charset="0"/>
              </a:rPr>
              <a:t>Type: Conditional</a:t>
            </a:r>
          </a:p>
          <a:p>
            <a:pPr lvl="1"/>
            <a:r>
              <a:rPr lang="en-US" sz="2000" dirty="0" smtClean="0">
                <a:latin typeface="Calibri Light" panose="020F0302020204030204" pitchFamily="34" charset="0"/>
              </a:rPr>
              <a:t>Type: Ask Add-On</a:t>
            </a:r>
          </a:p>
          <a:p>
            <a:pPr lvl="1"/>
            <a:r>
              <a:rPr lang="en-US" sz="2000" dirty="0" smtClean="0">
                <a:latin typeface="Calibri Light" panose="020F0302020204030204" pitchFamily="34" charset="0"/>
              </a:rPr>
              <a:t>Type: Implicit</a:t>
            </a:r>
          </a:p>
          <a:p>
            <a:pPr>
              <a:buFont typeface="Courier New" panose="02070309020205020404" pitchFamily="49" charset="0"/>
              <a:buChar char="o"/>
            </a:pPr>
            <a:r>
              <a:rPr lang="en-US" sz="2400" dirty="0" smtClean="0">
                <a:latin typeface="Calibri Light" panose="020F0302020204030204" pitchFamily="34" charset="0"/>
              </a:rPr>
              <a:t>Cabinet </a:t>
            </a:r>
            <a:r>
              <a:rPr lang="en-US" sz="2400" dirty="0">
                <a:latin typeface="Calibri Light" panose="020F0302020204030204" pitchFamily="34" charset="0"/>
              </a:rPr>
              <a:t>door, drawer, door pull &amp; drawer pull </a:t>
            </a:r>
            <a:r>
              <a:rPr lang="en-US" sz="2400" dirty="0" smtClean="0">
                <a:latin typeface="Calibri Light" panose="020F0302020204030204" pitchFamily="34" charset="0"/>
              </a:rPr>
              <a:t>count</a:t>
            </a:r>
          </a:p>
          <a:p>
            <a:pPr>
              <a:buFont typeface="Courier New" panose="02070309020205020404" pitchFamily="49" charset="0"/>
              <a:buChar char="o"/>
            </a:pPr>
            <a:r>
              <a:rPr lang="en-US" sz="2400" dirty="0" smtClean="0">
                <a:latin typeface="Calibri Light" panose="020F0302020204030204" pitchFamily="34" charset="0"/>
              </a:rPr>
              <a:t>Add-Ons Quantity (AQTY)</a:t>
            </a:r>
          </a:p>
          <a:p>
            <a:pPr>
              <a:buFont typeface="Courier New" panose="02070309020205020404" pitchFamily="49" charset="0"/>
              <a:buChar char="o"/>
            </a:pPr>
            <a:r>
              <a:rPr lang="en-US" sz="2400" dirty="0" smtClean="0">
                <a:latin typeface="Calibri Light" panose="020F0302020204030204" pitchFamily="34" charset="0"/>
              </a:rPr>
              <a:t>Conclusion</a:t>
            </a:r>
            <a:endParaRPr lang="en-US" sz="2400" dirty="0">
              <a:latin typeface="Calibri Light" panose="020F0302020204030204" pitchFamily="34" charset="0"/>
            </a:endParaRPr>
          </a:p>
          <a:p>
            <a:endParaRPr lang="fr-CA" dirty="0"/>
          </a:p>
        </p:txBody>
      </p:sp>
    </p:spTree>
    <p:extLst>
      <p:ext uri="{BB962C8B-B14F-4D97-AF65-F5344CB8AC3E}">
        <p14:creationId xmlns:p14="http://schemas.microsoft.com/office/powerpoint/2010/main" val="1586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cap="small" dirty="0" err="1" smtClean="0">
                <a:latin typeface="Calibri Light" panose="020F0302020204030204" pitchFamily="34" charset="0"/>
              </a:rPr>
              <a:t>Manuf</a:t>
            </a:r>
            <a:r>
              <a:rPr lang="en-CA" sz="4000" b="1" cap="small" dirty="0" smtClean="0">
                <a:latin typeface="Calibri Light" panose="020F0302020204030204" pitchFamily="34" charset="0"/>
              </a:rPr>
              <a:t> Info</a:t>
            </a:r>
            <a:endParaRPr lang="fr-CA" sz="4000" b="1" cap="small" dirty="0">
              <a:latin typeface="Calibri Light" panose="020F0302020204030204" pitchFamily="34" charset="0"/>
            </a:endParaRPr>
          </a:p>
        </p:txBody>
      </p:sp>
      <p:sp>
        <p:nvSpPr>
          <p:cNvPr id="4" name="Content Placeholder 3"/>
          <p:cNvSpPr>
            <a:spLocks noGrp="1"/>
          </p:cNvSpPr>
          <p:nvPr>
            <p:ph sz="half" idx="1"/>
          </p:nvPr>
        </p:nvSpPr>
        <p:spPr/>
        <p:txBody>
          <a:bodyPr>
            <a:normAutofit/>
          </a:bodyPr>
          <a:lstStyle/>
          <a:p>
            <a:pPr algn="just">
              <a:buFont typeface="Courier New" panose="02070309020205020404" pitchFamily="49" charset="0"/>
              <a:buChar char="o"/>
            </a:pPr>
            <a:r>
              <a:rPr lang="en-CA" sz="2400" dirty="0" smtClean="0">
                <a:latin typeface="Calibri Light" panose="020F0302020204030204" pitchFamily="34" charset="0"/>
              </a:rPr>
              <a:t>When no add-on relations are created and if option “Add-on Relation Required” under the “</a:t>
            </a:r>
            <a:r>
              <a:rPr lang="en-CA" sz="2400" dirty="0" err="1" smtClean="0">
                <a:latin typeface="Calibri Light" panose="020F0302020204030204" pitchFamily="34" charset="0"/>
              </a:rPr>
              <a:t>Manuf</a:t>
            </a:r>
            <a:r>
              <a:rPr lang="en-CA" sz="2400" dirty="0" smtClean="0">
                <a:latin typeface="Calibri Light" panose="020F0302020204030204" pitchFamily="34" charset="0"/>
              </a:rPr>
              <a:t> Info” menu is unselected, all add-ons listed under the </a:t>
            </a:r>
            <a:r>
              <a:rPr lang="en-CA" sz="2400" dirty="0" err="1" smtClean="0">
                <a:latin typeface="Calibri Light" panose="020F0302020204030204" pitchFamily="34" charset="0"/>
              </a:rPr>
              <a:t>linkcode</a:t>
            </a:r>
            <a:r>
              <a:rPr lang="en-CA" sz="2400" dirty="0" smtClean="0">
                <a:latin typeface="Calibri Light" panose="020F0302020204030204" pitchFamily="34" charset="0"/>
              </a:rPr>
              <a:t> “ATTACHEMENTS” will be available in the item attributes.</a:t>
            </a:r>
          </a:p>
          <a:p>
            <a:pPr algn="just">
              <a:buFont typeface="Courier New" panose="02070309020205020404" pitchFamily="49" charset="0"/>
              <a:buChar char="o"/>
            </a:pPr>
            <a:r>
              <a:rPr lang="en-CA" sz="2400" dirty="0" smtClean="0">
                <a:latin typeface="Calibri Light" panose="020F0302020204030204" pitchFamily="34" charset="0"/>
              </a:rPr>
              <a:t>Selecting this option will avoid the purpose of creating a “no option” add-on.</a:t>
            </a:r>
          </a:p>
          <a:p>
            <a:pPr lvl="1"/>
            <a:r>
              <a:rPr lang="en-CA" sz="2000" dirty="0" smtClean="0">
                <a:latin typeface="Calibri Light" panose="020F0302020204030204" pitchFamily="34" charset="0"/>
              </a:rPr>
              <a:t>(Ref. ‘Base Panels’)</a:t>
            </a:r>
          </a:p>
          <a:p>
            <a:endParaRPr lang="en-C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5388" y="1600200"/>
            <a:ext cx="3309223" cy="4525963"/>
          </a:xfrm>
        </p:spPr>
      </p:pic>
    </p:spTree>
    <p:extLst>
      <p:ext uri="{BB962C8B-B14F-4D97-AF65-F5344CB8AC3E}">
        <p14:creationId xmlns:p14="http://schemas.microsoft.com/office/powerpoint/2010/main" val="328172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smtClean="0">
                <a:latin typeface="Calibri Light" panose="020F0302020204030204" pitchFamily="34" charset="0"/>
              </a:rPr>
              <a:t>Variable Properties</a:t>
            </a:r>
            <a:br>
              <a:rPr lang="en-CA" sz="4000" b="1" cap="small" dirty="0" smtClean="0">
                <a:latin typeface="Calibri Light" panose="020F0302020204030204" pitchFamily="34" charset="0"/>
              </a:rPr>
            </a:br>
            <a:r>
              <a:rPr lang="en-CA" sz="4000" b="1" cap="small" dirty="0" smtClean="0">
                <a:latin typeface="Calibri Light" panose="020F0302020204030204" pitchFamily="34" charset="0"/>
              </a:rPr>
              <a:t>(Export)</a:t>
            </a:r>
            <a:endParaRPr lang="fr-CA" sz="4000" b="1" cap="small"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n-CA" sz="2400" dirty="0" smtClean="0">
                <a:latin typeface="Calibri Light" panose="020F0302020204030204" pitchFamily="34" charset="0"/>
              </a:rPr>
              <a:t>The Export property must be checked when we need to modify something on the owner. It could be for the 3D representation, number of doors…</a:t>
            </a:r>
          </a:p>
          <a:p>
            <a:pPr marL="0" indent="0">
              <a:buNone/>
            </a:pPr>
            <a:endParaRPr lang="en-CA" sz="2400" dirty="0" smtClean="0">
              <a:latin typeface="Calibri Light" panose="020F0302020204030204" pitchFamily="34" charset="0"/>
            </a:endParaRPr>
          </a:p>
          <a:p>
            <a:pPr algn="just">
              <a:buFont typeface="Courier New" panose="02070309020205020404" pitchFamily="49" charset="0"/>
              <a:buChar char="o"/>
            </a:pPr>
            <a:r>
              <a:rPr lang="en-CA" sz="2400" dirty="0" smtClean="0">
                <a:latin typeface="Calibri Light" panose="020F0302020204030204" pitchFamily="34" charset="0"/>
              </a:rPr>
              <a:t>Variables from an ATSH or AC3D </a:t>
            </a:r>
            <a:r>
              <a:rPr lang="en-CA" sz="2400" b="1" u="sng" dirty="0" smtClean="0">
                <a:latin typeface="Calibri Light" panose="020F0302020204030204" pitchFamily="34" charset="0"/>
              </a:rPr>
              <a:t>dispatcher</a:t>
            </a:r>
            <a:r>
              <a:rPr lang="en-CA" sz="2400" dirty="0" smtClean="0">
                <a:latin typeface="Calibri Light" panose="020F0302020204030204" pitchFamily="34" charset="0"/>
              </a:rPr>
              <a:t> should never be exported to their owner since these consist of separate and distinct shapes on their own.</a:t>
            </a:r>
            <a:r>
              <a:rPr lang="en-CA" sz="2400" b="1" dirty="0">
                <a:solidFill>
                  <a:srgbClr val="7030A0"/>
                </a:solidFill>
                <a:latin typeface="Calibri Light" panose="020F0302020204030204" pitchFamily="34" charset="0"/>
              </a:rPr>
              <a:t> </a:t>
            </a:r>
            <a:r>
              <a:rPr lang="en-CA" sz="2400" dirty="0">
                <a:latin typeface="Calibri Light" panose="020F0302020204030204" pitchFamily="34" charset="0"/>
              </a:rPr>
              <a:t>Only variables that have to modify something on the owner </a:t>
            </a:r>
            <a:r>
              <a:rPr lang="en-CA" sz="2400" dirty="0" smtClean="0">
                <a:latin typeface="Calibri Light" panose="020F0302020204030204" pitchFamily="34" charset="0"/>
              </a:rPr>
              <a:t>should be </a:t>
            </a:r>
            <a:r>
              <a:rPr lang="en-CA" sz="2400" dirty="0">
                <a:latin typeface="Calibri Light" panose="020F0302020204030204" pitchFamily="34" charset="0"/>
              </a:rPr>
              <a:t>exported</a:t>
            </a:r>
            <a:r>
              <a:rPr lang="en-CA" sz="2400" dirty="0" smtClean="0">
                <a:latin typeface="Calibri Light" panose="020F0302020204030204" pitchFamily="34" charset="0"/>
              </a:rPr>
              <a:t>.</a:t>
            </a:r>
          </a:p>
          <a:p>
            <a:pPr lvl="1"/>
            <a:r>
              <a:rPr lang="en-CA" sz="2000" dirty="0" smtClean="0">
                <a:latin typeface="Calibri Light" panose="020F0302020204030204" pitchFamily="34" charset="0"/>
              </a:rPr>
              <a:t>NumShelf1[1</a:t>
            </a:r>
            <a:r>
              <a:rPr lang="en-CA" sz="2000" dirty="0">
                <a:latin typeface="Calibri Light" panose="020F0302020204030204" pitchFamily="34" charset="0"/>
              </a:rPr>
              <a:t>] </a:t>
            </a:r>
            <a:r>
              <a:rPr lang="en-CA" sz="2000" dirty="0" smtClean="0">
                <a:latin typeface="Calibri Light" panose="020F0302020204030204" pitchFamily="34" charset="0"/>
              </a:rPr>
              <a:t>= 0 must be exported to remove cabinet shelf (modification to the cabinet) when adding a recycling pullout add-on (AC3D)</a:t>
            </a:r>
          </a:p>
          <a:p>
            <a:pPr marL="457200" lvl="1" indent="0">
              <a:buNone/>
            </a:pPr>
            <a:endParaRPr lang="en-CA" sz="2200" dirty="0" smtClean="0">
              <a:latin typeface="Calibri Light" panose="020F0302020204030204" pitchFamily="34" charset="0"/>
            </a:endParaRPr>
          </a:p>
          <a:p>
            <a:pPr algn="just">
              <a:buFont typeface="Courier New" panose="02070309020205020404" pitchFamily="49" charset="0"/>
              <a:buChar char="o"/>
            </a:pPr>
            <a:r>
              <a:rPr lang="en-CA" sz="2400" dirty="0" smtClean="0">
                <a:latin typeface="Calibri Light" panose="020F0302020204030204" pitchFamily="34" charset="0"/>
              </a:rPr>
              <a:t>Owners should never have exported variables because this might cause issues with 2020 Design.</a:t>
            </a:r>
            <a:r>
              <a:rPr lang="en-CA" sz="2400" dirty="0">
                <a:latin typeface="Calibri Light" panose="020F0302020204030204" pitchFamily="34" charset="0"/>
              </a:rPr>
              <a:t> Variables should </a:t>
            </a:r>
            <a:r>
              <a:rPr lang="en-CA" sz="2400" dirty="0" smtClean="0">
                <a:latin typeface="Calibri Light" panose="020F0302020204030204" pitchFamily="34" charset="0"/>
              </a:rPr>
              <a:t>be instead imported from </a:t>
            </a:r>
            <a:r>
              <a:rPr lang="en-CA" sz="2400" dirty="0">
                <a:latin typeface="Calibri Light" panose="020F0302020204030204" pitchFamily="34" charset="0"/>
              </a:rPr>
              <a:t>the </a:t>
            </a:r>
            <a:r>
              <a:rPr lang="en-CA" sz="2400" dirty="0" smtClean="0">
                <a:latin typeface="Calibri Light" panose="020F0302020204030204" pitchFamily="34" charset="0"/>
              </a:rPr>
              <a:t>add-ons.</a:t>
            </a:r>
            <a:endParaRPr lang="en-CA" sz="2400" dirty="0">
              <a:latin typeface="Calibri Light" panose="020F0302020204030204" pitchFamily="34" charset="0"/>
            </a:endParaRPr>
          </a:p>
          <a:p>
            <a:pPr>
              <a:buFont typeface="Courier New" panose="02070309020205020404" pitchFamily="49" charset="0"/>
              <a:buChar char="o"/>
            </a:pPr>
            <a:endParaRPr lang="en-CA" dirty="0" smtClean="0">
              <a:latin typeface="Calibri Light" panose="020F0302020204030204" pitchFamily="34" charset="0"/>
            </a:endParaRPr>
          </a:p>
          <a:p>
            <a:pPr>
              <a:buFont typeface="Courier New" panose="02070309020205020404" pitchFamily="49" charset="0"/>
              <a:buChar char="o"/>
            </a:pPr>
            <a:endParaRPr lang="en-CA" dirty="0" smtClean="0">
              <a:latin typeface="Calibri Light" panose="020F0302020204030204" pitchFamily="34" charset="0"/>
            </a:endParaRPr>
          </a:p>
          <a:p>
            <a:pPr>
              <a:buFont typeface="Courier New" panose="02070309020205020404" pitchFamily="49" charset="0"/>
              <a:buChar char="o"/>
            </a:pPr>
            <a:endParaRPr lang="en-CA" dirty="0" smtClean="0">
              <a:latin typeface="Calibri Light" panose="020F0302020204030204" pitchFamily="34" charset="0"/>
            </a:endParaRPr>
          </a:p>
        </p:txBody>
      </p:sp>
    </p:spTree>
    <p:extLst>
      <p:ext uri="{BB962C8B-B14F-4D97-AF65-F5344CB8AC3E}">
        <p14:creationId xmlns:p14="http://schemas.microsoft.com/office/powerpoint/2010/main" val="123836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Properties</a:t>
            </a:r>
            <a:br>
              <a:rPr lang="en-CA" sz="4000" b="1" cap="small" dirty="0">
                <a:latin typeface="Calibri Light" panose="020F0302020204030204" pitchFamily="34" charset="0"/>
              </a:rPr>
            </a:br>
            <a:r>
              <a:rPr lang="en-CA" sz="4000" b="1" cap="small" dirty="0" smtClean="0">
                <a:latin typeface="Calibri Light" panose="020F0302020204030204" pitchFamily="34" charset="0"/>
              </a:rPr>
              <a:t>(Import)</a:t>
            </a:r>
            <a:endParaRPr lang="fr-CA" sz="4000" dirty="0"/>
          </a:p>
        </p:txBody>
      </p:sp>
      <p:sp>
        <p:nvSpPr>
          <p:cNvPr id="3" name="Content Placeholder 2"/>
          <p:cNvSpPr>
            <a:spLocks noGrp="1"/>
          </p:cNvSpPr>
          <p:nvPr>
            <p:ph idx="1"/>
          </p:nvPr>
        </p:nvSpPr>
        <p:spPr/>
        <p:txBody>
          <a:bodyPr>
            <a:normAutofit fontScale="92500" lnSpcReduction="10000"/>
          </a:bodyPr>
          <a:lstStyle/>
          <a:p>
            <a:pPr algn="just">
              <a:buFont typeface="Courier New" panose="02070309020205020404" pitchFamily="49" charset="0"/>
              <a:buChar char="o"/>
            </a:pPr>
            <a:r>
              <a:rPr lang="en-CA" sz="2600" dirty="0" smtClean="0">
                <a:latin typeface="Calibri Light" panose="020F0302020204030204" pitchFamily="34" charset="0"/>
              </a:rPr>
              <a:t>The Import property must be checked when we an information is needed from the owner.</a:t>
            </a:r>
          </a:p>
          <a:p>
            <a:pPr algn="just">
              <a:buFont typeface="Courier New" panose="02070309020205020404" pitchFamily="49" charset="0"/>
              <a:buChar char="o"/>
            </a:pPr>
            <a:r>
              <a:rPr lang="en-CA" sz="2600" dirty="0" smtClean="0">
                <a:latin typeface="Calibri Light" panose="020F0302020204030204" pitchFamily="34" charset="0"/>
              </a:rPr>
              <a:t>A variable should never have the Export + Import properties checked except when the variable is referring to itself in her expression.</a:t>
            </a:r>
          </a:p>
          <a:p>
            <a:pPr lvl="1"/>
            <a:r>
              <a:rPr lang="en-CA" sz="2200" dirty="0" err="1" smtClean="0">
                <a:latin typeface="Calibri Light" panose="020F0302020204030204" pitchFamily="34" charset="0"/>
              </a:rPr>
              <a:t>StyleDoorWall</a:t>
            </a:r>
            <a:r>
              <a:rPr lang="en-CA" sz="2200" dirty="0" smtClean="0">
                <a:latin typeface="Calibri Light" panose="020F0302020204030204" pitchFamily="34" charset="0"/>
              </a:rPr>
              <a:t>[1</a:t>
            </a:r>
            <a:r>
              <a:rPr lang="en-CA" sz="2200" dirty="0">
                <a:latin typeface="Calibri Light" panose="020F0302020204030204" pitchFamily="34" charset="0"/>
              </a:rPr>
              <a:t>]= </a:t>
            </a:r>
            <a:r>
              <a:rPr lang="en-CA" sz="2200" dirty="0" err="1">
                <a:latin typeface="Calibri Light" panose="020F0302020204030204" pitchFamily="34" charset="0"/>
              </a:rPr>
              <a:t>StyleDoorWall</a:t>
            </a:r>
            <a:r>
              <a:rPr lang="en-CA" sz="2200" dirty="0">
                <a:latin typeface="Calibri Light" panose="020F0302020204030204" pitchFamily="34" charset="0"/>
              </a:rPr>
              <a:t>[1</a:t>
            </a:r>
            <a:r>
              <a:rPr lang="en-CA" sz="2200" dirty="0" smtClean="0">
                <a:latin typeface="Calibri Light" panose="020F0302020204030204" pitchFamily="34" charset="0"/>
              </a:rPr>
              <a:t>] + GLASS</a:t>
            </a:r>
            <a:endParaRPr lang="fr-CA" sz="2200" dirty="0" smtClean="0">
              <a:latin typeface="Calibri Light" panose="020F0302020204030204" pitchFamily="34" charset="0"/>
            </a:endParaRPr>
          </a:p>
          <a:p>
            <a:pPr algn="just">
              <a:buFont typeface="Courier New" panose="02070309020205020404" pitchFamily="49" charset="0"/>
              <a:buChar char="o"/>
            </a:pPr>
            <a:r>
              <a:rPr lang="en-CA" sz="2600" dirty="0" smtClean="0">
                <a:latin typeface="Calibri Light" panose="020F0302020204030204" pitchFamily="34" charset="0"/>
              </a:rPr>
              <a:t>When a variable is referring to specific variables in its expression, these variables must be imported separately to gather the information from the owner.</a:t>
            </a:r>
          </a:p>
          <a:p>
            <a:pPr lvl="1"/>
            <a:r>
              <a:rPr lang="en-CA" sz="2200" dirty="0" err="1" smtClean="0">
                <a:latin typeface="Calibri Light" panose="020F0302020204030204" pitchFamily="34" charset="0"/>
              </a:rPr>
              <a:t>ATtachOrgY</a:t>
            </a:r>
            <a:r>
              <a:rPr lang="en-CA" sz="2200" dirty="0">
                <a:latin typeface="Calibri Light" panose="020F0302020204030204" pitchFamily="34" charset="0"/>
              </a:rPr>
              <a:t>:</a:t>
            </a:r>
            <a:r>
              <a:rPr lang="en-CA" sz="2200" dirty="0" smtClean="0">
                <a:latin typeface="Calibri Light" panose="020F0302020204030204" pitchFamily="34" charset="0"/>
              </a:rPr>
              <a:t> Expression </a:t>
            </a:r>
            <a:r>
              <a:rPr lang="en-CA" sz="2200" dirty="0">
                <a:latin typeface="Calibri Light" panose="020F0302020204030204" pitchFamily="34" charset="0"/>
              </a:rPr>
              <a:t>= </a:t>
            </a:r>
            <a:r>
              <a:rPr lang="en-CA" sz="2200" dirty="0" err="1">
                <a:latin typeface="Calibri Light" panose="020F0302020204030204" pitchFamily="34" charset="0"/>
              </a:rPr>
              <a:t>ToeHeight</a:t>
            </a:r>
            <a:r>
              <a:rPr lang="en-CA" sz="2200" dirty="0">
                <a:latin typeface="Calibri Light" panose="020F0302020204030204" pitchFamily="34" charset="0"/>
              </a:rPr>
              <a:t> </a:t>
            </a:r>
            <a:r>
              <a:rPr lang="en-CA" sz="2200" dirty="0" smtClean="0">
                <a:latin typeface="Calibri Light" panose="020F0302020204030204" pitchFamily="34" charset="0"/>
              </a:rPr>
              <a:t>+ </a:t>
            </a:r>
            <a:r>
              <a:rPr lang="en-CA" sz="2200" dirty="0" err="1" smtClean="0">
                <a:latin typeface="Calibri Light" panose="020F0302020204030204" pitchFamily="34" charset="0"/>
              </a:rPr>
              <a:t>FloorThick</a:t>
            </a:r>
            <a:endParaRPr lang="en-CA" sz="2200" dirty="0" smtClean="0">
              <a:latin typeface="Calibri Light" panose="020F0302020204030204" pitchFamily="34" charset="0"/>
            </a:endParaRPr>
          </a:p>
          <a:p>
            <a:pPr lvl="2"/>
            <a:r>
              <a:rPr lang="en-CA" sz="2200" dirty="0" err="1" smtClean="0">
                <a:latin typeface="Calibri Light" panose="020F0302020204030204" pitchFamily="34" charset="0"/>
              </a:rPr>
              <a:t>ToeHeight</a:t>
            </a:r>
            <a:r>
              <a:rPr lang="en-CA" sz="2200" dirty="0" smtClean="0">
                <a:latin typeface="Calibri Light" panose="020F0302020204030204" pitchFamily="34" charset="0"/>
              </a:rPr>
              <a:t>: Properties = Import</a:t>
            </a:r>
          </a:p>
          <a:p>
            <a:pPr lvl="2"/>
            <a:r>
              <a:rPr lang="en-CA" sz="2200" dirty="0" err="1" smtClean="0">
                <a:latin typeface="Calibri Light" panose="020F0302020204030204" pitchFamily="34" charset="0"/>
              </a:rPr>
              <a:t>FloorThick</a:t>
            </a:r>
            <a:r>
              <a:rPr lang="en-CA" sz="2200" dirty="0" smtClean="0">
                <a:latin typeface="Calibri Light" panose="020F0302020204030204" pitchFamily="34" charset="0"/>
              </a:rPr>
              <a:t>: Properties = Import</a:t>
            </a:r>
          </a:p>
          <a:p>
            <a:pPr algn="just"/>
            <a:r>
              <a:rPr lang="en-CA" sz="2600" dirty="0" smtClean="0">
                <a:latin typeface="Calibri Light" panose="020F0302020204030204" pitchFamily="34" charset="0"/>
              </a:rPr>
              <a:t>Owners should never have imported variables because this might cause issues with 2020 Design. Variables should be instead exported from the add-ons.</a:t>
            </a:r>
          </a:p>
        </p:txBody>
      </p:sp>
    </p:spTree>
    <p:extLst>
      <p:ext uri="{BB962C8B-B14F-4D97-AF65-F5344CB8AC3E}">
        <p14:creationId xmlns:p14="http://schemas.microsoft.com/office/powerpoint/2010/main" val="375028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Properties</a:t>
            </a:r>
            <a:br>
              <a:rPr lang="en-CA" sz="4000" b="1" cap="small" dirty="0">
                <a:latin typeface="Calibri Light" panose="020F0302020204030204" pitchFamily="34" charset="0"/>
              </a:rPr>
            </a:br>
            <a:r>
              <a:rPr lang="en-CA" sz="4000" b="1" cap="small" dirty="0" smtClean="0">
                <a:latin typeface="Calibri Light" panose="020F0302020204030204" pitchFamily="34" charset="0"/>
              </a:rPr>
              <a:t>(Local &amp; Top)</a:t>
            </a:r>
            <a:endParaRPr lang="fr-CA" sz="4000"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CA" sz="2400" dirty="0" smtClean="0">
                <a:latin typeface="Calibri Light" panose="020F0302020204030204" pitchFamily="34" charset="0"/>
              </a:rPr>
              <a:t>‘Local’ property is used to export information to next higher level.</a:t>
            </a:r>
          </a:p>
          <a:p>
            <a:pPr lvl="1" algn="just"/>
            <a:r>
              <a:rPr lang="en-CA" sz="2000" dirty="0">
                <a:latin typeface="Calibri Light" panose="020F0302020204030204" pitchFamily="34" charset="0"/>
              </a:rPr>
              <a:t>This property is </a:t>
            </a:r>
            <a:r>
              <a:rPr lang="en-CA" sz="2000" dirty="0" smtClean="0">
                <a:latin typeface="Calibri Light" panose="020F0302020204030204" pitchFamily="34" charset="0"/>
              </a:rPr>
              <a:t>mostly used </a:t>
            </a:r>
            <a:r>
              <a:rPr lang="en-CA" sz="2000" dirty="0">
                <a:latin typeface="Calibri Light" panose="020F0302020204030204" pitchFamily="34" charset="0"/>
              </a:rPr>
              <a:t>for all </a:t>
            </a:r>
            <a:r>
              <a:rPr lang="en-CA" sz="2000" dirty="0" smtClean="0">
                <a:latin typeface="Calibri Light" panose="020F0302020204030204" pitchFamily="34" charset="0"/>
              </a:rPr>
              <a:t>add-ons as the owner represents usually the next higher level of the add-on records.</a:t>
            </a:r>
          </a:p>
          <a:p>
            <a:pPr lvl="1" algn="just"/>
            <a:r>
              <a:rPr lang="en-CA" sz="2000" dirty="0" smtClean="0">
                <a:latin typeface="Calibri Light" panose="020F0302020204030204" pitchFamily="34" charset="0"/>
              </a:rPr>
              <a:t>However it can be used for recursive add-ons (multiple levels) if the information is to modify the next higher add-on level and not the owner.</a:t>
            </a:r>
          </a:p>
          <a:p>
            <a:pPr marL="457200" lvl="1" indent="0">
              <a:buNone/>
            </a:pPr>
            <a:endParaRPr lang="en-CA" sz="2000" dirty="0" smtClean="0">
              <a:latin typeface="Calibri Light" panose="020F0302020204030204" pitchFamily="34" charset="0"/>
            </a:endParaRPr>
          </a:p>
          <a:p>
            <a:pPr>
              <a:buFont typeface="Courier New" panose="02070309020205020404" pitchFamily="49" charset="0"/>
              <a:buChar char="o"/>
            </a:pPr>
            <a:r>
              <a:rPr lang="en-CA" sz="2400" dirty="0" smtClean="0">
                <a:latin typeface="Calibri Light" panose="020F0302020204030204" pitchFamily="34" charset="0"/>
              </a:rPr>
              <a:t>‘Top’ property is used to export information to the owner.</a:t>
            </a:r>
          </a:p>
          <a:p>
            <a:pPr lvl="1" algn="just"/>
            <a:r>
              <a:rPr lang="en-CA" sz="2000" dirty="0" smtClean="0">
                <a:latin typeface="Calibri Light" panose="020F0302020204030204" pitchFamily="34" charset="0"/>
              </a:rPr>
              <a:t>If the owner represents the next higher level (most cases), this property is irrelevant.</a:t>
            </a:r>
          </a:p>
          <a:p>
            <a:pPr lvl="1" algn="just"/>
            <a:r>
              <a:rPr lang="en-CA" sz="2000" dirty="0" smtClean="0">
                <a:latin typeface="Calibri Light" panose="020F0302020204030204" pitchFamily="34" charset="0"/>
              </a:rPr>
              <a:t>In cases of recursive add-ons (multiple levels), this property should be selected if the information is to modify the owner.</a:t>
            </a:r>
          </a:p>
        </p:txBody>
      </p:sp>
    </p:spTree>
    <p:extLst>
      <p:ext uri="{BB962C8B-B14F-4D97-AF65-F5344CB8AC3E}">
        <p14:creationId xmlns:p14="http://schemas.microsoft.com/office/powerpoint/2010/main" val="105791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cap="small" dirty="0">
                <a:latin typeface="Calibri Light" panose="020F0302020204030204" pitchFamily="34" charset="0"/>
              </a:rPr>
              <a:t>Variable Properties</a:t>
            </a:r>
            <a:br>
              <a:rPr lang="en-CA" sz="4000" b="1" cap="small" dirty="0">
                <a:latin typeface="Calibri Light" panose="020F0302020204030204" pitchFamily="34" charset="0"/>
              </a:rPr>
            </a:br>
            <a:r>
              <a:rPr lang="en-CA" sz="4000" b="1" cap="small" dirty="0" smtClean="0">
                <a:latin typeface="Calibri Light" panose="020F0302020204030204" pitchFamily="34" charset="0"/>
              </a:rPr>
              <a:t>(Global</a:t>
            </a:r>
            <a:r>
              <a:rPr lang="en-CA" sz="4000" b="1" cap="small" dirty="0">
                <a:latin typeface="Calibri Light" panose="020F0302020204030204" pitchFamily="34" charset="0"/>
              </a:rPr>
              <a:t>)</a:t>
            </a:r>
            <a:endParaRPr lang="fr-CA" sz="4000" dirty="0"/>
          </a:p>
        </p:txBody>
      </p:sp>
      <p:sp>
        <p:nvSpPr>
          <p:cNvPr id="3" name="Content Placeholder 2"/>
          <p:cNvSpPr>
            <a:spLocks noGrp="1"/>
          </p:cNvSpPr>
          <p:nvPr>
            <p:ph idx="1"/>
          </p:nvPr>
        </p:nvSpPr>
        <p:spPr/>
        <p:txBody>
          <a:bodyPr/>
          <a:lstStyle/>
          <a:p>
            <a:pPr algn="just">
              <a:buFont typeface="Courier New" panose="02070309020205020404" pitchFamily="49" charset="0"/>
              <a:buChar char="o"/>
            </a:pPr>
            <a:r>
              <a:rPr lang="en-CA" sz="2400" dirty="0">
                <a:latin typeface="Calibri Light" panose="020F0302020204030204" pitchFamily="34" charset="0"/>
              </a:rPr>
              <a:t>‘Global’ property is used for Styles &amp; Pricing options. This property must be checked in order to apply graphical information from these records to all items in a design.</a:t>
            </a:r>
          </a:p>
          <a:p>
            <a:pPr lvl="1"/>
            <a:r>
              <a:rPr lang="en-CA" sz="2000" dirty="0">
                <a:latin typeface="Calibri Light" panose="020F0302020204030204" pitchFamily="34" charset="0"/>
              </a:rPr>
              <a:t>Door Styles</a:t>
            </a:r>
          </a:p>
          <a:p>
            <a:pPr lvl="1"/>
            <a:r>
              <a:rPr lang="en-CA" sz="2000" dirty="0">
                <a:latin typeface="Calibri Light" panose="020F0302020204030204" pitchFamily="34" charset="0"/>
              </a:rPr>
              <a:t>Drawer Front </a:t>
            </a:r>
            <a:r>
              <a:rPr lang="en-CA" sz="2000" dirty="0" smtClean="0">
                <a:latin typeface="Calibri Light" panose="020F0302020204030204" pitchFamily="34" charset="0"/>
              </a:rPr>
              <a:t>Options</a:t>
            </a:r>
          </a:p>
          <a:p>
            <a:pPr lvl="1"/>
            <a:r>
              <a:rPr lang="en-CA" sz="2000" dirty="0" smtClean="0">
                <a:latin typeface="Calibri Light" panose="020F0302020204030204" pitchFamily="34" charset="0"/>
              </a:rPr>
              <a:t>Door Options (hinges…)</a:t>
            </a:r>
          </a:p>
          <a:p>
            <a:pPr lvl="1"/>
            <a:r>
              <a:rPr lang="en-CA" sz="2000" dirty="0" smtClean="0">
                <a:latin typeface="Calibri Light" panose="020F0302020204030204" pitchFamily="34" charset="0"/>
              </a:rPr>
              <a:t>Drawer Options (drawer glides…)</a:t>
            </a:r>
            <a:endParaRPr lang="en-CA" sz="2000" dirty="0">
              <a:latin typeface="Calibri Light" panose="020F0302020204030204" pitchFamily="34" charset="0"/>
            </a:endParaRPr>
          </a:p>
          <a:p>
            <a:pPr lvl="1"/>
            <a:r>
              <a:rPr lang="en-CA" sz="2000" dirty="0">
                <a:latin typeface="Calibri Light" panose="020F0302020204030204" pitchFamily="34" charset="0"/>
              </a:rPr>
              <a:t>Wood Species</a:t>
            </a:r>
          </a:p>
          <a:p>
            <a:pPr lvl="1"/>
            <a:r>
              <a:rPr lang="en-CA" sz="2000" dirty="0">
                <a:latin typeface="Calibri Light" panose="020F0302020204030204" pitchFamily="34" charset="0"/>
              </a:rPr>
              <a:t>Finishes</a:t>
            </a:r>
          </a:p>
          <a:p>
            <a:pPr lvl="1"/>
            <a:r>
              <a:rPr lang="en-CA" sz="2000" dirty="0">
                <a:latin typeface="Calibri Light" panose="020F0302020204030204" pitchFamily="34" charset="0"/>
              </a:rPr>
              <a:t>Construction Options</a:t>
            </a:r>
            <a:endParaRPr lang="fr-CA" sz="2000" dirty="0">
              <a:latin typeface="Calibri Light" panose="020F0302020204030204" pitchFamily="34" charset="0"/>
            </a:endParaRPr>
          </a:p>
          <a:p>
            <a:endParaRPr lang="fr-CA" dirty="0"/>
          </a:p>
        </p:txBody>
      </p:sp>
    </p:spTree>
    <p:extLst>
      <p:ext uri="{BB962C8B-B14F-4D97-AF65-F5344CB8AC3E}">
        <p14:creationId xmlns:p14="http://schemas.microsoft.com/office/powerpoint/2010/main" val="2065575252"/>
      </p:ext>
    </p:extLst>
  </p:cSld>
  <p:clrMapOvr>
    <a:masterClrMapping/>
  </p:clrMapOvr>
</p:sld>
</file>

<file path=ppt/theme/theme1.xml><?xml version="1.0" encoding="utf-8"?>
<a:theme xmlns:a="http://schemas.openxmlformats.org/drawingml/2006/main" name="2020-Template-Update-Oct2014">
  <a:themeElements>
    <a:clrScheme name="Custom 2">
      <a:dk1>
        <a:srgbClr val="5E5E5E"/>
      </a:dk1>
      <a:lt1>
        <a:sysClr val="window" lastClr="FFFFFF"/>
      </a:lt1>
      <a:dk2>
        <a:srgbClr val="AEAEAE"/>
      </a:dk2>
      <a:lt2>
        <a:srgbClr val="DDDDDD"/>
      </a:lt2>
      <a:accent1>
        <a:srgbClr val="F69200"/>
      </a:accent1>
      <a:accent2>
        <a:srgbClr val="DF5327"/>
      </a:accent2>
      <a:accent3>
        <a:srgbClr val="00B0F0"/>
      </a:accent3>
      <a:accent4>
        <a:srgbClr val="5E5E5E"/>
      </a:accent4>
      <a:accent5>
        <a:srgbClr val="FEC306"/>
      </a:accent5>
      <a:accent6>
        <a:srgbClr val="92D050"/>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971D"/>
        </a:solidFill>
        <a:ln>
          <a:noFill/>
        </a:ln>
      </a:spPr>
      <a:bodyPr rtlCol="0" anchor="ctr"/>
      <a:lstStyle>
        <a:defPPr algn="ctr">
          <a:defRPr dirty="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17577</TotalTime>
  <Words>2812</Words>
  <Application>Microsoft Office PowerPoint</Application>
  <PresentationFormat>Widescreen</PresentationFormat>
  <Paragraphs>337</Paragraphs>
  <Slides>39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Courier New</vt:lpstr>
      <vt:lpstr>Franchise</vt:lpstr>
      <vt:lpstr>Wingdings</vt:lpstr>
      <vt:lpstr>2020-Template-Update-Oct2014</vt:lpstr>
      <vt:lpstr>PowerPoint Presentation</vt:lpstr>
      <vt:lpstr>Add-Ons</vt:lpstr>
      <vt:lpstr>Agenda</vt:lpstr>
      <vt:lpstr>Agenda</vt:lpstr>
      <vt:lpstr>Manuf Info</vt:lpstr>
      <vt:lpstr>Variable Properties (Export)</vt:lpstr>
      <vt:lpstr>Variable Properties (Import)</vt:lpstr>
      <vt:lpstr>Variable Properties (Local &amp; Top)</vt:lpstr>
      <vt:lpstr>Variable Properties (Global)</vt:lpstr>
      <vt:lpstr>Variable Validations</vt:lpstr>
      <vt:lpstr>Variable Validations (Return Type Logic)</vt:lpstr>
      <vt:lpstr>Variable Validations (Return Type Dimension)</vt:lpstr>
      <vt:lpstr>Variable Validations (Return Type Dimension)</vt:lpstr>
      <vt:lpstr>Variable Validations (Return Type Dimension)</vt:lpstr>
      <vt:lpstr>Variable Validations (Return Type Dimension)</vt:lpstr>
      <vt:lpstr>Variable Validations (Return Type Quantity)</vt:lpstr>
      <vt:lpstr>Variable Validations (Conditional)</vt:lpstr>
      <vt:lpstr>Variable Validations (Conditional)</vt:lpstr>
      <vt:lpstr>Variable Validations (Return Type Enum)</vt:lpstr>
      <vt:lpstr>Variable Validations (Return Type Bitfield)</vt:lpstr>
      <vt:lpstr>Variable Validations (Return Type Bitfield)</vt:lpstr>
      <vt:lpstr>Ask Variables</vt:lpstr>
      <vt:lpstr>PowerPoint Presentation</vt:lpstr>
      <vt:lpstr>PowerPoint Presentation</vt:lpstr>
      <vt:lpstr>Access 3D (AC3D) With Dispatcher</vt:lpstr>
      <vt:lpstr>Access 3D (AC3D) With No Dispatcher</vt:lpstr>
      <vt:lpstr>Attachment Shapes (atsh)</vt:lpstr>
      <vt:lpstr>Relations</vt:lpstr>
      <vt:lpstr>Relations</vt:lpstr>
      <vt:lpstr>Relations</vt:lpstr>
      <vt:lpstr>Relations</vt:lpstr>
      <vt:lpstr>Relations Type: Conditional Add-On/Add-On Exclude</vt:lpstr>
      <vt:lpstr>Relations Type: Implicit add-on</vt:lpstr>
      <vt:lpstr>Relations Type: Ask Add-On</vt:lpstr>
      <vt:lpstr>Doors/Drawers &amp; Pulls Count</vt:lpstr>
      <vt:lpstr>Add-Ons Quantity Important Note…</vt:lpstr>
      <vt:lpstr>Add-Ons Quantity</vt:lpstr>
      <vt:lpstr>Add-Ons Quantity</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Chantale Labelle</dc:creator>
  <cp:lastModifiedBy>Chantale Labelle</cp:lastModifiedBy>
  <cp:revision>512</cp:revision>
  <cp:lastPrinted>2016-01-21T13:40:01Z</cp:lastPrinted>
  <dcterms:created xsi:type="dcterms:W3CDTF">2015-09-02T13:54:34Z</dcterms:created>
  <dcterms:modified xsi:type="dcterms:W3CDTF">2016-01-28T19:14:31Z</dcterms:modified>
</cp:coreProperties>
</file>