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58" r:id="rId3"/>
    <p:sldId id="259" r:id="rId4"/>
    <p:sldId id="272" r:id="rId5"/>
    <p:sldId id="273" r:id="rId6"/>
    <p:sldId id="286" r:id="rId7"/>
    <p:sldId id="287" r:id="rId8"/>
    <p:sldId id="299" r:id="rId9"/>
    <p:sldId id="274" r:id="rId10"/>
    <p:sldId id="275" r:id="rId11"/>
    <p:sldId id="276" r:id="rId12"/>
    <p:sldId id="277" r:id="rId13"/>
    <p:sldId id="291" r:id="rId14"/>
    <p:sldId id="300" r:id="rId15"/>
    <p:sldId id="280" r:id="rId16"/>
    <p:sldId id="262" r:id="rId17"/>
    <p:sldId id="263" r:id="rId18"/>
    <p:sldId id="283" r:id="rId19"/>
    <p:sldId id="297" r:id="rId20"/>
    <p:sldId id="282" r:id="rId21"/>
    <p:sldId id="264" r:id="rId22"/>
    <p:sldId id="288" r:id="rId23"/>
    <p:sldId id="289" r:id="rId24"/>
    <p:sldId id="265" r:id="rId25"/>
    <p:sldId id="279" r:id="rId26"/>
    <p:sldId id="294" r:id="rId27"/>
    <p:sldId id="267" r:id="rId28"/>
    <p:sldId id="269" r:id="rId29"/>
    <p:sldId id="292" r:id="rId30"/>
    <p:sldId id="271" r:id="rId31"/>
    <p:sldId id="301" r:id="rId32"/>
    <p:sldId id="278" r:id="rId33"/>
    <p:sldId id="268" r:id="rId34"/>
    <p:sldId id="296" r:id="rId35"/>
    <p:sldId id="261" r:id="rId36"/>
  </p:sldIdLst>
  <p:sldSz cx="12192000" cy="6858000"/>
  <p:notesSz cx="6950075" cy="9236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4660"/>
  </p:normalViewPr>
  <p:slideViewPr>
    <p:cSldViewPr snapToGrid="0">
      <p:cViewPr varScale="1">
        <p:scale>
          <a:sx n="111" d="100"/>
          <a:sy n="111" d="100"/>
        </p:scale>
        <p:origin x="126" y="294"/>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8"/>
          </a:xfrm>
          <a:prstGeom prst="rect">
            <a:avLst/>
          </a:prstGeom>
        </p:spPr>
        <p:txBody>
          <a:bodyPr vert="horz" lIns="92519" tIns="46259" rIns="92519" bIns="46259" rtlCol="0"/>
          <a:lstStyle>
            <a:lvl1pPr algn="l">
              <a:defRPr sz="1200"/>
            </a:lvl1pPr>
          </a:lstStyle>
          <a:p>
            <a:endParaRPr lang="fr-CA"/>
          </a:p>
        </p:txBody>
      </p:sp>
      <p:sp>
        <p:nvSpPr>
          <p:cNvPr id="3" name="Date Placeholder 2"/>
          <p:cNvSpPr>
            <a:spLocks noGrp="1"/>
          </p:cNvSpPr>
          <p:nvPr>
            <p:ph type="dt" idx="1"/>
          </p:nvPr>
        </p:nvSpPr>
        <p:spPr>
          <a:xfrm>
            <a:off x="3936769" y="0"/>
            <a:ext cx="3011699" cy="463408"/>
          </a:xfrm>
          <a:prstGeom prst="rect">
            <a:avLst/>
          </a:prstGeom>
        </p:spPr>
        <p:txBody>
          <a:bodyPr vert="horz" lIns="92519" tIns="46259" rIns="92519" bIns="46259" rtlCol="0"/>
          <a:lstStyle>
            <a:lvl1pPr algn="r">
              <a:defRPr sz="1200"/>
            </a:lvl1pPr>
          </a:lstStyle>
          <a:p>
            <a:fld id="{80937268-D2BC-4C27-B0FA-F0AD7C83F87D}" type="datetimeFigureOut">
              <a:rPr lang="fr-CA" smtClean="0"/>
              <a:t>03/10/16</a:t>
            </a:fld>
            <a:endParaRPr lang="fr-CA"/>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519" tIns="46259" rIns="92519" bIns="46259" rtlCol="0" anchor="ctr"/>
          <a:lstStyle/>
          <a:p>
            <a:endParaRPr lang="fr-CA"/>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519" tIns="46259" rIns="92519" bIns="462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1" y="8772670"/>
            <a:ext cx="3011699" cy="463407"/>
          </a:xfrm>
          <a:prstGeom prst="rect">
            <a:avLst/>
          </a:prstGeom>
        </p:spPr>
        <p:txBody>
          <a:bodyPr vert="horz" lIns="92519" tIns="46259" rIns="92519" bIns="46259" rtlCol="0" anchor="b"/>
          <a:lstStyle>
            <a:lvl1pPr algn="l">
              <a:defRPr sz="1200"/>
            </a:lvl1pPr>
          </a:lstStyle>
          <a:p>
            <a:endParaRPr lang="fr-CA"/>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519" tIns="46259" rIns="92519" bIns="46259" rtlCol="0" anchor="b"/>
          <a:lstStyle>
            <a:lvl1pPr algn="r">
              <a:defRPr sz="1200"/>
            </a:lvl1pPr>
          </a:lstStyle>
          <a:p>
            <a:fld id="{003DE87B-4467-41A1-BF0C-BEAE7207A766}" type="slidenum">
              <a:rPr lang="fr-CA" smtClean="0"/>
              <a:t>‹#›</a:t>
            </a:fld>
            <a:endParaRPr lang="fr-CA"/>
          </a:p>
        </p:txBody>
      </p:sp>
    </p:spTree>
    <p:extLst>
      <p:ext uri="{BB962C8B-B14F-4D97-AF65-F5344CB8AC3E}">
        <p14:creationId xmlns:p14="http://schemas.microsoft.com/office/powerpoint/2010/main" val="4001811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81854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455344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40622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395466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559108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166672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955003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64646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789343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995007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94333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44651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066754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59447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936601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980931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15429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579669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026983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23303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40023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60538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36106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350469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695692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742555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72486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20 Intro with Tag">
    <p:spTree>
      <p:nvGrpSpPr>
        <p:cNvPr id="1" name=""/>
        <p:cNvGrpSpPr/>
        <p:nvPr/>
      </p:nvGrpSpPr>
      <p:grpSpPr>
        <a:xfrm>
          <a:off x="0" y="0"/>
          <a:ext cx="0" cy="0"/>
          <a:chOff x="0" y="0"/>
          <a:chExt cx="0" cy="0"/>
        </a:xfrm>
      </p:grpSpPr>
      <p:pic>
        <p:nvPicPr>
          <p:cNvPr id="3" name="Picture 2" descr="2020Logo_wTag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445" y="2780928"/>
            <a:ext cx="10162480" cy="785540"/>
          </a:xfrm>
          <a:prstGeom prst="rect">
            <a:avLst/>
          </a:prstGeom>
          <a:effectLst>
            <a:reflection blurRad="6350" stA="9000" endPos="92000" dist="139700" dir="5400000" sy="-100000" algn="bl" rotWithShape="0"/>
          </a:effectLst>
        </p:spPr>
      </p:pic>
      <p:sp>
        <p:nvSpPr>
          <p:cNvPr id="4" name="TextBox 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Tree>
    <p:extLst>
      <p:ext uri="{BB962C8B-B14F-4D97-AF65-F5344CB8AC3E}">
        <p14:creationId xmlns:p14="http://schemas.microsoft.com/office/powerpoint/2010/main" val="210373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Fram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1"/>
            <a:ext cx="7315200" cy="566739"/>
          </a:xfrm>
        </p:spPr>
        <p:txBody>
          <a:bodyPr anchor="b"/>
          <a:lstStyle>
            <a:lvl1pPr algn="l">
              <a:defRPr sz="2000" b="1">
                <a:solidFill>
                  <a:schemeClr val="tx1"/>
                </a:solidFill>
                <a:latin typeface="Calibri" panose="020F0502020204030204" pitchFamily="34" charset="0"/>
              </a:defRPr>
            </a:lvl1pPr>
          </a:lstStyle>
          <a:p>
            <a:r>
              <a:rPr lang="en-US" dirty="0"/>
              <a:t>Insert text</a:t>
            </a:r>
          </a:p>
        </p:txBody>
      </p:sp>
      <p:sp>
        <p:nvSpPr>
          <p:cNvPr id="3" name="Picture Placeholder 2"/>
          <p:cNvSpPr>
            <a:spLocks noGrp="1"/>
          </p:cNvSpPr>
          <p:nvPr>
            <p:ph type="pic" idx="1" hasCustomPrompt="1"/>
          </p:nvPr>
        </p:nvSpPr>
        <p:spPr>
          <a:xfrm>
            <a:off x="1103445" y="548680"/>
            <a:ext cx="10177131" cy="4114800"/>
          </a:xfrm>
          <a:ln w="127000" cap="sq" cmpd="sng">
            <a:solidFill>
              <a:schemeClr val="bg1"/>
            </a:solidFill>
            <a:miter lim="800000"/>
          </a:ln>
          <a:effectLst>
            <a:outerShdw blurRad="368300" dist="38100" dir="2700000" algn="tl" rotWithShape="0">
              <a:prstClr val="black">
                <a:alpha val="21000"/>
              </a:prstClr>
            </a:outerShdw>
          </a:effectLst>
        </p:spPr>
        <p:txBody>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p>
        </p:txBody>
      </p:sp>
      <p:sp>
        <p:nvSpPr>
          <p:cNvPr id="4" name="Text Placeholder 3"/>
          <p:cNvSpPr>
            <a:spLocks noGrp="1"/>
          </p:cNvSpPr>
          <p:nvPr>
            <p:ph type="body" sz="half" idx="2" hasCustomPrompt="1"/>
          </p:nvPr>
        </p:nvSpPr>
        <p:spPr>
          <a:xfrm>
            <a:off x="2389717" y="5367339"/>
            <a:ext cx="7315200" cy="804863"/>
          </a:xfrm>
        </p:spPr>
        <p:txBody>
          <a:bodyPr>
            <a:normAutofit/>
          </a:bodyPr>
          <a:lstStyle>
            <a:lvl1pPr marL="0" indent="0">
              <a:buNone/>
              <a:defRPr sz="2000">
                <a:solidFill>
                  <a:schemeClr val="tx1"/>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Insert text</a:t>
            </a:r>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87870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Grey Circle Left">
    <p:spTree>
      <p:nvGrpSpPr>
        <p:cNvPr id="1" name=""/>
        <p:cNvGrpSpPr/>
        <p:nvPr/>
      </p:nvGrpSpPr>
      <p:grpSpPr>
        <a:xfrm>
          <a:off x="0" y="0"/>
          <a:ext cx="0" cy="0"/>
          <a:chOff x="0" y="0"/>
          <a:chExt cx="0" cy="0"/>
        </a:xfrm>
      </p:grpSpPr>
      <p:sp>
        <p:nvSpPr>
          <p:cNvPr id="16" name="Picture Placeholder 15"/>
          <p:cNvSpPr>
            <a:spLocks noGrp="1"/>
          </p:cNvSpPr>
          <p:nvPr>
            <p:ph type="pic" sz="quarter" idx="15" hasCustomPrompt="1"/>
          </p:nvPr>
        </p:nvSpPr>
        <p:spPr>
          <a:xfrm>
            <a:off x="0" y="0"/>
            <a:ext cx="12192000" cy="6858000"/>
          </a:xfrm>
        </p:spPr>
        <p:txBody>
          <a:bodyPr/>
          <a:lstStyle>
            <a:lvl1pPr>
              <a:defRPr/>
            </a:lvl1pPr>
          </a:lstStyle>
          <a:p>
            <a:r>
              <a:rPr lang="en-US" dirty="0"/>
              <a:t>Click icon to insert background picture</a:t>
            </a:r>
          </a:p>
        </p:txBody>
      </p:sp>
      <p:sp>
        <p:nvSpPr>
          <p:cNvPr id="12" name="Text Placeholder 11"/>
          <p:cNvSpPr>
            <a:spLocks noGrp="1"/>
          </p:cNvSpPr>
          <p:nvPr>
            <p:ph type="body" sz="quarter" idx="13" hasCustomPrompt="1"/>
          </p:nvPr>
        </p:nvSpPr>
        <p:spPr>
          <a:xfrm>
            <a:off x="-528736" y="1268760"/>
            <a:ext cx="5856651" cy="4392488"/>
          </a:xfrm>
          <a:prstGeom prst="ellipse">
            <a:avLst/>
          </a:prstGeom>
          <a:solidFill>
            <a:srgbClr val="868686">
              <a:alpha val="72941"/>
            </a:srgbClr>
          </a:solidFill>
        </p:spPr>
        <p:txBody>
          <a:bodyPr tIns="731520" anchor="t" anchorCtr="0">
            <a:normAutofit/>
          </a:bodyPr>
          <a:lstStyle>
            <a:lvl1pPr>
              <a:buNone/>
              <a:defRPr sz="4400" baseline="0">
                <a:solidFill>
                  <a:schemeClr val="bg1"/>
                </a:solidFill>
              </a:defRPr>
            </a:lvl1pPr>
          </a:lstStyle>
          <a:p>
            <a:pPr lvl="0"/>
            <a:r>
              <a:rPr lang="en-US" dirty="0"/>
              <a:t>Section Title</a:t>
            </a:r>
          </a:p>
        </p:txBody>
      </p:sp>
      <p:sp>
        <p:nvSpPr>
          <p:cNvPr id="14" name="Text Placeholder 13"/>
          <p:cNvSpPr>
            <a:spLocks noGrp="1"/>
          </p:cNvSpPr>
          <p:nvPr>
            <p:ph type="body" sz="quarter" idx="14" hasCustomPrompt="1"/>
          </p:nvPr>
        </p:nvSpPr>
        <p:spPr>
          <a:xfrm>
            <a:off x="623393" y="3429000"/>
            <a:ext cx="3552393" cy="1800200"/>
          </a:xfrm>
        </p:spPr>
        <p:txBody>
          <a:bodyPr>
            <a:normAutofit/>
          </a:bodyPr>
          <a:lstStyle>
            <a:lvl1pPr>
              <a:buNone/>
              <a:defRPr sz="1800" b="0" baseline="0">
                <a:solidFill>
                  <a:schemeClr val="bg1"/>
                </a:solidFill>
              </a:defRPr>
            </a:lvl1pPr>
          </a:lstStyle>
          <a:p>
            <a:pPr lvl="0"/>
            <a:r>
              <a:rPr lang="en-US" dirty="0"/>
              <a:t>Insert Text</a:t>
            </a:r>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713498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Grey Circle Right">
    <p:spTree>
      <p:nvGrpSpPr>
        <p:cNvPr id="1" name=""/>
        <p:cNvGrpSpPr/>
        <p:nvPr/>
      </p:nvGrpSpPr>
      <p:grpSpPr>
        <a:xfrm>
          <a:off x="0" y="0"/>
          <a:ext cx="0" cy="0"/>
          <a:chOff x="0" y="0"/>
          <a:chExt cx="0" cy="0"/>
        </a:xfrm>
      </p:grpSpPr>
      <p:sp>
        <p:nvSpPr>
          <p:cNvPr id="16" name="Picture Placeholder 15"/>
          <p:cNvSpPr>
            <a:spLocks noGrp="1"/>
          </p:cNvSpPr>
          <p:nvPr>
            <p:ph type="pic" sz="quarter" idx="15" hasCustomPrompt="1"/>
          </p:nvPr>
        </p:nvSpPr>
        <p:spPr>
          <a:xfrm>
            <a:off x="0" y="0"/>
            <a:ext cx="12192000"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a:t>Click icon to insert background picture</a:t>
            </a:r>
          </a:p>
          <a:p>
            <a:endParaRPr lang="en-US" dirty="0"/>
          </a:p>
        </p:txBody>
      </p:sp>
      <p:sp>
        <p:nvSpPr>
          <p:cNvPr id="6" name="Text Placeholder 11"/>
          <p:cNvSpPr>
            <a:spLocks noGrp="1"/>
          </p:cNvSpPr>
          <p:nvPr>
            <p:ph type="body" sz="quarter" idx="16" hasCustomPrompt="1"/>
          </p:nvPr>
        </p:nvSpPr>
        <p:spPr>
          <a:xfrm>
            <a:off x="7056107" y="1340768"/>
            <a:ext cx="5856651" cy="4392488"/>
          </a:xfrm>
          <a:prstGeom prst="ellipse">
            <a:avLst/>
          </a:prstGeom>
          <a:solidFill>
            <a:srgbClr val="868686">
              <a:alpha val="72941"/>
            </a:srgbClr>
          </a:solidFill>
        </p:spPr>
        <p:txBody>
          <a:bodyPr tIns="731520">
            <a:normAutofit/>
          </a:bodyPr>
          <a:lstStyle>
            <a:lvl1pPr>
              <a:buNone/>
              <a:defRPr sz="4400" baseline="0">
                <a:solidFill>
                  <a:schemeClr val="bg1"/>
                </a:solidFill>
              </a:defRPr>
            </a:lvl1pPr>
          </a:lstStyle>
          <a:p>
            <a:pPr lvl="0"/>
            <a:r>
              <a:rPr lang="en-US" dirty="0"/>
              <a:t>Section Title</a:t>
            </a:r>
          </a:p>
        </p:txBody>
      </p:sp>
      <p:sp>
        <p:nvSpPr>
          <p:cNvPr id="8" name="Text Placeholder 13"/>
          <p:cNvSpPr>
            <a:spLocks noGrp="1"/>
          </p:cNvSpPr>
          <p:nvPr>
            <p:ph type="body" sz="quarter" idx="17" hasCustomPrompt="1"/>
          </p:nvPr>
        </p:nvSpPr>
        <p:spPr>
          <a:xfrm>
            <a:off x="8208236" y="3501008"/>
            <a:ext cx="3552393" cy="1800200"/>
          </a:xfrm>
        </p:spPr>
        <p:txBody>
          <a:bodyPr>
            <a:normAutofit/>
          </a:bodyPr>
          <a:lstStyle>
            <a:lvl1pPr algn="r">
              <a:buNone/>
              <a:defRPr sz="1800" b="0" baseline="0">
                <a:solidFill>
                  <a:schemeClr val="bg1"/>
                </a:solidFill>
              </a:defRPr>
            </a:lvl1pPr>
          </a:lstStyle>
          <a:p>
            <a:pPr lvl="0"/>
            <a:r>
              <a:rPr lang="en-US" dirty="0"/>
              <a:t>Insert Text</a:t>
            </a:r>
          </a:p>
        </p:txBody>
      </p:sp>
      <p:sp>
        <p:nvSpPr>
          <p:cNvPr id="7" name="TextBox 6"/>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943952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Orange Circle Left">
    <p:spTree>
      <p:nvGrpSpPr>
        <p:cNvPr id="1" name=""/>
        <p:cNvGrpSpPr/>
        <p:nvPr/>
      </p:nvGrpSpPr>
      <p:grpSpPr>
        <a:xfrm>
          <a:off x="0" y="0"/>
          <a:ext cx="0" cy="0"/>
          <a:chOff x="0" y="0"/>
          <a:chExt cx="0" cy="0"/>
        </a:xfrm>
      </p:grpSpPr>
      <p:sp>
        <p:nvSpPr>
          <p:cNvPr id="12" name="Picture Placeholder 11"/>
          <p:cNvSpPr>
            <a:spLocks noGrp="1"/>
          </p:cNvSpPr>
          <p:nvPr>
            <p:ph type="pic" sz="quarter" idx="12" hasCustomPrompt="1"/>
          </p:nvPr>
        </p:nvSpPr>
        <p:spPr>
          <a:xfrm>
            <a:off x="0" y="0"/>
            <a:ext cx="12192000"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a:t>Click icon to insert background picture</a:t>
            </a:r>
          </a:p>
          <a:p>
            <a:endParaRPr lang="en-US" dirty="0"/>
          </a:p>
        </p:txBody>
      </p:sp>
      <p:sp>
        <p:nvSpPr>
          <p:cNvPr id="9" name="Text Placeholder 11"/>
          <p:cNvSpPr>
            <a:spLocks noGrp="1"/>
          </p:cNvSpPr>
          <p:nvPr>
            <p:ph type="body" sz="quarter" idx="13" hasCustomPrompt="1"/>
          </p:nvPr>
        </p:nvSpPr>
        <p:spPr>
          <a:xfrm>
            <a:off x="-624747" y="1268760"/>
            <a:ext cx="5856651" cy="4392488"/>
          </a:xfrm>
          <a:prstGeom prst="ellipse">
            <a:avLst/>
          </a:prstGeom>
          <a:solidFill>
            <a:srgbClr val="F8971D">
              <a:alpha val="63137"/>
            </a:srgbClr>
          </a:solidFill>
        </p:spPr>
        <p:txBody>
          <a:bodyPr tIns="731520">
            <a:normAutofit/>
          </a:bodyPr>
          <a:lstStyle>
            <a:lvl1pPr>
              <a:buNone/>
              <a:defRPr sz="4400" baseline="0">
                <a:solidFill>
                  <a:schemeClr val="bg1"/>
                </a:solidFill>
              </a:defRPr>
            </a:lvl1pPr>
          </a:lstStyle>
          <a:p>
            <a:pPr lvl="0"/>
            <a:r>
              <a:rPr lang="en-US" dirty="0"/>
              <a:t>Section Title</a:t>
            </a:r>
          </a:p>
        </p:txBody>
      </p:sp>
      <p:sp>
        <p:nvSpPr>
          <p:cNvPr id="11" name="Text Placeholder 13"/>
          <p:cNvSpPr>
            <a:spLocks noGrp="1"/>
          </p:cNvSpPr>
          <p:nvPr>
            <p:ph type="body" sz="quarter" idx="14" hasCustomPrompt="1"/>
          </p:nvPr>
        </p:nvSpPr>
        <p:spPr>
          <a:xfrm>
            <a:off x="527382" y="3429000"/>
            <a:ext cx="3552393" cy="1800200"/>
          </a:xfrm>
        </p:spPr>
        <p:txBody>
          <a:bodyPr>
            <a:normAutofit/>
          </a:bodyPr>
          <a:lstStyle>
            <a:lvl1pPr>
              <a:buNone/>
              <a:defRPr sz="1800" b="0" baseline="0">
                <a:solidFill>
                  <a:schemeClr val="bg1"/>
                </a:solidFill>
              </a:defRPr>
            </a:lvl1pPr>
          </a:lstStyle>
          <a:p>
            <a:pPr lvl="0"/>
            <a:r>
              <a:rPr lang="en-US" dirty="0"/>
              <a:t>Insert Text</a:t>
            </a:r>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4121460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Orange Circle Right">
    <p:spTree>
      <p:nvGrpSpPr>
        <p:cNvPr id="1" name=""/>
        <p:cNvGrpSpPr/>
        <p:nvPr/>
      </p:nvGrpSpPr>
      <p:grpSpPr>
        <a:xfrm>
          <a:off x="0" y="0"/>
          <a:ext cx="0" cy="0"/>
          <a:chOff x="0" y="0"/>
          <a:chExt cx="0" cy="0"/>
        </a:xfrm>
      </p:grpSpPr>
      <p:sp>
        <p:nvSpPr>
          <p:cNvPr id="12" name="Picture Placeholder 11"/>
          <p:cNvSpPr>
            <a:spLocks noGrp="1"/>
          </p:cNvSpPr>
          <p:nvPr>
            <p:ph type="pic" sz="quarter" idx="12" hasCustomPrompt="1"/>
          </p:nvPr>
        </p:nvSpPr>
        <p:spPr>
          <a:xfrm>
            <a:off x="0" y="0"/>
            <a:ext cx="12192000"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a:t>Click icon to insert background picture</a:t>
            </a:r>
          </a:p>
          <a:p>
            <a:endParaRPr lang="en-US" dirty="0"/>
          </a:p>
        </p:txBody>
      </p:sp>
      <p:sp>
        <p:nvSpPr>
          <p:cNvPr id="6" name="Text Placeholder 11"/>
          <p:cNvSpPr>
            <a:spLocks noGrp="1"/>
          </p:cNvSpPr>
          <p:nvPr>
            <p:ph type="body" sz="quarter" idx="15" hasCustomPrompt="1"/>
          </p:nvPr>
        </p:nvSpPr>
        <p:spPr>
          <a:xfrm>
            <a:off x="7056107" y="1268760"/>
            <a:ext cx="5856651" cy="4392488"/>
          </a:xfrm>
          <a:prstGeom prst="ellipse">
            <a:avLst/>
          </a:prstGeom>
          <a:solidFill>
            <a:srgbClr val="F8971D">
              <a:alpha val="63137"/>
            </a:srgbClr>
          </a:solidFill>
        </p:spPr>
        <p:txBody>
          <a:bodyPr tIns="731520">
            <a:normAutofit/>
          </a:bodyPr>
          <a:lstStyle>
            <a:lvl1pPr>
              <a:buNone/>
              <a:defRPr sz="4400" baseline="0">
                <a:solidFill>
                  <a:schemeClr val="bg1"/>
                </a:solidFill>
              </a:defRPr>
            </a:lvl1pPr>
          </a:lstStyle>
          <a:p>
            <a:pPr lvl="0"/>
            <a:r>
              <a:rPr lang="en-US" dirty="0"/>
              <a:t>Section Title</a:t>
            </a:r>
          </a:p>
        </p:txBody>
      </p:sp>
      <p:sp>
        <p:nvSpPr>
          <p:cNvPr id="8" name="Text Placeholder 13"/>
          <p:cNvSpPr>
            <a:spLocks noGrp="1"/>
          </p:cNvSpPr>
          <p:nvPr>
            <p:ph type="body" sz="quarter" idx="16" hasCustomPrompt="1"/>
          </p:nvPr>
        </p:nvSpPr>
        <p:spPr>
          <a:xfrm>
            <a:off x="8208236" y="3429000"/>
            <a:ext cx="3552393" cy="1800200"/>
          </a:xfrm>
        </p:spPr>
        <p:txBody>
          <a:bodyPr>
            <a:normAutofit/>
          </a:bodyPr>
          <a:lstStyle>
            <a:lvl1pPr algn="r">
              <a:buNone/>
              <a:defRPr sz="1800" b="0" baseline="0">
                <a:solidFill>
                  <a:schemeClr val="bg1"/>
                </a:solidFill>
              </a:defRPr>
            </a:lvl1pPr>
          </a:lstStyle>
          <a:p>
            <a:pPr lvl="0"/>
            <a:r>
              <a:rPr lang="en-US" dirty="0"/>
              <a:t>Insert Text</a:t>
            </a:r>
          </a:p>
        </p:txBody>
      </p:sp>
      <p:sp>
        <p:nvSpPr>
          <p:cNvPr id="7" name="TextBox 6"/>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411407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y Overlay Lef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12192000"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a:t>Click icon to insert background picture</a:t>
            </a:r>
          </a:p>
          <a:p>
            <a:endParaRPr lang="en-US" dirty="0"/>
          </a:p>
        </p:txBody>
      </p:sp>
      <p:sp>
        <p:nvSpPr>
          <p:cNvPr id="12" name="Text Placeholder 12"/>
          <p:cNvSpPr>
            <a:spLocks noGrp="1"/>
          </p:cNvSpPr>
          <p:nvPr>
            <p:ph type="body" sz="quarter" idx="11" hasCustomPrompt="1"/>
          </p:nvPr>
        </p:nvSpPr>
        <p:spPr>
          <a:xfrm>
            <a:off x="623393" y="1196752"/>
            <a:ext cx="4144793" cy="4824536"/>
          </a:xfrm>
          <a:custGeom>
            <a:avLst/>
            <a:gdLst>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8312 w 2808312"/>
              <a:gd name="connsiteY5" fmla="*/ 2814313 h 4824536"/>
              <a:gd name="connsiteX6" fmla="*/ 2808312 w 2808312"/>
              <a:gd name="connsiteY6" fmla="*/ 2814313 h 4824536"/>
              <a:gd name="connsiteX7" fmla="*/ 2808312 w 2808312"/>
              <a:gd name="connsiteY7" fmla="*/ 4020447 h 4824536"/>
              <a:gd name="connsiteX8" fmla="*/ 2808312 w 2808312"/>
              <a:gd name="connsiteY8" fmla="*/ 4824536 h 4824536"/>
              <a:gd name="connsiteX9" fmla="*/ 1170130 w 2808312"/>
              <a:gd name="connsiteY9" fmla="*/ 4824536 h 4824536"/>
              <a:gd name="connsiteX10" fmla="*/ 819100 w 2808312"/>
              <a:gd name="connsiteY10" fmla="*/ 5427603 h 4824536"/>
              <a:gd name="connsiteX11" fmla="*/ 468052 w 2808312"/>
              <a:gd name="connsiteY11" fmla="*/ 4824536 h 4824536"/>
              <a:gd name="connsiteX12" fmla="*/ 0 w 2808312"/>
              <a:gd name="connsiteY12" fmla="*/ 4824536 h 4824536"/>
              <a:gd name="connsiteX13" fmla="*/ 0 w 2808312"/>
              <a:gd name="connsiteY13" fmla="*/ 4020447 h 4824536"/>
              <a:gd name="connsiteX14" fmla="*/ 0 w 2808312"/>
              <a:gd name="connsiteY14" fmla="*/ 2814313 h 4824536"/>
              <a:gd name="connsiteX15" fmla="*/ 0 w 2808312"/>
              <a:gd name="connsiteY15" fmla="*/ 2814313 h 4824536"/>
              <a:gd name="connsiteX16" fmla="*/ 0 w 2808312"/>
              <a:gd name="connsiteY16"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8312 w 2808312"/>
              <a:gd name="connsiteY5" fmla="*/ 2814313 h 4824536"/>
              <a:gd name="connsiteX6" fmla="*/ 2808312 w 2808312"/>
              <a:gd name="connsiteY6" fmla="*/ 2814313 h 4824536"/>
              <a:gd name="connsiteX7" fmla="*/ 2808312 w 2808312"/>
              <a:gd name="connsiteY7" fmla="*/ 4020447 h 4824536"/>
              <a:gd name="connsiteX8" fmla="*/ 2808312 w 2808312"/>
              <a:gd name="connsiteY8" fmla="*/ 4824536 h 4824536"/>
              <a:gd name="connsiteX9" fmla="*/ 1170130 w 2808312"/>
              <a:gd name="connsiteY9" fmla="*/ 4824536 h 4824536"/>
              <a:gd name="connsiteX10" fmla="*/ 468052 w 2808312"/>
              <a:gd name="connsiteY10" fmla="*/ 4824536 h 4824536"/>
              <a:gd name="connsiteX11" fmla="*/ 0 w 2808312"/>
              <a:gd name="connsiteY11" fmla="*/ 4824536 h 4824536"/>
              <a:gd name="connsiteX12" fmla="*/ 0 w 2808312"/>
              <a:gd name="connsiteY12" fmla="*/ 4020447 h 4824536"/>
              <a:gd name="connsiteX13" fmla="*/ 0 w 2808312"/>
              <a:gd name="connsiteY13" fmla="*/ 2814313 h 4824536"/>
              <a:gd name="connsiteX14" fmla="*/ 0 w 2808312"/>
              <a:gd name="connsiteY14" fmla="*/ 2814313 h 4824536"/>
              <a:gd name="connsiteX15" fmla="*/ 0 w 2808312"/>
              <a:gd name="connsiteY15"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8312 w 2808312"/>
              <a:gd name="connsiteY6" fmla="*/ 2814313 h 4824536"/>
              <a:gd name="connsiteX7" fmla="*/ 2808312 w 2808312"/>
              <a:gd name="connsiteY7" fmla="*/ 2814313 h 4824536"/>
              <a:gd name="connsiteX8" fmla="*/ 2808312 w 2808312"/>
              <a:gd name="connsiteY8" fmla="*/ 4020447 h 4824536"/>
              <a:gd name="connsiteX9" fmla="*/ 2808312 w 2808312"/>
              <a:gd name="connsiteY9" fmla="*/ 4824536 h 4824536"/>
              <a:gd name="connsiteX10" fmla="*/ 1170130 w 2808312"/>
              <a:gd name="connsiteY10" fmla="*/ 4824536 h 4824536"/>
              <a:gd name="connsiteX11" fmla="*/ 468052 w 2808312"/>
              <a:gd name="connsiteY11" fmla="*/ 4824536 h 4824536"/>
              <a:gd name="connsiteX12" fmla="*/ 0 w 2808312"/>
              <a:gd name="connsiteY12" fmla="*/ 4824536 h 4824536"/>
              <a:gd name="connsiteX13" fmla="*/ 0 w 2808312"/>
              <a:gd name="connsiteY13" fmla="*/ 4020447 h 4824536"/>
              <a:gd name="connsiteX14" fmla="*/ 0 w 2808312"/>
              <a:gd name="connsiteY14" fmla="*/ 2814313 h 4824536"/>
              <a:gd name="connsiteX15" fmla="*/ 0 w 2808312"/>
              <a:gd name="connsiteY15" fmla="*/ 2814313 h 4824536"/>
              <a:gd name="connsiteX16" fmla="*/ 0 w 2808312"/>
              <a:gd name="connsiteY16"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795035 w 2808312"/>
              <a:gd name="connsiteY6" fmla="*/ 2014621 h 4824536"/>
              <a:gd name="connsiteX7" fmla="*/ 2808312 w 2808312"/>
              <a:gd name="connsiteY7" fmla="*/ 2814313 h 4824536"/>
              <a:gd name="connsiteX8" fmla="*/ 2808312 w 2808312"/>
              <a:gd name="connsiteY8" fmla="*/ 2814313 h 4824536"/>
              <a:gd name="connsiteX9" fmla="*/ 2808312 w 2808312"/>
              <a:gd name="connsiteY9" fmla="*/ 4020447 h 4824536"/>
              <a:gd name="connsiteX10" fmla="*/ 2808312 w 2808312"/>
              <a:gd name="connsiteY10" fmla="*/ 4824536 h 4824536"/>
              <a:gd name="connsiteX11" fmla="*/ 1170130 w 2808312"/>
              <a:gd name="connsiteY11" fmla="*/ 4824536 h 4824536"/>
              <a:gd name="connsiteX12" fmla="*/ 468052 w 2808312"/>
              <a:gd name="connsiteY12" fmla="*/ 4824536 h 4824536"/>
              <a:gd name="connsiteX13" fmla="*/ 0 w 2808312"/>
              <a:gd name="connsiteY13" fmla="*/ 4824536 h 4824536"/>
              <a:gd name="connsiteX14" fmla="*/ 0 w 2808312"/>
              <a:gd name="connsiteY14" fmla="*/ 4020447 h 4824536"/>
              <a:gd name="connsiteX15" fmla="*/ 0 w 2808312"/>
              <a:gd name="connsiteY15" fmla="*/ 2814313 h 4824536"/>
              <a:gd name="connsiteX16" fmla="*/ 0 w 2808312"/>
              <a:gd name="connsiteY16" fmla="*/ 2814313 h 4824536"/>
              <a:gd name="connsiteX17" fmla="*/ 0 w 2808312"/>
              <a:gd name="connsiteY17"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2350 w 2808312"/>
              <a:gd name="connsiteY6" fmla="*/ 1619600 h 4824536"/>
              <a:gd name="connsiteX7" fmla="*/ 2795035 w 2808312"/>
              <a:gd name="connsiteY7" fmla="*/ 2014621 h 4824536"/>
              <a:gd name="connsiteX8" fmla="*/ 2808312 w 2808312"/>
              <a:gd name="connsiteY8" fmla="*/ 2814313 h 4824536"/>
              <a:gd name="connsiteX9" fmla="*/ 2808312 w 2808312"/>
              <a:gd name="connsiteY9" fmla="*/ 2814313 h 4824536"/>
              <a:gd name="connsiteX10" fmla="*/ 2808312 w 2808312"/>
              <a:gd name="connsiteY10" fmla="*/ 4020447 h 4824536"/>
              <a:gd name="connsiteX11" fmla="*/ 2808312 w 2808312"/>
              <a:gd name="connsiteY11" fmla="*/ 4824536 h 4824536"/>
              <a:gd name="connsiteX12" fmla="*/ 1170130 w 2808312"/>
              <a:gd name="connsiteY12" fmla="*/ 4824536 h 4824536"/>
              <a:gd name="connsiteX13" fmla="*/ 468052 w 2808312"/>
              <a:gd name="connsiteY13" fmla="*/ 4824536 h 4824536"/>
              <a:gd name="connsiteX14" fmla="*/ 0 w 2808312"/>
              <a:gd name="connsiteY14" fmla="*/ 4824536 h 4824536"/>
              <a:gd name="connsiteX15" fmla="*/ 0 w 2808312"/>
              <a:gd name="connsiteY15" fmla="*/ 4020447 h 4824536"/>
              <a:gd name="connsiteX16" fmla="*/ 0 w 2808312"/>
              <a:gd name="connsiteY16" fmla="*/ 2814313 h 4824536"/>
              <a:gd name="connsiteX17" fmla="*/ 0 w 2808312"/>
              <a:gd name="connsiteY17" fmla="*/ 2814313 h 4824536"/>
              <a:gd name="connsiteX18" fmla="*/ 0 w 2808312"/>
              <a:gd name="connsiteY18"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2350 w 2808312"/>
              <a:gd name="connsiteY6" fmla="*/ 1619600 h 4824536"/>
              <a:gd name="connsiteX7" fmla="*/ 2795035 w 2808312"/>
              <a:gd name="connsiteY7" fmla="*/ 2014621 h 4824536"/>
              <a:gd name="connsiteX8" fmla="*/ 2808312 w 2808312"/>
              <a:gd name="connsiteY8" fmla="*/ 2814313 h 4824536"/>
              <a:gd name="connsiteX9" fmla="*/ 2808312 w 2808312"/>
              <a:gd name="connsiteY9" fmla="*/ 2814313 h 4824536"/>
              <a:gd name="connsiteX10" fmla="*/ 2808312 w 2808312"/>
              <a:gd name="connsiteY10" fmla="*/ 4020447 h 4824536"/>
              <a:gd name="connsiteX11" fmla="*/ 2808312 w 2808312"/>
              <a:gd name="connsiteY11" fmla="*/ 4824536 h 4824536"/>
              <a:gd name="connsiteX12" fmla="*/ 1170130 w 2808312"/>
              <a:gd name="connsiteY12" fmla="*/ 4824536 h 4824536"/>
              <a:gd name="connsiteX13" fmla="*/ 468052 w 2808312"/>
              <a:gd name="connsiteY13" fmla="*/ 4824536 h 4824536"/>
              <a:gd name="connsiteX14" fmla="*/ 0 w 2808312"/>
              <a:gd name="connsiteY14" fmla="*/ 4824536 h 4824536"/>
              <a:gd name="connsiteX15" fmla="*/ 0 w 2808312"/>
              <a:gd name="connsiteY15" fmla="*/ 4020447 h 4824536"/>
              <a:gd name="connsiteX16" fmla="*/ 0 w 2808312"/>
              <a:gd name="connsiteY16" fmla="*/ 2814313 h 4824536"/>
              <a:gd name="connsiteX17" fmla="*/ 0 w 2808312"/>
              <a:gd name="connsiteY17" fmla="*/ 2814313 h 4824536"/>
              <a:gd name="connsiteX18" fmla="*/ 0 w 2808312"/>
              <a:gd name="connsiteY18" fmla="*/ 0 h 4824536"/>
              <a:gd name="connsiteX0" fmla="*/ 0 w 3097563"/>
              <a:gd name="connsiteY0" fmla="*/ 0 h 4824536"/>
              <a:gd name="connsiteX1" fmla="*/ 468052 w 3097563"/>
              <a:gd name="connsiteY1" fmla="*/ 0 h 4824536"/>
              <a:gd name="connsiteX2" fmla="*/ 468052 w 3097563"/>
              <a:gd name="connsiteY2" fmla="*/ 0 h 4824536"/>
              <a:gd name="connsiteX3" fmla="*/ 1170130 w 3097563"/>
              <a:gd name="connsiteY3" fmla="*/ 0 h 4824536"/>
              <a:gd name="connsiteX4" fmla="*/ 2808312 w 3097563"/>
              <a:gd name="connsiteY4" fmla="*/ 0 h 4824536"/>
              <a:gd name="connsiteX5" fmla="*/ 2802350 w 3097563"/>
              <a:gd name="connsiteY5" fmla="*/ 1297731 h 4824536"/>
              <a:gd name="connsiteX6" fmla="*/ 3096344 w 3097563"/>
              <a:gd name="connsiteY6" fmla="*/ 1656184 h 4824536"/>
              <a:gd name="connsiteX7" fmla="*/ 2795035 w 3097563"/>
              <a:gd name="connsiteY7" fmla="*/ 2014621 h 4824536"/>
              <a:gd name="connsiteX8" fmla="*/ 2808312 w 3097563"/>
              <a:gd name="connsiteY8" fmla="*/ 2814313 h 4824536"/>
              <a:gd name="connsiteX9" fmla="*/ 2808312 w 3097563"/>
              <a:gd name="connsiteY9" fmla="*/ 2814313 h 4824536"/>
              <a:gd name="connsiteX10" fmla="*/ 2808312 w 3097563"/>
              <a:gd name="connsiteY10" fmla="*/ 4020447 h 4824536"/>
              <a:gd name="connsiteX11" fmla="*/ 2808312 w 3097563"/>
              <a:gd name="connsiteY11" fmla="*/ 4824536 h 4824536"/>
              <a:gd name="connsiteX12" fmla="*/ 1170130 w 3097563"/>
              <a:gd name="connsiteY12" fmla="*/ 4824536 h 4824536"/>
              <a:gd name="connsiteX13" fmla="*/ 468052 w 3097563"/>
              <a:gd name="connsiteY13" fmla="*/ 4824536 h 4824536"/>
              <a:gd name="connsiteX14" fmla="*/ 0 w 3097563"/>
              <a:gd name="connsiteY14" fmla="*/ 4824536 h 4824536"/>
              <a:gd name="connsiteX15" fmla="*/ 0 w 3097563"/>
              <a:gd name="connsiteY15" fmla="*/ 4020447 h 4824536"/>
              <a:gd name="connsiteX16" fmla="*/ 0 w 3097563"/>
              <a:gd name="connsiteY16" fmla="*/ 2814313 h 4824536"/>
              <a:gd name="connsiteX17" fmla="*/ 0 w 3097563"/>
              <a:gd name="connsiteY17" fmla="*/ 2814313 h 4824536"/>
              <a:gd name="connsiteX18" fmla="*/ 0 w 3097563"/>
              <a:gd name="connsiteY18" fmla="*/ 0 h 4824536"/>
              <a:gd name="connsiteX0" fmla="*/ 0 w 3097563"/>
              <a:gd name="connsiteY0" fmla="*/ 0 h 4824536"/>
              <a:gd name="connsiteX1" fmla="*/ 468052 w 3097563"/>
              <a:gd name="connsiteY1" fmla="*/ 0 h 4824536"/>
              <a:gd name="connsiteX2" fmla="*/ 468052 w 3097563"/>
              <a:gd name="connsiteY2" fmla="*/ 0 h 4824536"/>
              <a:gd name="connsiteX3" fmla="*/ 1170130 w 3097563"/>
              <a:gd name="connsiteY3" fmla="*/ 0 h 4824536"/>
              <a:gd name="connsiteX4" fmla="*/ 2808312 w 3097563"/>
              <a:gd name="connsiteY4" fmla="*/ 0 h 4824536"/>
              <a:gd name="connsiteX5" fmla="*/ 2802350 w 3097563"/>
              <a:gd name="connsiteY5" fmla="*/ 1297731 h 4824536"/>
              <a:gd name="connsiteX6" fmla="*/ 3096344 w 3097563"/>
              <a:gd name="connsiteY6" fmla="*/ 1656184 h 4824536"/>
              <a:gd name="connsiteX7" fmla="*/ 2795035 w 3097563"/>
              <a:gd name="connsiteY7" fmla="*/ 2014621 h 4824536"/>
              <a:gd name="connsiteX8" fmla="*/ 2808312 w 3097563"/>
              <a:gd name="connsiteY8" fmla="*/ 2814313 h 4824536"/>
              <a:gd name="connsiteX9" fmla="*/ 2808312 w 3097563"/>
              <a:gd name="connsiteY9" fmla="*/ 2814313 h 4824536"/>
              <a:gd name="connsiteX10" fmla="*/ 2808312 w 3097563"/>
              <a:gd name="connsiteY10" fmla="*/ 4020447 h 4824536"/>
              <a:gd name="connsiteX11" fmla="*/ 2808312 w 3097563"/>
              <a:gd name="connsiteY11" fmla="*/ 4824536 h 4824536"/>
              <a:gd name="connsiteX12" fmla="*/ 1170130 w 3097563"/>
              <a:gd name="connsiteY12" fmla="*/ 4824536 h 4824536"/>
              <a:gd name="connsiteX13" fmla="*/ 468052 w 3097563"/>
              <a:gd name="connsiteY13" fmla="*/ 4824536 h 4824536"/>
              <a:gd name="connsiteX14" fmla="*/ 0 w 3097563"/>
              <a:gd name="connsiteY14" fmla="*/ 4824536 h 4824536"/>
              <a:gd name="connsiteX15" fmla="*/ 0 w 3097563"/>
              <a:gd name="connsiteY15" fmla="*/ 4020447 h 4824536"/>
              <a:gd name="connsiteX16" fmla="*/ 0 w 3097563"/>
              <a:gd name="connsiteY16" fmla="*/ 2814313 h 4824536"/>
              <a:gd name="connsiteX17" fmla="*/ 0 w 3097563"/>
              <a:gd name="connsiteY17" fmla="*/ 2814313 h 4824536"/>
              <a:gd name="connsiteX18" fmla="*/ 0 w 3097563"/>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102633"/>
              <a:gd name="connsiteY0" fmla="*/ 0 h 4824536"/>
              <a:gd name="connsiteX1" fmla="*/ 468052 w 3102633"/>
              <a:gd name="connsiteY1" fmla="*/ 0 h 4824536"/>
              <a:gd name="connsiteX2" fmla="*/ 468052 w 3102633"/>
              <a:gd name="connsiteY2" fmla="*/ 0 h 4824536"/>
              <a:gd name="connsiteX3" fmla="*/ 1170130 w 3102633"/>
              <a:gd name="connsiteY3" fmla="*/ 0 h 4824536"/>
              <a:gd name="connsiteX4" fmla="*/ 2808312 w 3102633"/>
              <a:gd name="connsiteY4" fmla="*/ 0 h 4824536"/>
              <a:gd name="connsiteX5" fmla="*/ 2802350 w 3102633"/>
              <a:gd name="connsiteY5" fmla="*/ 1297731 h 4824536"/>
              <a:gd name="connsiteX6" fmla="*/ 3096344 w 3102633"/>
              <a:gd name="connsiteY6" fmla="*/ 1656184 h 4824536"/>
              <a:gd name="connsiteX7" fmla="*/ 2795035 w 3102633"/>
              <a:gd name="connsiteY7" fmla="*/ 2014621 h 4824536"/>
              <a:gd name="connsiteX8" fmla="*/ 2808312 w 3102633"/>
              <a:gd name="connsiteY8" fmla="*/ 2814313 h 4824536"/>
              <a:gd name="connsiteX9" fmla="*/ 2808312 w 3102633"/>
              <a:gd name="connsiteY9" fmla="*/ 2814313 h 4824536"/>
              <a:gd name="connsiteX10" fmla="*/ 2808312 w 3102633"/>
              <a:gd name="connsiteY10" fmla="*/ 4020447 h 4824536"/>
              <a:gd name="connsiteX11" fmla="*/ 2808312 w 3102633"/>
              <a:gd name="connsiteY11" fmla="*/ 4824536 h 4824536"/>
              <a:gd name="connsiteX12" fmla="*/ 1170130 w 3102633"/>
              <a:gd name="connsiteY12" fmla="*/ 4824536 h 4824536"/>
              <a:gd name="connsiteX13" fmla="*/ 468052 w 3102633"/>
              <a:gd name="connsiteY13" fmla="*/ 4824536 h 4824536"/>
              <a:gd name="connsiteX14" fmla="*/ 0 w 3102633"/>
              <a:gd name="connsiteY14" fmla="*/ 4824536 h 4824536"/>
              <a:gd name="connsiteX15" fmla="*/ 0 w 3102633"/>
              <a:gd name="connsiteY15" fmla="*/ 4020447 h 4824536"/>
              <a:gd name="connsiteX16" fmla="*/ 0 w 3102633"/>
              <a:gd name="connsiteY16" fmla="*/ 2814313 h 4824536"/>
              <a:gd name="connsiteX17" fmla="*/ 0 w 3102633"/>
              <a:gd name="connsiteY17" fmla="*/ 2814313 h 4824536"/>
              <a:gd name="connsiteX18" fmla="*/ 0 w 3102633"/>
              <a:gd name="connsiteY18" fmla="*/ 0 h 4824536"/>
              <a:gd name="connsiteX0" fmla="*/ 0 w 3108595"/>
              <a:gd name="connsiteY0" fmla="*/ 0 h 4824536"/>
              <a:gd name="connsiteX1" fmla="*/ 468052 w 3108595"/>
              <a:gd name="connsiteY1" fmla="*/ 0 h 4824536"/>
              <a:gd name="connsiteX2" fmla="*/ 468052 w 3108595"/>
              <a:gd name="connsiteY2" fmla="*/ 0 h 4824536"/>
              <a:gd name="connsiteX3" fmla="*/ 1170130 w 3108595"/>
              <a:gd name="connsiteY3" fmla="*/ 0 h 4824536"/>
              <a:gd name="connsiteX4" fmla="*/ 2808312 w 3108595"/>
              <a:gd name="connsiteY4" fmla="*/ 0 h 4824536"/>
              <a:gd name="connsiteX5" fmla="*/ 2808312 w 3108595"/>
              <a:gd name="connsiteY5" fmla="*/ 1296144 h 4824536"/>
              <a:gd name="connsiteX6" fmla="*/ 3096344 w 3108595"/>
              <a:gd name="connsiteY6" fmla="*/ 1656184 h 4824536"/>
              <a:gd name="connsiteX7" fmla="*/ 2795035 w 3108595"/>
              <a:gd name="connsiteY7" fmla="*/ 2014621 h 4824536"/>
              <a:gd name="connsiteX8" fmla="*/ 2808312 w 3108595"/>
              <a:gd name="connsiteY8" fmla="*/ 2814313 h 4824536"/>
              <a:gd name="connsiteX9" fmla="*/ 2808312 w 3108595"/>
              <a:gd name="connsiteY9" fmla="*/ 2814313 h 4824536"/>
              <a:gd name="connsiteX10" fmla="*/ 2808312 w 3108595"/>
              <a:gd name="connsiteY10" fmla="*/ 4020447 h 4824536"/>
              <a:gd name="connsiteX11" fmla="*/ 2808312 w 3108595"/>
              <a:gd name="connsiteY11" fmla="*/ 4824536 h 4824536"/>
              <a:gd name="connsiteX12" fmla="*/ 1170130 w 3108595"/>
              <a:gd name="connsiteY12" fmla="*/ 4824536 h 4824536"/>
              <a:gd name="connsiteX13" fmla="*/ 468052 w 3108595"/>
              <a:gd name="connsiteY13" fmla="*/ 4824536 h 4824536"/>
              <a:gd name="connsiteX14" fmla="*/ 0 w 3108595"/>
              <a:gd name="connsiteY14" fmla="*/ 4824536 h 4824536"/>
              <a:gd name="connsiteX15" fmla="*/ 0 w 3108595"/>
              <a:gd name="connsiteY15" fmla="*/ 4020447 h 4824536"/>
              <a:gd name="connsiteX16" fmla="*/ 0 w 3108595"/>
              <a:gd name="connsiteY16" fmla="*/ 2814313 h 4824536"/>
              <a:gd name="connsiteX17" fmla="*/ 0 w 3108595"/>
              <a:gd name="connsiteY17" fmla="*/ 2814313 h 4824536"/>
              <a:gd name="connsiteX18" fmla="*/ 0 w 3108595"/>
              <a:gd name="connsiteY18" fmla="*/ 0 h 482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8595" h="4824536">
                <a:moveTo>
                  <a:pt x="0" y="0"/>
                </a:moveTo>
                <a:lnTo>
                  <a:pt x="468052" y="0"/>
                </a:lnTo>
                <a:lnTo>
                  <a:pt x="468052" y="0"/>
                </a:lnTo>
                <a:lnTo>
                  <a:pt x="1170130" y="0"/>
                </a:lnTo>
                <a:lnTo>
                  <a:pt x="2808312" y="0"/>
                </a:lnTo>
                <a:cubicBezTo>
                  <a:pt x="2806325" y="432577"/>
                  <a:pt x="2810299" y="863567"/>
                  <a:pt x="2808312" y="1296144"/>
                </a:cubicBezTo>
                <a:cubicBezTo>
                  <a:pt x="3108595" y="1645392"/>
                  <a:pt x="2723102" y="1161331"/>
                  <a:pt x="3096344" y="1656184"/>
                </a:cubicBezTo>
                <a:cubicBezTo>
                  <a:pt x="2771871" y="2033978"/>
                  <a:pt x="2968752" y="1794619"/>
                  <a:pt x="2795035" y="2014621"/>
                </a:cubicBezTo>
                <a:cubicBezTo>
                  <a:pt x="2827707" y="2970252"/>
                  <a:pt x="2806099" y="2681031"/>
                  <a:pt x="2808312" y="2814313"/>
                </a:cubicBezTo>
                <a:lnTo>
                  <a:pt x="2808312" y="2814313"/>
                </a:lnTo>
                <a:lnTo>
                  <a:pt x="2808312" y="4020447"/>
                </a:lnTo>
                <a:lnTo>
                  <a:pt x="2808312" y="4824536"/>
                </a:lnTo>
                <a:lnTo>
                  <a:pt x="1170130" y="4824536"/>
                </a:lnTo>
                <a:lnTo>
                  <a:pt x="468052" y="4824536"/>
                </a:lnTo>
                <a:lnTo>
                  <a:pt x="0" y="4824536"/>
                </a:lnTo>
                <a:lnTo>
                  <a:pt x="0" y="4020447"/>
                </a:lnTo>
                <a:lnTo>
                  <a:pt x="0" y="2814313"/>
                </a:lnTo>
                <a:lnTo>
                  <a:pt x="0" y="2814313"/>
                </a:lnTo>
                <a:lnTo>
                  <a:pt x="0" y="0"/>
                </a:lnTo>
                <a:close/>
              </a:path>
            </a:pathLst>
          </a:custGeom>
          <a:solidFill>
            <a:srgbClr val="868686">
              <a:alpha val="72941"/>
            </a:srgbClr>
          </a:solidFill>
        </p:spPr>
        <p:txBody>
          <a:bodyPr lIns="457200" tIns="914400">
            <a:normAutofit/>
          </a:bodyPr>
          <a:lstStyle>
            <a:lvl1pPr>
              <a:buNone/>
              <a:defRPr sz="2400" b="1" baseline="0">
                <a:solidFill>
                  <a:schemeClr val="bg1"/>
                </a:solidFill>
              </a:defRPr>
            </a:lvl1pPr>
          </a:lstStyle>
          <a:p>
            <a:pPr lvl="0"/>
            <a:r>
              <a:rPr lang="en-US" dirty="0"/>
              <a:t>Insert Text</a:t>
            </a:r>
          </a:p>
        </p:txBody>
      </p:sp>
      <p:sp>
        <p:nvSpPr>
          <p:cNvPr id="13" name="Text Placeholder 14"/>
          <p:cNvSpPr>
            <a:spLocks noGrp="1"/>
          </p:cNvSpPr>
          <p:nvPr>
            <p:ph type="body" sz="quarter" idx="12" hasCustomPrompt="1"/>
          </p:nvPr>
        </p:nvSpPr>
        <p:spPr>
          <a:xfrm>
            <a:off x="1102981" y="3933057"/>
            <a:ext cx="2880784" cy="1656183"/>
          </a:xfrm>
        </p:spPr>
        <p:txBody>
          <a:bodyPr>
            <a:normAutofit/>
          </a:bodyPr>
          <a:lstStyle>
            <a:lvl1pPr>
              <a:buNone/>
              <a:defRPr sz="1800" baseline="0">
                <a:solidFill>
                  <a:schemeClr val="bg1"/>
                </a:solidFill>
              </a:defRPr>
            </a:lvl1pPr>
          </a:lstStyle>
          <a:p>
            <a:pPr lvl="0"/>
            <a:r>
              <a:rPr lang="en-US" dirty="0"/>
              <a:t>Insert Text</a:t>
            </a:r>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439382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y Overlay Righ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12192000" cy="6858000"/>
          </a:xfrm>
        </p:spPr>
        <p:txBody>
          <a:bodyPr lIns="0" tIns="0"/>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a:t>Click icon to insert background picture</a:t>
            </a:r>
          </a:p>
          <a:p>
            <a:endParaRPr lang="en-US" dirty="0"/>
          </a:p>
        </p:txBody>
      </p:sp>
      <p:sp>
        <p:nvSpPr>
          <p:cNvPr id="12" name="Text Placeholder 12"/>
          <p:cNvSpPr>
            <a:spLocks noGrp="1"/>
          </p:cNvSpPr>
          <p:nvPr>
            <p:ph type="body" sz="quarter" idx="11" hasCustomPrompt="1"/>
          </p:nvPr>
        </p:nvSpPr>
        <p:spPr>
          <a:xfrm>
            <a:off x="7536160" y="908720"/>
            <a:ext cx="4128456" cy="4824536"/>
          </a:xfrm>
          <a:custGeom>
            <a:avLst/>
            <a:gdLst>
              <a:gd name="connsiteX0" fmla="*/ 0 w 2376487"/>
              <a:gd name="connsiteY0" fmla="*/ 0 h 1800200"/>
              <a:gd name="connsiteX1" fmla="*/ 396081 w 2376487"/>
              <a:gd name="connsiteY1" fmla="*/ 0 h 1800200"/>
              <a:gd name="connsiteX2" fmla="*/ 396081 w 2376487"/>
              <a:gd name="connsiteY2" fmla="*/ 0 h 1800200"/>
              <a:gd name="connsiteX3" fmla="*/ 990203 w 2376487"/>
              <a:gd name="connsiteY3" fmla="*/ 0 h 1800200"/>
              <a:gd name="connsiteX4" fmla="*/ 2376487 w 2376487"/>
              <a:gd name="connsiteY4" fmla="*/ 0 h 1800200"/>
              <a:gd name="connsiteX5" fmla="*/ 2376487 w 2376487"/>
              <a:gd name="connsiteY5" fmla="*/ 1050117 h 1800200"/>
              <a:gd name="connsiteX6" fmla="*/ 2376487 w 2376487"/>
              <a:gd name="connsiteY6" fmla="*/ 1050117 h 1800200"/>
              <a:gd name="connsiteX7" fmla="*/ 2376487 w 2376487"/>
              <a:gd name="connsiteY7" fmla="*/ 1500167 h 1800200"/>
              <a:gd name="connsiteX8" fmla="*/ 2376487 w 2376487"/>
              <a:gd name="connsiteY8" fmla="*/ 1800200 h 1800200"/>
              <a:gd name="connsiteX9" fmla="*/ 990203 w 2376487"/>
              <a:gd name="connsiteY9" fmla="*/ 1800200 h 1800200"/>
              <a:gd name="connsiteX10" fmla="*/ 693150 w 2376487"/>
              <a:gd name="connsiteY10" fmla="*/ 2025225 h 1800200"/>
              <a:gd name="connsiteX11" fmla="*/ 396081 w 2376487"/>
              <a:gd name="connsiteY11" fmla="*/ 1800200 h 1800200"/>
              <a:gd name="connsiteX12" fmla="*/ 0 w 2376487"/>
              <a:gd name="connsiteY12" fmla="*/ 1800200 h 1800200"/>
              <a:gd name="connsiteX13" fmla="*/ 0 w 2376487"/>
              <a:gd name="connsiteY13" fmla="*/ 1500167 h 1800200"/>
              <a:gd name="connsiteX14" fmla="*/ 0 w 2376487"/>
              <a:gd name="connsiteY14" fmla="*/ 1050117 h 1800200"/>
              <a:gd name="connsiteX15" fmla="*/ 0 w 2376487"/>
              <a:gd name="connsiteY15" fmla="*/ 1050117 h 1800200"/>
              <a:gd name="connsiteX16" fmla="*/ 0 w 2376487"/>
              <a:gd name="connsiteY16" fmla="*/ 0 h 1800200"/>
              <a:gd name="connsiteX0" fmla="*/ 0 w 2376487"/>
              <a:gd name="connsiteY0" fmla="*/ 0 h 1800200"/>
              <a:gd name="connsiteX1" fmla="*/ 396081 w 2376487"/>
              <a:gd name="connsiteY1" fmla="*/ 0 h 1800200"/>
              <a:gd name="connsiteX2" fmla="*/ 396081 w 2376487"/>
              <a:gd name="connsiteY2" fmla="*/ 0 h 1800200"/>
              <a:gd name="connsiteX3" fmla="*/ 990203 w 2376487"/>
              <a:gd name="connsiteY3" fmla="*/ 0 h 1800200"/>
              <a:gd name="connsiteX4" fmla="*/ 2376487 w 2376487"/>
              <a:gd name="connsiteY4" fmla="*/ 0 h 1800200"/>
              <a:gd name="connsiteX5" fmla="*/ 2376487 w 2376487"/>
              <a:gd name="connsiteY5" fmla="*/ 1050117 h 1800200"/>
              <a:gd name="connsiteX6" fmla="*/ 2376487 w 2376487"/>
              <a:gd name="connsiteY6" fmla="*/ 1050117 h 1800200"/>
              <a:gd name="connsiteX7" fmla="*/ 2376487 w 2376487"/>
              <a:gd name="connsiteY7" fmla="*/ 1500167 h 1800200"/>
              <a:gd name="connsiteX8" fmla="*/ 2376487 w 2376487"/>
              <a:gd name="connsiteY8" fmla="*/ 1800200 h 1800200"/>
              <a:gd name="connsiteX9" fmla="*/ 990203 w 2376487"/>
              <a:gd name="connsiteY9" fmla="*/ 1800200 h 1800200"/>
              <a:gd name="connsiteX10" fmla="*/ 396081 w 2376487"/>
              <a:gd name="connsiteY10" fmla="*/ 1800200 h 1800200"/>
              <a:gd name="connsiteX11" fmla="*/ 0 w 2376487"/>
              <a:gd name="connsiteY11" fmla="*/ 1800200 h 1800200"/>
              <a:gd name="connsiteX12" fmla="*/ 0 w 2376487"/>
              <a:gd name="connsiteY12" fmla="*/ 1500167 h 1800200"/>
              <a:gd name="connsiteX13" fmla="*/ 0 w 2376487"/>
              <a:gd name="connsiteY13" fmla="*/ 1050117 h 1800200"/>
              <a:gd name="connsiteX14" fmla="*/ 0 w 2376487"/>
              <a:gd name="connsiteY14" fmla="*/ 1050117 h 1800200"/>
              <a:gd name="connsiteX15" fmla="*/ 0 w 2376487"/>
              <a:gd name="connsiteY15" fmla="*/ 0 h 1800200"/>
              <a:gd name="connsiteX0" fmla="*/ 8690 w 2385177"/>
              <a:gd name="connsiteY0" fmla="*/ 0 h 1800200"/>
              <a:gd name="connsiteX1" fmla="*/ 404771 w 2385177"/>
              <a:gd name="connsiteY1" fmla="*/ 0 h 1800200"/>
              <a:gd name="connsiteX2" fmla="*/ 404771 w 2385177"/>
              <a:gd name="connsiteY2" fmla="*/ 0 h 1800200"/>
              <a:gd name="connsiteX3" fmla="*/ 998893 w 2385177"/>
              <a:gd name="connsiteY3" fmla="*/ 0 h 1800200"/>
              <a:gd name="connsiteX4" fmla="*/ 2385177 w 2385177"/>
              <a:gd name="connsiteY4" fmla="*/ 0 h 1800200"/>
              <a:gd name="connsiteX5" fmla="*/ 2385177 w 2385177"/>
              <a:gd name="connsiteY5" fmla="*/ 1050117 h 1800200"/>
              <a:gd name="connsiteX6" fmla="*/ 2385177 w 2385177"/>
              <a:gd name="connsiteY6" fmla="*/ 1050117 h 1800200"/>
              <a:gd name="connsiteX7" fmla="*/ 2385177 w 2385177"/>
              <a:gd name="connsiteY7" fmla="*/ 1500167 h 1800200"/>
              <a:gd name="connsiteX8" fmla="*/ 2385177 w 2385177"/>
              <a:gd name="connsiteY8" fmla="*/ 1800200 h 1800200"/>
              <a:gd name="connsiteX9" fmla="*/ 998893 w 2385177"/>
              <a:gd name="connsiteY9" fmla="*/ 1800200 h 1800200"/>
              <a:gd name="connsiteX10" fmla="*/ 404771 w 2385177"/>
              <a:gd name="connsiteY10" fmla="*/ 1800200 h 1800200"/>
              <a:gd name="connsiteX11" fmla="*/ 8690 w 2385177"/>
              <a:gd name="connsiteY11" fmla="*/ 1800200 h 1800200"/>
              <a:gd name="connsiteX12" fmla="*/ 8690 w 2385177"/>
              <a:gd name="connsiteY12" fmla="*/ 1500167 h 1800200"/>
              <a:gd name="connsiteX13" fmla="*/ 8690 w 2385177"/>
              <a:gd name="connsiteY13" fmla="*/ 1050117 h 1800200"/>
              <a:gd name="connsiteX14" fmla="*/ 8690 w 2385177"/>
              <a:gd name="connsiteY14" fmla="*/ 1050117 h 1800200"/>
              <a:gd name="connsiteX15" fmla="*/ 0 w 2385177"/>
              <a:gd name="connsiteY15" fmla="*/ 481072 h 1800200"/>
              <a:gd name="connsiteX16" fmla="*/ 8690 w 2385177"/>
              <a:gd name="connsiteY16"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8060 w 2393237"/>
              <a:gd name="connsiteY16" fmla="*/ 481072 h 1800200"/>
              <a:gd name="connsiteX17" fmla="*/ 16750 w 2393237"/>
              <a:gd name="connsiteY17"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20227" h="1800200">
                <a:moveTo>
                  <a:pt x="243740" y="0"/>
                </a:moveTo>
                <a:lnTo>
                  <a:pt x="639821" y="0"/>
                </a:lnTo>
                <a:lnTo>
                  <a:pt x="639821" y="0"/>
                </a:lnTo>
                <a:lnTo>
                  <a:pt x="1233943" y="0"/>
                </a:lnTo>
                <a:lnTo>
                  <a:pt x="2620227" y="0"/>
                </a:lnTo>
                <a:lnTo>
                  <a:pt x="2620227" y="1050117"/>
                </a:lnTo>
                <a:lnTo>
                  <a:pt x="2620227" y="1050117"/>
                </a:lnTo>
                <a:lnTo>
                  <a:pt x="2620227" y="1500167"/>
                </a:lnTo>
                <a:lnTo>
                  <a:pt x="2620227" y="1800200"/>
                </a:lnTo>
                <a:lnTo>
                  <a:pt x="1233943" y="1800200"/>
                </a:lnTo>
                <a:lnTo>
                  <a:pt x="639821" y="1800200"/>
                </a:lnTo>
                <a:lnTo>
                  <a:pt x="243740" y="1800200"/>
                </a:lnTo>
                <a:lnTo>
                  <a:pt x="243740" y="1500167"/>
                </a:lnTo>
                <a:lnTo>
                  <a:pt x="243740" y="1050117"/>
                </a:lnTo>
                <a:lnTo>
                  <a:pt x="243740" y="1050117"/>
                </a:lnTo>
                <a:lnTo>
                  <a:pt x="226990" y="733413"/>
                </a:lnTo>
                <a:cubicBezTo>
                  <a:pt x="226990" y="695503"/>
                  <a:pt x="255974" y="713459"/>
                  <a:pt x="0" y="591110"/>
                </a:cubicBezTo>
                <a:cubicBezTo>
                  <a:pt x="273360" y="471261"/>
                  <a:pt x="156700" y="517751"/>
                  <a:pt x="235050" y="481072"/>
                </a:cubicBezTo>
                <a:lnTo>
                  <a:pt x="243740" y="0"/>
                </a:lnTo>
                <a:close/>
              </a:path>
            </a:pathLst>
          </a:custGeom>
          <a:solidFill>
            <a:srgbClr val="868686">
              <a:alpha val="72941"/>
            </a:srgbClr>
          </a:solidFill>
        </p:spPr>
        <p:txBody>
          <a:bodyPr lIns="594360" tIns="914400">
            <a:normAutofit/>
          </a:bodyPr>
          <a:lstStyle>
            <a:lvl1pPr>
              <a:buNone/>
              <a:defRPr sz="2400" b="1" baseline="0">
                <a:solidFill>
                  <a:schemeClr val="bg1"/>
                </a:solidFill>
              </a:defRPr>
            </a:lvl1pPr>
          </a:lstStyle>
          <a:p>
            <a:pPr lvl="0"/>
            <a:r>
              <a:rPr lang="en-US" dirty="0"/>
              <a:t>Insert Text</a:t>
            </a:r>
          </a:p>
        </p:txBody>
      </p:sp>
      <p:sp>
        <p:nvSpPr>
          <p:cNvPr id="13" name="Text Placeholder 14"/>
          <p:cNvSpPr>
            <a:spLocks noGrp="1"/>
          </p:cNvSpPr>
          <p:nvPr>
            <p:ph type="body" sz="quarter" idx="12" hasCustomPrompt="1"/>
          </p:nvPr>
        </p:nvSpPr>
        <p:spPr>
          <a:xfrm>
            <a:off x="8336112" y="3672364"/>
            <a:ext cx="2880784" cy="1656183"/>
          </a:xfrm>
        </p:spPr>
        <p:txBody>
          <a:bodyPr>
            <a:normAutofit/>
          </a:bodyPr>
          <a:lstStyle>
            <a:lvl1pPr>
              <a:buNone/>
              <a:defRPr sz="1800" b="0" baseline="0">
                <a:solidFill>
                  <a:schemeClr val="bg1"/>
                </a:solidFill>
              </a:defRPr>
            </a:lvl1pPr>
          </a:lstStyle>
          <a:p>
            <a:pPr lvl="0"/>
            <a:r>
              <a:rPr lang="en-US" dirty="0"/>
              <a:t>Insert Text</a:t>
            </a:r>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895513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ange Overlay Lef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12192000"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a:t>Click icon to insert background picture</a:t>
            </a:r>
          </a:p>
          <a:p>
            <a:endParaRPr lang="en-US" dirty="0"/>
          </a:p>
        </p:txBody>
      </p:sp>
      <p:sp>
        <p:nvSpPr>
          <p:cNvPr id="10" name="Text Placeholder 12"/>
          <p:cNvSpPr>
            <a:spLocks noGrp="1"/>
          </p:cNvSpPr>
          <p:nvPr>
            <p:ph type="body" sz="quarter" idx="11" hasCustomPrompt="1"/>
          </p:nvPr>
        </p:nvSpPr>
        <p:spPr>
          <a:xfrm>
            <a:off x="623393" y="1196752"/>
            <a:ext cx="4144793" cy="4824536"/>
          </a:xfrm>
          <a:custGeom>
            <a:avLst/>
            <a:gdLst>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8312 w 2808312"/>
              <a:gd name="connsiteY5" fmla="*/ 2814313 h 4824536"/>
              <a:gd name="connsiteX6" fmla="*/ 2808312 w 2808312"/>
              <a:gd name="connsiteY6" fmla="*/ 2814313 h 4824536"/>
              <a:gd name="connsiteX7" fmla="*/ 2808312 w 2808312"/>
              <a:gd name="connsiteY7" fmla="*/ 4020447 h 4824536"/>
              <a:gd name="connsiteX8" fmla="*/ 2808312 w 2808312"/>
              <a:gd name="connsiteY8" fmla="*/ 4824536 h 4824536"/>
              <a:gd name="connsiteX9" fmla="*/ 1170130 w 2808312"/>
              <a:gd name="connsiteY9" fmla="*/ 4824536 h 4824536"/>
              <a:gd name="connsiteX10" fmla="*/ 819100 w 2808312"/>
              <a:gd name="connsiteY10" fmla="*/ 5427603 h 4824536"/>
              <a:gd name="connsiteX11" fmla="*/ 468052 w 2808312"/>
              <a:gd name="connsiteY11" fmla="*/ 4824536 h 4824536"/>
              <a:gd name="connsiteX12" fmla="*/ 0 w 2808312"/>
              <a:gd name="connsiteY12" fmla="*/ 4824536 h 4824536"/>
              <a:gd name="connsiteX13" fmla="*/ 0 w 2808312"/>
              <a:gd name="connsiteY13" fmla="*/ 4020447 h 4824536"/>
              <a:gd name="connsiteX14" fmla="*/ 0 w 2808312"/>
              <a:gd name="connsiteY14" fmla="*/ 2814313 h 4824536"/>
              <a:gd name="connsiteX15" fmla="*/ 0 w 2808312"/>
              <a:gd name="connsiteY15" fmla="*/ 2814313 h 4824536"/>
              <a:gd name="connsiteX16" fmla="*/ 0 w 2808312"/>
              <a:gd name="connsiteY16"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8312 w 2808312"/>
              <a:gd name="connsiteY5" fmla="*/ 2814313 h 4824536"/>
              <a:gd name="connsiteX6" fmla="*/ 2808312 w 2808312"/>
              <a:gd name="connsiteY6" fmla="*/ 2814313 h 4824536"/>
              <a:gd name="connsiteX7" fmla="*/ 2808312 w 2808312"/>
              <a:gd name="connsiteY7" fmla="*/ 4020447 h 4824536"/>
              <a:gd name="connsiteX8" fmla="*/ 2808312 w 2808312"/>
              <a:gd name="connsiteY8" fmla="*/ 4824536 h 4824536"/>
              <a:gd name="connsiteX9" fmla="*/ 1170130 w 2808312"/>
              <a:gd name="connsiteY9" fmla="*/ 4824536 h 4824536"/>
              <a:gd name="connsiteX10" fmla="*/ 468052 w 2808312"/>
              <a:gd name="connsiteY10" fmla="*/ 4824536 h 4824536"/>
              <a:gd name="connsiteX11" fmla="*/ 0 w 2808312"/>
              <a:gd name="connsiteY11" fmla="*/ 4824536 h 4824536"/>
              <a:gd name="connsiteX12" fmla="*/ 0 w 2808312"/>
              <a:gd name="connsiteY12" fmla="*/ 4020447 h 4824536"/>
              <a:gd name="connsiteX13" fmla="*/ 0 w 2808312"/>
              <a:gd name="connsiteY13" fmla="*/ 2814313 h 4824536"/>
              <a:gd name="connsiteX14" fmla="*/ 0 w 2808312"/>
              <a:gd name="connsiteY14" fmla="*/ 2814313 h 4824536"/>
              <a:gd name="connsiteX15" fmla="*/ 0 w 2808312"/>
              <a:gd name="connsiteY15"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8312 w 2808312"/>
              <a:gd name="connsiteY6" fmla="*/ 2814313 h 4824536"/>
              <a:gd name="connsiteX7" fmla="*/ 2808312 w 2808312"/>
              <a:gd name="connsiteY7" fmla="*/ 2814313 h 4824536"/>
              <a:gd name="connsiteX8" fmla="*/ 2808312 w 2808312"/>
              <a:gd name="connsiteY8" fmla="*/ 4020447 h 4824536"/>
              <a:gd name="connsiteX9" fmla="*/ 2808312 w 2808312"/>
              <a:gd name="connsiteY9" fmla="*/ 4824536 h 4824536"/>
              <a:gd name="connsiteX10" fmla="*/ 1170130 w 2808312"/>
              <a:gd name="connsiteY10" fmla="*/ 4824536 h 4824536"/>
              <a:gd name="connsiteX11" fmla="*/ 468052 w 2808312"/>
              <a:gd name="connsiteY11" fmla="*/ 4824536 h 4824536"/>
              <a:gd name="connsiteX12" fmla="*/ 0 w 2808312"/>
              <a:gd name="connsiteY12" fmla="*/ 4824536 h 4824536"/>
              <a:gd name="connsiteX13" fmla="*/ 0 w 2808312"/>
              <a:gd name="connsiteY13" fmla="*/ 4020447 h 4824536"/>
              <a:gd name="connsiteX14" fmla="*/ 0 w 2808312"/>
              <a:gd name="connsiteY14" fmla="*/ 2814313 h 4824536"/>
              <a:gd name="connsiteX15" fmla="*/ 0 w 2808312"/>
              <a:gd name="connsiteY15" fmla="*/ 2814313 h 4824536"/>
              <a:gd name="connsiteX16" fmla="*/ 0 w 2808312"/>
              <a:gd name="connsiteY16"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795035 w 2808312"/>
              <a:gd name="connsiteY6" fmla="*/ 2014621 h 4824536"/>
              <a:gd name="connsiteX7" fmla="*/ 2808312 w 2808312"/>
              <a:gd name="connsiteY7" fmla="*/ 2814313 h 4824536"/>
              <a:gd name="connsiteX8" fmla="*/ 2808312 w 2808312"/>
              <a:gd name="connsiteY8" fmla="*/ 2814313 h 4824536"/>
              <a:gd name="connsiteX9" fmla="*/ 2808312 w 2808312"/>
              <a:gd name="connsiteY9" fmla="*/ 4020447 h 4824536"/>
              <a:gd name="connsiteX10" fmla="*/ 2808312 w 2808312"/>
              <a:gd name="connsiteY10" fmla="*/ 4824536 h 4824536"/>
              <a:gd name="connsiteX11" fmla="*/ 1170130 w 2808312"/>
              <a:gd name="connsiteY11" fmla="*/ 4824536 h 4824536"/>
              <a:gd name="connsiteX12" fmla="*/ 468052 w 2808312"/>
              <a:gd name="connsiteY12" fmla="*/ 4824536 h 4824536"/>
              <a:gd name="connsiteX13" fmla="*/ 0 w 2808312"/>
              <a:gd name="connsiteY13" fmla="*/ 4824536 h 4824536"/>
              <a:gd name="connsiteX14" fmla="*/ 0 w 2808312"/>
              <a:gd name="connsiteY14" fmla="*/ 4020447 h 4824536"/>
              <a:gd name="connsiteX15" fmla="*/ 0 w 2808312"/>
              <a:gd name="connsiteY15" fmla="*/ 2814313 h 4824536"/>
              <a:gd name="connsiteX16" fmla="*/ 0 w 2808312"/>
              <a:gd name="connsiteY16" fmla="*/ 2814313 h 4824536"/>
              <a:gd name="connsiteX17" fmla="*/ 0 w 2808312"/>
              <a:gd name="connsiteY17"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2350 w 2808312"/>
              <a:gd name="connsiteY6" fmla="*/ 1619600 h 4824536"/>
              <a:gd name="connsiteX7" fmla="*/ 2795035 w 2808312"/>
              <a:gd name="connsiteY7" fmla="*/ 2014621 h 4824536"/>
              <a:gd name="connsiteX8" fmla="*/ 2808312 w 2808312"/>
              <a:gd name="connsiteY8" fmla="*/ 2814313 h 4824536"/>
              <a:gd name="connsiteX9" fmla="*/ 2808312 w 2808312"/>
              <a:gd name="connsiteY9" fmla="*/ 2814313 h 4824536"/>
              <a:gd name="connsiteX10" fmla="*/ 2808312 w 2808312"/>
              <a:gd name="connsiteY10" fmla="*/ 4020447 h 4824536"/>
              <a:gd name="connsiteX11" fmla="*/ 2808312 w 2808312"/>
              <a:gd name="connsiteY11" fmla="*/ 4824536 h 4824536"/>
              <a:gd name="connsiteX12" fmla="*/ 1170130 w 2808312"/>
              <a:gd name="connsiteY12" fmla="*/ 4824536 h 4824536"/>
              <a:gd name="connsiteX13" fmla="*/ 468052 w 2808312"/>
              <a:gd name="connsiteY13" fmla="*/ 4824536 h 4824536"/>
              <a:gd name="connsiteX14" fmla="*/ 0 w 2808312"/>
              <a:gd name="connsiteY14" fmla="*/ 4824536 h 4824536"/>
              <a:gd name="connsiteX15" fmla="*/ 0 w 2808312"/>
              <a:gd name="connsiteY15" fmla="*/ 4020447 h 4824536"/>
              <a:gd name="connsiteX16" fmla="*/ 0 w 2808312"/>
              <a:gd name="connsiteY16" fmla="*/ 2814313 h 4824536"/>
              <a:gd name="connsiteX17" fmla="*/ 0 w 2808312"/>
              <a:gd name="connsiteY17" fmla="*/ 2814313 h 4824536"/>
              <a:gd name="connsiteX18" fmla="*/ 0 w 2808312"/>
              <a:gd name="connsiteY18"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2350 w 2808312"/>
              <a:gd name="connsiteY6" fmla="*/ 1619600 h 4824536"/>
              <a:gd name="connsiteX7" fmla="*/ 2795035 w 2808312"/>
              <a:gd name="connsiteY7" fmla="*/ 2014621 h 4824536"/>
              <a:gd name="connsiteX8" fmla="*/ 2808312 w 2808312"/>
              <a:gd name="connsiteY8" fmla="*/ 2814313 h 4824536"/>
              <a:gd name="connsiteX9" fmla="*/ 2808312 w 2808312"/>
              <a:gd name="connsiteY9" fmla="*/ 2814313 h 4824536"/>
              <a:gd name="connsiteX10" fmla="*/ 2808312 w 2808312"/>
              <a:gd name="connsiteY10" fmla="*/ 4020447 h 4824536"/>
              <a:gd name="connsiteX11" fmla="*/ 2808312 w 2808312"/>
              <a:gd name="connsiteY11" fmla="*/ 4824536 h 4824536"/>
              <a:gd name="connsiteX12" fmla="*/ 1170130 w 2808312"/>
              <a:gd name="connsiteY12" fmla="*/ 4824536 h 4824536"/>
              <a:gd name="connsiteX13" fmla="*/ 468052 w 2808312"/>
              <a:gd name="connsiteY13" fmla="*/ 4824536 h 4824536"/>
              <a:gd name="connsiteX14" fmla="*/ 0 w 2808312"/>
              <a:gd name="connsiteY14" fmla="*/ 4824536 h 4824536"/>
              <a:gd name="connsiteX15" fmla="*/ 0 w 2808312"/>
              <a:gd name="connsiteY15" fmla="*/ 4020447 h 4824536"/>
              <a:gd name="connsiteX16" fmla="*/ 0 w 2808312"/>
              <a:gd name="connsiteY16" fmla="*/ 2814313 h 4824536"/>
              <a:gd name="connsiteX17" fmla="*/ 0 w 2808312"/>
              <a:gd name="connsiteY17" fmla="*/ 2814313 h 4824536"/>
              <a:gd name="connsiteX18" fmla="*/ 0 w 2808312"/>
              <a:gd name="connsiteY18" fmla="*/ 0 h 4824536"/>
              <a:gd name="connsiteX0" fmla="*/ 0 w 3097563"/>
              <a:gd name="connsiteY0" fmla="*/ 0 h 4824536"/>
              <a:gd name="connsiteX1" fmla="*/ 468052 w 3097563"/>
              <a:gd name="connsiteY1" fmla="*/ 0 h 4824536"/>
              <a:gd name="connsiteX2" fmla="*/ 468052 w 3097563"/>
              <a:gd name="connsiteY2" fmla="*/ 0 h 4824536"/>
              <a:gd name="connsiteX3" fmla="*/ 1170130 w 3097563"/>
              <a:gd name="connsiteY3" fmla="*/ 0 h 4824536"/>
              <a:gd name="connsiteX4" fmla="*/ 2808312 w 3097563"/>
              <a:gd name="connsiteY4" fmla="*/ 0 h 4824536"/>
              <a:gd name="connsiteX5" fmla="*/ 2802350 w 3097563"/>
              <a:gd name="connsiteY5" fmla="*/ 1297731 h 4824536"/>
              <a:gd name="connsiteX6" fmla="*/ 3096344 w 3097563"/>
              <a:gd name="connsiteY6" fmla="*/ 1656184 h 4824536"/>
              <a:gd name="connsiteX7" fmla="*/ 2795035 w 3097563"/>
              <a:gd name="connsiteY7" fmla="*/ 2014621 h 4824536"/>
              <a:gd name="connsiteX8" fmla="*/ 2808312 w 3097563"/>
              <a:gd name="connsiteY8" fmla="*/ 2814313 h 4824536"/>
              <a:gd name="connsiteX9" fmla="*/ 2808312 w 3097563"/>
              <a:gd name="connsiteY9" fmla="*/ 2814313 h 4824536"/>
              <a:gd name="connsiteX10" fmla="*/ 2808312 w 3097563"/>
              <a:gd name="connsiteY10" fmla="*/ 4020447 h 4824536"/>
              <a:gd name="connsiteX11" fmla="*/ 2808312 w 3097563"/>
              <a:gd name="connsiteY11" fmla="*/ 4824536 h 4824536"/>
              <a:gd name="connsiteX12" fmla="*/ 1170130 w 3097563"/>
              <a:gd name="connsiteY12" fmla="*/ 4824536 h 4824536"/>
              <a:gd name="connsiteX13" fmla="*/ 468052 w 3097563"/>
              <a:gd name="connsiteY13" fmla="*/ 4824536 h 4824536"/>
              <a:gd name="connsiteX14" fmla="*/ 0 w 3097563"/>
              <a:gd name="connsiteY14" fmla="*/ 4824536 h 4824536"/>
              <a:gd name="connsiteX15" fmla="*/ 0 w 3097563"/>
              <a:gd name="connsiteY15" fmla="*/ 4020447 h 4824536"/>
              <a:gd name="connsiteX16" fmla="*/ 0 w 3097563"/>
              <a:gd name="connsiteY16" fmla="*/ 2814313 h 4824536"/>
              <a:gd name="connsiteX17" fmla="*/ 0 w 3097563"/>
              <a:gd name="connsiteY17" fmla="*/ 2814313 h 4824536"/>
              <a:gd name="connsiteX18" fmla="*/ 0 w 3097563"/>
              <a:gd name="connsiteY18" fmla="*/ 0 h 4824536"/>
              <a:gd name="connsiteX0" fmla="*/ 0 w 3097563"/>
              <a:gd name="connsiteY0" fmla="*/ 0 h 4824536"/>
              <a:gd name="connsiteX1" fmla="*/ 468052 w 3097563"/>
              <a:gd name="connsiteY1" fmla="*/ 0 h 4824536"/>
              <a:gd name="connsiteX2" fmla="*/ 468052 w 3097563"/>
              <a:gd name="connsiteY2" fmla="*/ 0 h 4824536"/>
              <a:gd name="connsiteX3" fmla="*/ 1170130 w 3097563"/>
              <a:gd name="connsiteY3" fmla="*/ 0 h 4824536"/>
              <a:gd name="connsiteX4" fmla="*/ 2808312 w 3097563"/>
              <a:gd name="connsiteY4" fmla="*/ 0 h 4824536"/>
              <a:gd name="connsiteX5" fmla="*/ 2802350 w 3097563"/>
              <a:gd name="connsiteY5" fmla="*/ 1297731 h 4824536"/>
              <a:gd name="connsiteX6" fmla="*/ 3096344 w 3097563"/>
              <a:gd name="connsiteY6" fmla="*/ 1656184 h 4824536"/>
              <a:gd name="connsiteX7" fmla="*/ 2795035 w 3097563"/>
              <a:gd name="connsiteY7" fmla="*/ 2014621 h 4824536"/>
              <a:gd name="connsiteX8" fmla="*/ 2808312 w 3097563"/>
              <a:gd name="connsiteY8" fmla="*/ 2814313 h 4824536"/>
              <a:gd name="connsiteX9" fmla="*/ 2808312 w 3097563"/>
              <a:gd name="connsiteY9" fmla="*/ 2814313 h 4824536"/>
              <a:gd name="connsiteX10" fmla="*/ 2808312 w 3097563"/>
              <a:gd name="connsiteY10" fmla="*/ 4020447 h 4824536"/>
              <a:gd name="connsiteX11" fmla="*/ 2808312 w 3097563"/>
              <a:gd name="connsiteY11" fmla="*/ 4824536 h 4824536"/>
              <a:gd name="connsiteX12" fmla="*/ 1170130 w 3097563"/>
              <a:gd name="connsiteY12" fmla="*/ 4824536 h 4824536"/>
              <a:gd name="connsiteX13" fmla="*/ 468052 w 3097563"/>
              <a:gd name="connsiteY13" fmla="*/ 4824536 h 4824536"/>
              <a:gd name="connsiteX14" fmla="*/ 0 w 3097563"/>
              <a:gd name="connsiteY14" fmla="*/ 4824536 h 4824536"/>
              <a:gd name="connsiteX15" fmla="*/ 0 w 3097563"/>
              <a:gd name="connsiteY15" fmla="*/ 4020447 h 4824536"/>
              <a:gd name="connsiteX16" fmla="*/ 0 w 3097563"/>
              <a:gd name="connsiteY16" fmla="*/ 2814313 h 4824536"/>
              <a:gd name="connsiteX17" fmla="*/ 0 w 3097563"/>
              <a:gd name="connsiteY17" fmla="*/ 2814313 h 4824536"/>
              <a:gd name="connsiteX18" fmla="*/ 0 w 3097563"/>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102633"/>
              <a:gd name="connsiteY0" fmla="*/ 0 h 4824536"/>
              <a:gd name="connsiteX1" fmla="*/ 468052 w 3102633"/>
              <a:gd name="connsiteY1" fmla="*/ 0 h 4824536"/>
              <a:gd name="connsiteX2" fmla="*/ 468052 w 3102633"/>
              <a:gd name="connsiteY2" fmla="*/ 0 h 4824536"/>
              <a:gd name="connsiteX3" fmla="*/ 1170130 w 3102633"/>
              <a:gd name="connsiteY3" fmla="*/ 0 h 4824536"/>
              <a:gd name="connsiteX4" fmla="*/ 2808312 w 3102633"/>
              <a:gd name="connsiteY4" fmla="*/ 0 h 4824536"/>
              <a:gd name="connsiteX5" fmla="*/ 2802350 w 3102633"/>
              <a:gd name="connsiteY5" fmla="*/ 1297731 h 4824536"/>
              <a:gd name="connsiteX6" fmla="*/ 3096344 w 3102633"/>
              <a:gd name="connsiteY6" fmla="*/ 1656184 h 4824536"/>
              <a:gd name="connsiteX7" fmla="*/ 2795035 w 3102633"/>
              <a:gd name="connsiteY7" fmla="*/ 2014621 h 4824536"/>
              <a:gd name="connsiteX8" fmla="*/ 2808312 w 3102633"/>
              <a:gd name="connsiteY8" fmla="*/ 2814313 h 4824536"/>
              <a:gd name="connsiteX9" fmla="*/ 2808312 w 3102633"/>
              <a:gd name="connsiteY9" fmla="*/ 2814313 h 4824536"/>
              <a:gd name="connsiteX10" fmla="*/ 2808312 w 3102633"/>
              <a:gd name="connsiteY10" fmla="*/ 4020447 h 4824536"/>
              <a:gd name="connsiteX11" fmla="*/ 2808312 w 3102633"/>
              <a:gd name="connsiteY11" fmla="*/ 4824536 h 4824536"/>
              <a:gd name="connsiteX12" fmla="*/ 1170130 w 3102633"/>
              <a:gd name="connsiteY12" fmla="*/ 4824536 h 4824536"/>
              <a:gd name="connsiteX13" fmla="*/ 468052 w 3102633"/>
              <a:gd name="connsiteY13" fmla="*/ 4824536 h 4824536"/>
              <a:gd name="connsiteX14" fmla="*/ 0 w 3102633"/>
              <a:gd name="connsiteY14" fmla="*/ 4824536 h 4824536"/>
              <a:gd name="connsiteX15" fmla="*/ 0 w 3102633"/>
              <a:gd name="connsiteY15" fmla="*/ 4020447 h 4824536"/>
              <a:gd name="connsiteX16" fmla="*/ 0 w 3102633"/>
              <a:gd name="connsiteY16" fmla="*/ 2814313 h 4824536"/>
              <a:gd name="connsiteX17" fmla="*/ 0 w 3102633"/>
              <a:gd name="connsiteY17" fmla="*/ 2814313 h 4824536"/>
              <a:gd name="connsiteX18" fmla="*/ 0 w 3102633"/>
              <a:gd name="connsiteY18" fmla="*/ 0 h 4824536"/>
              <a:gd name="connsiteX0" fmla="*/ 0 w 3108595"/>
              <a:gd name="connsiteY0" fmla="*/ 0 h 4824536"/>
              <a:gd name="connsiteX1" fmla="*/ 468052 w 3108595"/>
              <a:gd name="connsiteY1" fmla="*/ 0 h 4824536"/>
              <a:gd name="connsiteX2" fmla="*/ 468052 w 3108595"/>
              <a:gd name="connsiteY2" fmla="*/ 0 h 4824536"/>
              <a:gd name="connsiteX3" fmla="*/ 1170130 w 3108595"/>
              <a:gd name="connsiteY3" fmla="*/ 0 h 4824536"/>
              <a:gd name="connsiteX4" fmla="*/ 2808312 w 3108595"/>
              <a:gd name="connsiteY4" fmla="*/ 0 h 4824536"/>
              <a:gd name="connsiteX5" fmla="*/ 2808312 w 3108595"/>
              <a:gd name="connsiteY5" fmla="*/ 1296144 h 4824536"/>
              <a:gd name="connsiteX6" fmla="*/ 3096344 w 3108595"/>
              <a:gd name="connsiteY6" fmla="*/ 1656184 h 4824536"/>
              <a:gd name="connsiteX7" fmla="*/ 2795035 w 3108595"/>
              <a:gd name="connsiteY7" fmla="*/ 2014621 h 4824536"/>
              <a:gd name="connsiteX8" fmla="*/ 2808312 w 3108595"/>
              <a:gd name="connsiteY8" fmla="*/ 2814313 h 4824536"/>
              <a:gd name="connsiteX9" fmla="*/ 2808312 w 3108595"/>
              <a:gd name="connsiteY9" fmla="*/ 2814313 h 4824536"/>
              <a:gd name="connsiteX10" fmla="*/ 2808312 w 3108595"/>
              <a:gd name="connsiteY10" fmla="*/ 4020447 h 4824536"/>
              <a:gd name="connsiteX11" fmla="*/ 2808312 w 3108595"/>
              <a:gd name="connsiteY11" fmla="*/ 4824536 h 4824536"/>
              <a:gd name="connsiteX12" fmla="*/ 1170130 w 3108595"/>
              <a:gd name="connsiteY12" fmla="*/ 4824536 h 4824536"/>
              <a:gd name="connsiteX13" fmla="*/ 468052 w 3108595"/>
              <a:gd name="connsiteY13" fmla="*/ 4824536 h 4824536"/>
              <a:gd name="connsiteX14" fmla="*/ 0 w 3108595"/>
              <a:gd name="connsiteY14" fmla="*/ 4824536 h 4824536"/>
              <a:gd name="connsiteX15" fmla="*/ 0 w 3108595"/>
              <a:gd name="connsiteY15" fmla="*/ 4020447 h 4824536"/>
              <a:gd name="connsiteX16" fmla="*/ 0 w 3108595"/>
              <a:gd name="connsiteY16" fmla="*/ 2814313 h 4824536"/>
              <a:gd name="connsiteX17" fmla="*/ 0 w 3108595"/>
              <a:gd name="connsiteY17" fmla="*/ 2814313 h 4824536"/>
              <a:gd name="connsiteX18" fmla="*/ 0 w 3108595"/>
              <a:gd name="connsiteY18" fmla="*/ 0 h 482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8595" h="4824536">
                <a:moveTo>
                  <a:pt x="0" y="0"/>
                </a:moveTo>
                <a:lnTo>
                  <a:pt x="468052" y="0"/>
                </a:lnTo>
                <a:lnTo>
                  <a:pt x="468052" y="0"/>
                </a:lnTo>
                <a:lnTo>
                  <a:pt x="1170130" y="0"/>
                </a:lnTo>
                <a:lnTo>
                  <a:pt x="2808312" y="0"/>
                </a:lnTo>
                <a:cubicBezTo>
                  <a:pt x="2806325" y="432577"/>
                  <a:pt x="2810299" y="863567"/>
                  <a:pt x="2808312" y="1296144"/>
                </a:cubicBezTo>
                <a:cubicBezTo>
                  <a:pt x="3108595" y="1645392"/>
                  <a:pt x="2723102" y="1161331"/>
                  <a:pt x="3096344" y="1656184"/>
                </a:cubicBezTo>
                <a:cubicBezTo>
                  <a:pt x="2771871" y="2033978"/>
                  <a:pt x="2968752" y="1794619"/>
                  <a:pt x="2795035" y="2014621"/>
                </a:cubicBezTo>
                <a:cubicBezTo>
                  <a:pt x="2827707" y="2970252"/>
                  <a:pt x="2806099" y="2681031"/>
                  <a:pt x="2808312" y="2814313"/>
                </a:cubicBezTo>
                <a:lnTo>
                  <a:pt x="2808312" y="2814313"/>
                </a:lnTo>
                <a:lnTo>
                  <a:pt x="2808312" y="4020447"/>
                </a:lnTo>
                <a:lnTo>
                  <a:pt x="2808312" y="4824536"/>
                </a:lnTo>
                <a:lnTo>
                  <a:pt x="1170130" y="4824536"/>
                </a:lnTo>
                <a:lnTo>
                  <a:pt x="468052" y="4824536"/>
                </a:lnTo>
                <a:lnTo>
                  <a:pt x="0" y="4824536"/>
                </a:lnTo>
                <a:lnTo>
                  <a:pt x="0" y="4020447"/>
                </a:lnTo>
                <a:lnTo>
                  <a:pt x="0" y="2814313"/>
                </a:lnTo>
                <a:lnTo>
                  <a:pt x="0" y="2814313"/>
                </a:lnTo>
                <a:lnTo>
                  <a:pt x="0" y="0"/>
                </a:lnTo>
                <a:close/>
              </a:path>
            </a:pathLst>
          </a:custGeom>
          <a:solidFill>
            <a:srgbClr val="F8971D">
              <a:alpha val="63137"/>
            </a:srgbClr>
          </a:solidFill>
        </p:spPr>
        <p:txBody>
          <a:bodyPr lIns="457200" tIns="914400">
            <a:normAutofit/>
          </a:bodyPr>
          <a:lstStyle>
            <a:lvl1pPr>
              <a:buNone/>
              <a:defRPr sz="2400" b="1" baseline="0">
                <a:solidFill>
                  <a:schemeClr val="bg1"/>
                </a:solidFill>
              </a:defRPr>
            </a:lvl1pPr>
          </a:lstStyle>
          <a:p>
            <a:pPr lvl="0"/>
            <a:r>
              <a:rPr lang="en-US" dirty="0"/>
              <a:t>Insert Text</a:t>
            </a:r>
          </a:p>
        </p:txBody>
      </p:sp>
      <p:sp>
        <p:nvSpPr>
          <p:cNvPr id="12" name="Text Placeholder 14"/>
          <p:cNvSpPr>
            <a:spLocks noGrp="1"/>
          </p:cNvSpPr>
          <p:nvPr>
            <p:ph type="body" sz="quarter" idx="12" hasCustomPrompt="1"/>
          </p:nvPr>
        </p:nvSpPr>
        <p:spPr>
          <a:xfrm>
            <a:off x="1102981" y="3933057"/>
            <a:ext cx="2880784" cy="1656183"/>
          </a:xfrm>
        </p:spPr>
        <p:txBody>
          <a:bodyPr>
            <a:normAutofit/>
          </a:bodyPr>
          <a:lstStyle>
            <a:lvl1pPr>
              <a:buNone/>
              <a:defRPr sz="1800" baseline="0">
                <a:solidFill>
                  <a:schemeClr val="bg1"/>
                </a:solidFill>
              </a:defRPr>
            </a:lvl1pPr>
          </a:lstStyle>
          <a:p>
            <a:pPr lvl="0"/>
            <a:r>
              <a:rPr lang="en-US" dirty="0"/>
              <a:t>Insert Text</a:t>
            </a:r>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94432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Overlay Righ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12208933"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a:t>Click icon to insert background picture</a:t>
            </a:r>
          </a:p>
          <a:p>
            <a:endParaRPr lang="en-US" dirty="0"/>
          </a:p>
        </p:txBody>
      </p:sp>
      <p:sp>
        <p:nvSpPr>
          <p:cNvPr id="14" name="Text Placeholder 12"/>
          <p:cNvSpPr>
            <a:spLocks noGrp="1"/>
          </p:cNvSpPr>
          <p:nvPr>
            <p:ph type="body" sz="quarter" idx="11" hasCustomPrompt="1"/>
          </p:nvPr>
        </p:nvSpPr>
        <p:spPr>
          <a:xfrm>
            <a:off x="7536160" y="836712"/>
            <a:ext cx="4128456" cy="4824536"/>
          </a:xfrm>
          <a:custGeom>
            <a:avLst/>
            <a:gdLst>
              <a:gd name="connsiteX0" fmla="*/ 0 w 2376487"/>
              <a:gd name="connsiteY0" fmla="*/ 0 h 1800200"/>
              <a:gd name="connsiteX1" fmla="*/ 396081 w 2376487"/>
              <a:gd name="connsiteY1" fmla="*/ 0 h 1800200"/>
              <a:gd name="connsiteX2" fmla="*/ 396081 w 2376487"/>
              <a:gd name="connsiteY2" fmla="*/ 0 h 1800200"/>
              <a:gd name="connsiteX3" fmla="*/ 990203 w 2376487"/>
              <a:gd name="connsiteY3" fmla="*/ 0 h 1800200"/>
              <a:gd name="connsiteX4" fmla="*/ 2376487 w 2376487"/>
              <a:gd name="connsiteY4" fmla="*/ 0 h 1800200"/>
              <a:gd name="connsiteX5" fmla="*/ 2376487 w 2376487"/>
              <a:gd name="connsiteY5" fmla="*/ 1050117 h 1800200"/>
              <a:gd name="connsiteX6" fmla="*/ 2376487 w 2376487"/>
              <a:gd name="connsiteY6" fmla="*/ 1050117 h 1800200"/>
              <a:gd name="connsiteX7" fmla="*/ 2376487 w 2376487"/>
              <a:gd name="connsiteY7" fmla="*/ 1500167 h 1800200"/>
              <a:gd name="connsiteX8" fmla="*/ 2376487 w 2376487"/>
              <a:gd name="connsiteY8" fmla="*/ 1800200 h 1800200"/>
              <a:gd name="connsiteX9" fmla="*/ 990203 w 2376487"/>
              <a:gd name="connsiteY9" fmla="*/ 1800200 h 1800200"/>
              <a:gd name="connsiteX10" fmla="*/ 693150 w 2376487"/>
              <a:gd name="connsiteY10" fmla="*/ 2025225 h 1800200"/>
              <a:gd name="connsiteX11" fmla="*/ 396081 w 2376487"/>
              <a:gd name="connsiteY11" fmla="*/ 1800200 h 1800200"/>
              <a:gd name="connsiteX12" fmla="*/ 0 w 2376487"/>
              <a:gd name="connsiteY12" fmla="*/ 1800200 h 1800200"/>
              <a:gd name="connsiteX13" fmla="*/ 0 w 2376487"/>
              <a:gd name="connsiteY13" fmla="*/ 1500167 h 1800200"/>
              <a:gd name="connsiteX14" fmla="*/ 0 w 2376487"/>
              <a:gd name="connsiteY14" fmla="*/ 1050117 h 1800200"/>
              <a:gd name="connsiteX15" fmla="*/ 0 w 2376487"/>
              <a:gd name="connsiteY15" fmla="*/ 1050117 h 1800200"/>
              <a:gd name="connsiteX16" fmla="*/ 0 w 2376487"/>
              <a:gd name="connsiteY16" fmla="*/ 0 h 1800200"/>
              <a:gd name="connsiteX0" fmla="*/ 0 w 2376487"/>
              <a:gd name="connsiteY0" fmla="*/ 0 h 1800200"/>
              <a:gd name="connsiteX1" fmla="*/ 396081 w 2376487"/>
              <a:gd name="connsiteY1" fmla="*/ 0 h 1800200"/>
              <a:gd name="connsiteX2" fmla="*/ 396081 w 2376487"/>
              <a:gd name="connsiteY2" fmla="*/ 0 h 1800200"/>
              <a:gd name="connsiteX3" fmla="*/ 990203 w 2376487"/>
              <a:gd name="connsiteY3" fmla="*/ 0 h 1800200"/>
              <a:gd name="connsiteX4" fmla="*/ 2376487 w 2376487"/>
              <a:gd name="connsiteY4" fmla="*/ 0 h 1800200"/>
              <a:gd name="connsiteX5" fmla="*/ 2376487 w 2376487"/>
              <a:gd name="connsiteY5" fmla="*/ 1050117 h 1800200"/>
              <a:gd name="connsiteX6" fmla="*/ 2376487 w 2376487"/>
              <a:gd name="connsiteY6" fmla="*/ 1050117 h 1800200"/>
              <a:gd name="connsiteX7" fmla="*/ 2376487 w 2376487"/>
              <a:gd name="connsiteY7" fmla="*/ 1500167 h 1800200"/>
              <a:gd name="connsiteX8" fmla="*/ 2376487 w 2376487"/>
              <a:gd name="connsiteY8" fmla="*/ 1800200 h 1800200"/>
              <a:gd name="connsiteX9" fmla="*/ 990203 w 2376487"/>
              <a:gd name="connsiteY9" fmla="*/ 1800200 h 1800200"/>
              <a:gd name="connsiteX10" fmla="*/ 396081 w 2376487"/>
              <a:gd name="connsiteY10" fmla="*/ 1800200 h 1800200"/>
              <a:gd name="connsiteX11" fmla="*/ 0 w 2376487"/>
              <a:gd name="connsiteY11" fmla="*/ 1800200 h 1800200"/>
              <a:gd name="connsiteX12" fmla="*/ 0 w 2376487"/>
              <a:gd name="connsiteY12" fmla="*/ 1500167 h 1800200"/>
              <a:gd name="connsiteX13" fmla="*/ 0 w 2376487"/>
              <a:gd name="connsiteY13" fmla="*/ 1050117 h 1800200"/>
              <a:gd name="connsiteX14" fmla="*/ 0 w 2376487"/>
              <a:gd name="connsiteY14" fmla="*/ 1050117 h 1800200"/>
              <a:gd name="connsiteX15" fmla="*/ 0 w 2376487"/>
              <a:gd name="connsiteY15" fmla="*/ 0 h 1800200"/>
              <a:gd name="connsiteX0" fmla="*/ 8690 w 2385177"/>
              <a:gd name="connsiteY0" fmla="*/ 0 h 1800200"/>
              <a:gd name="connsiteX1" fmla="*/ 404771 w 2385177"/>
              <a:gd name="connsiteY1" fmla="*/ 0 h 1800200"/>
              <a:gd name="connsiteX2" fmla="*/ 404771 w 2385177"/>
              <a:gd name="connsiteY2" fmla="*/ 0 h 1800200"/>
              <a:gd name="connsiteX3" fmla="*/ 998893 w 2385177"/>
              <a:gd name="connsiteY3" fmla="*/ 0 h 1800200"/>
              <a:gd name="connsiteX4" fmla="*/ 2385177 w 2385177"/>
              <a:gd name="connsiteY4" fmla="*/ 0 h 1800200"/>
              <a:gd name="connsiteX5" fmla="*/ 2385177 w 2385177"/>
              <a:gd name="connsiteY5" fmla="*/ 1050117 h 1800200"/>
              <a:gd name="connsiteX6" fmla="*/ 2385177 w 2385177"/>
              <a:gd name="connsiteY6" fmla="*/ 1050117 h 1800200"/>
              <a:gd name="connsiteX7" fmla="*/ 2385177 w 2385177"/>
              <a:gd name="connsiteY7" fmla="*/ 1500167 h 1800200"/>
              <a:gd name="connsiteX8" fmla="*/ 2385177 w 2385177"/>
              <a:gd name="connsiteY8" fmla="*/ 1800200 h 1800200"/>
              <a:gd name="connsiteX9" fmla="*/ 998893 w 2385177"/>
              <a:gd name="connsiteY9" fmla="*/ 1800200 h 1800200"/>
              <a:gd name="connsiteX10" fmla="*/ 404771 w 2385177"/>
              <a:gd name="connsiteY10" fmla="*/ 1800200 h 1800200"/>
              <a:gd name="connsiteX11" fmla="*/ 8690 w 2385177"/>
              <a:gd name="connsiteY11" fmla="*/ 1800200 h 1800200"/>
              <a:gd name="connsiteX12" fmla="*/ 8690 w 2385177"/>
              <a:gd name="connsiteY12" fmla="*/ 1500167 h 1800200"/>
              <a:gd name="connsiteX13" fmla="*/ 8690 w 2385177"/>
              <a:gd name="connsiteY13" fmla="*/ 1050117 h 1800200"/>
              <a:gd name="connsiteX14" fmla="*/ 8690 w 2385177"/>
              <a:gd name="connsiteY14" fmla="*/ 1050117 h 1800200"/>
              <a:gd name="connsiteX15" fmla="*/ 0 w 2385177"/>
              <a:gd name="connsiteY15" fmla="*/ 481072 h 1800200"/>
              <a:gd name="connsiteX16" fmla="*/ 8690 w 2385177"/>
              <a:gd name="connsiteY16"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8060 w 2393237"/>
              <a:gd name="connsiteY16" fmla="*/ 481072 h 1800200"/>
              <a:gd name="connsiteX17" fmla="*/ 16750 w 2393237"/>
              <a:gd name="connsiteY17"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20227" h="1800200">
                <a:moveTo>
                  <a:pt x="243740" y="0"/>
                </a:moveTo>
                <a:lnTo>
                  <a:pt x="639821" y="0"/>
                </a:lnTo>
                <a:lnTo>
                  <a:pt x="639821" y="0"/>
                </a:lnTo>
                <a:lnTo>
                  <a:pt x="1233943" y="0"/>
                </a:lnTo>
                <a:lnTo>
                  <a:pt x="2620227" y="0"/>
                </a:lnTo>
                <a:lnTo>
                  <a:pt x="2620227" y="1050117"/>
                </a:lnTo>
                <a:lnTo>
                  <a:pt x="2620227" y="1050117"/>
                </a:lnTo>
                <a:lnTo>
                  <a:pt x="2620227" y="1500167"/>
                </a:lnTo>
                <a:lnTo>
                  <a:pt x="2620227" y="1800200"/>
                </a:lnTo>
                <a:lnTo>
                  <a:pt x="1233943" y="1800200"/>
                </a:lnTo>
                <a:lnTo>
                  <a:pt x="639821" y="1800200"/>
                </a:lnTo>
                <a:lnTo>
                  <a:pt x="243740" y="1800200"/>
                </a:lnTo>
                <a:lnTo>
                  <a:pt x="243740" y="1500167"/>
                </a:lnTo>
                <a:lnTo>
                  <a:pt x="243740" y="1050117"/>
                </a:lnTo>
                <a:lnTo>
                  <a:pt x="243740" y="1050117"/>
                </a:lnTo>
                <a:lnTo>
                  <a:pt x="226990" y="733413"/>
                </a:lnTo>
                <a:cubicBezTo>
                  <a:pt x="226990" y="695503"/>
                  <a:pt x="255974" y="713459"/>
                  <a:pt x="0" y="591110"/>
                </a:cubicBezTo>
                <a:cubicBezTo>
                  <a:pt x="273360" y="471261"/>
                  <a:pt x="156700" y="517751"/>
                  <a:pt x="235050" y="481072"/>
                </a:cubicBezTo>
                <a:lnTo>
                  <a:pt x="243740" y="0"/>
                </a:lnTo>
                <a:close/>
              </a:path>
            </a:pathLst>
          </a:custGeom>
          <a:solidFill>
            <a:srgbClr val="F8971D">
              <a:alpha val="63137"/>
            </a:srgbClr>
          </a:solidFill>
        </p:spPr>
        <p:txBody>
          <a:bodyPr lIns="594360" tIns="914400">
            <a:normAutofit/>
          </a:bodyPr>
          <a:lstStyle>
            <a:lvl1pPr>
              <a:buNone/>
              <a:defRPr sz="2400" b="1" baseline="0">
                <a:solidFill>
                  <a:schemeClr val="bg1"/>
                </a:solidFill>
              </a:defRPr>
            </a:lvl1pPr>
          </a:lstStyle>
          <a:p>
            <a:pPr lvl="0"/>
            <a:r>
              <a:rPr lang="en-US" dirty="0"/>
              <a:t>Insert Text</a:t>
            </a:r>
          </a:p>
        </p:txBody>
      </p:sp>
      <p:sp>
        <p:nvSpPr>
          <p:cNvPr id="17" name="Text Placeholder 14"/>
          <p:cNvSpPr>
            <a:spLocks noGrp="1"/>
          </p:cNvSpPr>
          <p:nvPr>
            <p:ph type="body" sz="quarter" idx="12" hasCustomPrompt="1"/>
          </p:nvPr>
        </p:nvSpPr>
        <p:spPr>
          <a:xfrm>
            <a:off x="8222256" y="3524816"/>
            <a:ext cx="2880784" cy="1656183"/>
          </a:xfrm>
        </p:spPr>
        <p:txBody>
          <a:bodyPr>
            <a:normAutofit/>
          </a:bodyPr>
          <a:lstStyle>
            <a:lvl1pPr>
              <a:buNone/>
              <a:defRPr sz="1800" baseline="0">
                <a:solidFill>
                  <a:schemeClr val="bg1"/>
                </a:solidFill>
              </a:defRPr>
            </a:lvl1pPr>
          </a:lstStyle>
          <a:p>
            <a:pPr lvl="0"/>
            <a:r>
              <a:rPr lang="en-US" dirty="0"/>
              <a:t>Insert Text</a:t>
            </a:r>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066818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Top Two Thirds">
    <p:spTree>
      <p:nvGrpSpPr>
        <p:cNvPr id="1" name=""/>
        <p:cNvGrpSpPr/>
        <p:nvPr/>
      </p:nvGrpSpPr>
      <p:grpSpPr>
        <a:xfrm>
          <a:off x="0" y="0"/>
          <a:ext cx="0" cy="0"/>
          <a:chOff x="0" y="0"/>
          <a:chExt cx="0" cy="0"/>
        </a:xfrm>
      </p:grpSpPr>
      <p:sp>
        <p:nvSpPr>
          <p:cNvPr id="6" name="Rectangle 5"/>
          <p:cNvSpPr/>
          <p:nvPr/>
        </p:nvSpPr>
        <p:spPr>
          <a:xfrm>
            <a:off x="1583499" y="4365943"/>
            <a:ext cx="203512" cy="585800"/>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Picture Placeholder 8"/>
          <p:cNvSpPr>
            <a:spLocks noGrp="1"/>
          </p:cNvSpPr>
          <p:nvPr userDrawn="1">
            <p:ph type="pic" sz="quarter" idx="10" hasCustomPrompt="1"/>
          </p:nvPr>
        </p:nvSpPr>
        <p:spPr>
          <a:xfrm>
            <a:off x="0" y="1"/>
            <a:ext cx="12192000" cy="4221163"/>
          </a:xfrm>
        </p:spPr>
        <p:txBody>
          <a:bodyPr/>
          <a:lstStyle>
            <a:lvl1pPr>
              <a:defRPr/>
            </a:lvl1pPr>
          </a:lstStyle>
          <a:p>
            <a:r>
              <a:rPr lang="en-US" dirty="0"/>
              <a:t>Picture</a:t>
            </a:r>
          </a:p>
        </p:txBody>
      </p:sp>
      <p:sp>
        <p:nvSpPr>
          <p:cNvPr id="11" name="Text Placeholder 10"/>
          <p:cNvSpPr>
            <a:spLocks noGrp="1"/>
          </p:cNvSpPr>
          <p:nvPr userDrawn="1">
            <p:ph type="body" sz="quarter" idx="11" hasCustomPrompt="1"/>
          </p:nvPr>
        </p:nvSpPr>
        <p:spPr>
          <a:xfrm>
            <a:off x="1871531" y="4364584"/>
            <a:ext cx="5760077" cy="576585"/>
          </a:xfrm>
        </p:spPr>
        <p:txBody>
          <a:bodyPr/>
          <a:lstStyle>
            <a:lvl1pPr>
              <a:buNone/>
              <a:defRPr sz="3600" baseline="0"/>
            </a:lvl1pPr>
          </a:lstStyle>
          <a:p>
            <a:pPr lvl="0"/>
            <a:r>
              <a:rPr lang="en-US" dirty="0"/>
              <a:t>Insert Text</a:t>
            </a:r>
          </a:p>
        </p:txBody>
      </p:sp>
      <p:sp>
        <p:nvSpPr>
          <p:cNvPr id="13" name="Text Placeholder 12"/>
          <p:cNvSpPr>
            <a:spLocks noGrp="1"/>
          </p:cNvSpPr>
          <p:nvPr>
            <p:ph type="body" sz="quarter" idx="12" hasCustomPrompt="1"/>
          </p:nvPr>
        </p:nvSpPr>
        <p:spPr>
          <a:xfrm>
            <a:off x="1872787" y="5013177"/>
            <a:ext cx="8927736" cy="1152128"/>
          </a:xfrm>
        </p:spPr>
        <p:txBody>
          <a:bodyPr>
            <a:normAutofit/>
          </a:bodyPr>
          <a:lstStyle>
            <a:lvl1pPr>
              <a:buNone/>
              <a:defRPr sz="2000" baseline="0"/>
            </a:lvl1pPr>
          </a:lstStyle>
          <a:p>
            <a:pPr lvl="0"/>
            <a:r>
              <a:rPr lang="en-US" dirty="0"/>
              <a:t>Insert Text</a:t>
            </a:r>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12850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20 Intro No Ta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6414" y="2636912"/>
            <a:ext cx="6999172" cy="1523568"/>
          </a:xfrm>
          <a:prstGeom prst="rect">
            <a:avLst/>
          </a:prstGeom>
          <a:effectLst>
            <a:reflection blurRad="6350" stA="9000" endPos="92000" dist="139700" dir="5400000" sy="-100000" algn="bl" rotWithShape="0"/>
          </a:effectLst>
        </p:spPr>
      </p:pic>
      <p:sp>
        <p:nvSpPr>
          <p:cNvPr id="4" name="TextBox 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Tree>
    <p:extLst>
      <p:ext uri="{BB962C8B-B14F-4D97-AF65-F5344CB8AC3E}">
        <p14:creationId xmlns:p14="http://schemas.microsoft.com/office/powerpoint/2010/main" val="577938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ircle Columns">
    <p:spTree>
      <p:nvGrpSpPr>
        <p:cNvPr id="1" name=""/>
        <p:cNvGrpSpPr/>
        <p:nvPr/>
      </p:nvGrpSpPr>
      <p:grpSpPr>
        <a:xfrm>
          <a:off x="0" y="0"/>
          <a:ext cx="0" cy="0"/>
          <a:chOff x="0" y="0"/>
          <a:chExt cx="0" cy="0"/>
        </a:xfrm>
      </p:grpSpPr>
      <p:sp>
        <p:nvSpPr>
          <p:cNvPr id="3" name="Rectangle 2"/>
          <p:cNvSpPr/>
          <p:nvPr userDrawn="1"/>
        </p:nvSpPr>
        <p:spPr>
          <a:xfrm>
            <a:off x="-3" y="0"/>
            <a:ext cx="12192003" cy="3699637"/>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nvGrpSpPr>
          <p:cNvPr id="21" name="Group 20"/>
          <p:cNvGrpSpPr/>
          <p:nvPr userDrawn="1"/>
        </p:nvGrpSpPr>
        <p:grpSpPr>
          <a:xfrm>
            <a:off x="4943872" y="2852936"/>
            <a:ext cx="2304256" cy="1728192"/>
            <a:chOff x="1125605" y="2835541"/>
            <a:chExt cx="1728192" cy="1728192"/>
          </a:xfrm>
        </p:grpSpPr>
        <p:sp>
          <p:nvSpPr>
            <p:cNvPr id="22" name="Oval 21"/>
            <p:cNvSpPr/>
            <p:nvPr/>
          </p:nvSpPr>
          <p:spPr>
            <a:xfrm>
              <a:off x="1125605" y="2835541"/>
              <a:ext cx="1728192" cy="1728192"/>
            </a:xfrm>
            <a:prstGeom prst="ellipse">
              <a:avLst/>
            </a:prstGeom>
            <a:noFill/>
            <a:ln w="28575">
              <a:solidFill>
                <a:schemeClr val="bg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3" name="Oval 22"/>
            <p:cNvSpPr/>
            <p:nvPr/>
          </p:nvSpPr>
          <p:spPr>
            <a:xfrm>
              <a:off x="1187624" y="2897560"/>
              <a:ext cx="1604154" cy="1604154"/>
            </a:xfrm>
            <a:prstGeom prst="ellipse">
              <a:avLst/>
            </a:prstGeom>
            <a:solidFill>
              <a:schemeClr val="bg1"/>
            </a:solidFill>
            <a:ln w="28575">
              <a:no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grpSp>
        <p:nvGrpSpPr>
          <p:cNvPr id="24" name="Group 23"/>
          <p:cNvGrpSpPr/>
          <p:nvPr userDrawn="1"/>
        </p:nvGrpSpPr>
        <p:grpSpPr>
          <a:xfrm>
            <a:off x="8304245" y="2852936"/>
            <a:ext cx="2304256" cy="1728192"/>
            <a:chOff x="1125605" y="2835541"/>
            <a:chExt cx="1728192" cy="1728192"/>
          </a:xfrm>
        </p:grpSpPr>
        <p:sp>
          <p:nvSpPr>
            <p:cNvPr id="25" name="Oval 24"/>
            <p:cNvSpPr/>
            <p:nvPr/>
          </p:nvSpPr>
          <p:spPr>
            <a:xfrm>
              <a:off x="1125605" y="2835541"/>
              <a:ext cx="1728192" cy="1728192"/>
            </a:xfrm>
            <a:prstGeom prst="ellipse">
              <a:avLst/>
            </a:prstGeom>
            <a:noFill/>
            <a:ln w="28575">
              <a:solidFill>
                <a:schemeClr val="bg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6" name="Oval 25"/>
            <p:cNvSpPr/>
            <p:nvPr/>
          </p:nvSpPr>
          <p:spPr>
            <a:xfrm>
              <a:off x="1187624" y="2897560"/>
              <a:ext cx="1604154" cy="1604154"/>
            </a:xfrm>
            <a:prstGeom prst="ellipse">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28" name="Text Placeholder 27"/>
          <p:cNvSpPr>
            <a:spLocks noGrp="1"/>
          </p:cNvSpPr>
          <p:nvPr userDrawn="1">
            <p:ph type="body" sz="quarter" idx="10" hasCustomPrompt="1"/>
          </p:nvPr>
        </p:nvSpPr>
        <p:spPr>
          <a:xfrm>
            <a:off x="431371" y="764704"/>
            <a:ext cx="11329259" cy="1080120"/>
          </a:xfrm>
        </p:spPr>
        <p:txBody>
          <a:bodyPr>
            <a:normAutofit/>
          </a:bodyPr>
          <a:lstStyle>
            <a:lvl1pPr algn="ctr">
              <a:buNone/>
              <a:defRPr sz="7200" b="0">
                <a:solidFill>
                  <a:schemeClr val="bg1"/>
                </a:solidFill>
              </a:defRPr>
            </a:lvl1pPr>
          </a:lstStyle>
          <a:p>
            <a:pPr lvl="0"/>
            <a:r>
              <a:rPr lang="en-US" dirty="0"/>
              <a:t>3 circle column</a:t>
            </a:r>
          </a:p>
        </p:txBody>
      </p:sp>
      <p:sp>
        <p:nvSpPr>
          <p:cNvPr id="33" name="Text Placeholder 27"/>
          <p:cNvSpPr>
            <a:spLocks noGrp="1"/>
          </p:cNvSpPr>
          <p:nvPr userDrawn="1">
            <p:ph type="body" sz="quarter" idx="12" hasCustomPrompt="1"/>
          </p:nvPr>
        </p:nvSpPr>
        <p:spPr>
          <a:xfrm>
            <a:off x="1583499" y="4653136"/>
            <a:ext cx="2304256" cy="288032"/>
          </a:xfrm>
        </p:spPr>
        <p:txBody>
          <a:bodyPr>
            <a:noAutofit/>
          </a:bodyPr>
          <a:lstStyle>
            <a:lvl1pPr algn="l">
              <a:buNone/>
              <a:defRPr sz="1600" b="1" baseline="0">
                <a:solidFill>
                  <a:schemeClr val="tx1"/>
                </a:solidFill>
              </a:defRPr>
            </a:lvl1pPr>
          </a:lstStyle>
          <a:p>
            <a:pPr lvl="0"/>
            <a:r>
              <a:rPr lang="en-US" dirty="0"/>
              <a:t>Section Title</a:t>
            </a:r>
          </a:p>
        </p:txBody>
      </p:sp>
      <p:sp>
        <p:nvSpPr>
          <p:cNvPr id="37" name="Text Placeholder 27"/>
          <p:cNvSpPr>
            <a:spLocks noGrp="1"/>
          </p:cNvSpPr>
          <p:nvPr userDrawn="1">
            <p:ph type="body" sz="quarter" idx="14" hasCustomPrompt="1"/>
          </p:nvPr>
        </p:nvSpPr>
        <p:spPr>
          <a:xfrm>
            <a:off x="5135893" y="4653136"/>
            <a:ext cx="2351584" cy="288032"/>
          </a:xfrm>
        </p:spPr>
        <p:txBody>
          <a:bodyPr>
            <a:noAutofit/>
          </a:bodyPr>
          <a:lstStyle>
            <a:lvl1pPr algn="l">
              <a:buNone/>
              <a:defRPr sz="1600" b="1" baseline="0">
                <a:solidFill>
                  <a:schemeClr val="tx1"/>
                </a:solidFill>
              </a:defRPr>
            </a:lvl1pPr>
          </a:lstStyle>
          <a:p>
            <a:pPr lvl="0"/>
            <a:r>
              <a:rPr lang="en-US" dirty="0"/>
              <a:t>Section Title</a:t>
            </a:r>
          </a:p>
        </p:txBody>
      </p:sp>
      <p:sp>
        <p:nvSpPr>
          <p:cNvPr id="39" name="Text Placeholder 27"/>
          <p:cNvSpPr>
            <a:spLocks noGrp="1"/>
          </p:cNvSpPr>
          <p:nvPr userDrawn="1">
            <p:ph type="body" sz="quarter" idx="16" hasCustomPrompt="1"/>
          </p:nvPr>
        </p:nvSpPr>
        <p:spPr>
          <a:xfrm>
            <a:off x="8352928" y="4653136"/>
            <a:ext cx="2351584" cy="288032"/>
          </a:xfrm>
        </p:spPr>
        <p:txBody>
          <a:bodyPr>
            <a:noAutofit/>
          </a:bodyPr>
          <a:lstStyle>
            <a:lvl1pPr algn="l">
              <a:buNone/>
              <a:defRPr sz="1600" b="1" baseline="0">
                <a:solidFill>
                  <a:schemeClr val="tx1"/>
                </a:solidFill>
              </a:defRPr>
            </a:lvl1pPr>
          </a:lstStyle>
          <a:p>
            <a:pPr lvl="0"/>
            <a:r>
              <a:rPr lang="en-US" dirty="0"/>
              <a:t>Section Title</a:t>
            </a:r>
          </a:p>
        </p:txBody>
      </p:sp>
      <p:sp>
        <p:nvSpPr>
          <p:cNvPr id="41" name="Text Placeholder 27"/>
          <p:cNvSpPr>
            <a:spLocks noGrp="1"/>
          </p:cNvSpPr>
          <p:nvPr userDrawn="1">
            <p:ph type="body" sz="quarter" idx="18" hasCustomPrompt="1"/>
          </p:nvPr>
        </p:nvSpPr>
        <p:spPr>
          <a:xfrm>
            <a:off x="1536171" y="5229200"/>
            <a:ext cx="2351584" cy="864096"/>
          </a:xfrm>
        </p:spPr>
        <p:txBody>
          <a:bodyPr>
            <a:noAutofit/>
          </a:bodyPr>
          <a:lstStyle>
            <a:lvl1pPr algn="l">
              <a:buNone/>
              <a:defRPr sz="1400" b="0" baseline="0">
                <a:solidFill>
                  <a:schemeClr val="tx1"/>
                </a:solidFill>
              </a:defRPr>
            </a:lvl1pPr>
          </a:lstStyle>
          <a:p>
            <a:pPr lvl="0"/>
            <a:r>
              <a:rPr lang="en-US" dirty="0"/>
              <a:t>Insert Text</a:t>
            </a:r>
          </a:p>
        </p:txBody>
      </p:sp>
      <p:sp>
        <p:nvSpPr>
          <p:cNvPr id="42" name="Text Placeholder 27"/>
          <p:cNvSpPr>
            <a:spLocks noGrp="1"/>
          </p:cNvSpPr>
          <p:nvPr userDrawn="1">
            <p:ph type="body" sz="quarter" idx="19" hasCustomPrompt="1"/>
          </p:nvPr>
        </p:nvSpPr>
        <p:spPr>
          <a:xfrm>
            <a:off x="5135893" y="5229200"/>
            <a:ext cx="2351584" cy="864096"/>
          </a:xfrm>
        </p:spPr>
        <p:txBody>
          <a:bodyPr>
            <a:noAutofit/>
          </a:bodyPr>
          <a:lstStyle>
            <a:lvl1pPr algn="l">
              <a:buNone/>
              <a:defRPr sz="1400" b="0" baseline="0">
                <a:solidFill>
                  <a:schemeClr val="tx1"/>
                </a:solidFill>
              </a:defRPr>
            </a:lvl1pPr>
          </a:lstStyle>
          <a:p>
            <a:pPr lvl="0"/>
            <a:r>
              <a:rPr lang="en-US" dirty="0"/>
              <a:t>Insert Text</a:t>
            </a:r>
          </a:p>
        </p:txBody>
      </p:sp>
      <p:sp>
        <p:nvSpPr>
          <p:cNvPr id="43" name="Text Placeholder 27"/>
          <p:cNvSpPr>
            <a:spLocks noGrp="1"/>
          </p:cNvSpPr>
          <p:nvPr userDrawn="1">
            <p:ph type="body" sz="quarter" idx="20" hasCustomPrompt="1"/>
          </p:nvPr>
        </p:nvSpPr>
        <p:spPr>
          <a:xfrm>
            <a:off x="8352928" y="5229200"/>
            <a:ext cx="2351584" cy="864096"/>
          </a:xfrm>
        </p:spPr>
        <p:txBody>
          <a:bodyPr>
            <a:noAutofit/>
          </a:bodyPr>
          <a:lstStyle>
            <a:lvl1pPr algn="l">
              <a:buNone/>
              <a:defRPr sz="1400" b="0" baseline="0">
                <a:solidFill>
                  <a:schemeClr val="tx1"/>
                </a:solidFill>
              </a:defRPr>
            </a:lvl1pPr>
          </a:lstStyle>
          <a:p>
            <a:pPr lvl="0"/>
            <a:r>
              <a:rPr lang="en-US" dirty="0"/>
              <a:t>Insert Text</a:t>
            </a:r>
          </a:p>
        </p:txBody>
      </p:sp>
      <p:sp>
        <p:nvSpPr>
          <p:cNvPr id="47" name="Picture Placeholder 44"/>
          <p:cNvSpPr>
            <a:spLocks noGrp="1"/>
          </p:cNvSpPr>
          <p:nvPr>
            <p:ph type="pic" sz="quarter" idx="22"/>
          </p:nvPr>
        </p:nvSpPr>
        <p:spPr>
          <a:xfrm>
            <a:off x="5039883" y="2924944"/>
            <a:ext cx="2112235" cy="1584176"/>
          </a:xfrm>
          <a:prstGeom prst="ellipse">
            <a:avLst/>
          </a:prstGeom>
        </p:spPr>
        <p:txBody>
          <a:bodyPr>
            <a:normAutofit/>
          </a:bodyPr>
          <a:lstStyle>
            <a:lvl1pPr>
              <a:defRPr sz="1200"/>
            </a:lvl1pPr>
          </a:lstStyle>
          <a:p>
            <a:r>
              <a:rPr lang="fr-FR" dirty="0"/>
              <a:t>Cliquez sur l'icône pour ajouter une image</a:t>
            </a:r>
            <a:endParaRPr lang="en-US" dirty="0"/>
          </a:p>
        </p:txBody>
      </p:sp>
      <p:sp>
        <p:nvSpPr>
          <p:cNvPr id="48" name="Picture Placeholder 44"/>
          <p:cNvSpPr>
            <a:spLocks noGrp="1"/>
          </p:cNvSpPr>
          <p:nvPr>
            <p:ph type="pic" sz="quarter" idx="23"/>
          </p:nvPr>
        </p:nvSpPr>
        <p:spPr>
          <a:xfrm>
            <a:off x="8400256" y="2924944"/>
            <a:ext cx="2112235" cy="1584176"/>
          </a:xfrm>
          <a:prstGeom prst="ellipse">
            <a:avLst/>
          </a:prstGeom>
        </p:spPr>
        <p:txBody>
          <a:bodyPr>
            <a:normAutofit/>
          </a:bodyPr>
          <a:lstStyle>
            <a:lvl1pPr>
              <a:defRPr sz="1200"/>
            </a:lvl1pPr>
          </a:lstStyle>
          <a:p>
            <a:r>
              <a:rPr lang="fr-FR" dirty="0"/>
              <a:t>Cliquez sur l'icône pour ajouter une image</a:t>
            </a:r>
            <a:endParaRPr lang="en-US" dirty="0"/>
          </a:p>
        </p:txBody>
      </p:sp>
      <p:grpSp>
        <p:nvGrpSpPr>
          <p:cNvPr id="53" name="Group 52"/>
          <p:cNvGrpSpPr/>
          <p:nvPr userDrawn="1"/>
        </p:nvGrpSpPr>
        <p:grpSpPr>
          <a:xfrm>
            <a:off x="1487488" y="2852936"/>
            <a:ext cx="2304256" cy="1728192"/>
            <a:chOff x="1125605" y="2835541"/>
            <a:chExt cx="1728192" cy="1728192"/>
          </a:xfrm>
        </p:grpSpPr>
        <p:sp>
          <p:nvSpPr>
            <p:cNvPr id="54" name="Oval 53"/>
            <p:cNvSpPr/>
            <p:nvPr/>
          </p:nvSpPr>
          <p:spPr>
            <a:xfrm>
              <a:off x="1125605" y="2835541"/>
              <a:ext cx="1728192" cy="1728192"/>
            </a:xfrm>
            <a:prstGeom prst="ellipse">
              <a:avLst/>
            </a:prstGeom>
            <a:noFill/>
            <a:ln w="28575">
              <a:solidFill>
                <a:schemeClr val="bg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5" name="Oval 54"/>
            <p:cNvSpPr/>
            <p:nvPr/>
          </p:nvSpPr>
          <p:spPr>
            <a:xfrm>
              <a:off x="1187624" y="2897560"/>
              <a:ext cx="1604154" cy="1604154"/>
            </a:xfrm>
            <a:prstGeom prst="ellipse">
              <a:avLst/>
            </a:prstGeom>
            <a:solidFill>
              <a:schemeClr val="bg1"/>
            </a:solidFill>
            <a:ln w="28575">
              <a:no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56" name="Picture Placeholder 44"/>
          <p:cNvSpPr>
            <a:spLocks noGrp="1"/>
          </p:cNvSpPr>
          <p:nvPr>
            <p:ph type="pic" sz="quarter" idx="24"/>
          </p:nvPr>
        </p:nvSpPr>
        <p:spPr>
          <a:xfrm>
            <a:off x="1583499" y="2924944"/>
            <a:ext cx="2112235" cy="1584176"/>
          </a:xfrm>
          <a:prstGeom prst="ellipse">
            <a:avLst/>
          </a:prstGeom>
        </p:spPr>
        <p:txBody>
          <a:bodyPr>
            <a:normAutofit/>
          </a:bodyPr>
          <a:lstStyle>
            <a:lvl1pPr>
              <a:defRPr sz="1200"/>
            </a:lvl1pPr>
          </a:lstStyle>
          <a:p>
            <a:r>
              <a:rPr lang="fr-FR" dirty="0"/>
              <a:t>Cliquez sur l'icône pour ajouter une image</a:t>
            </a:r>
            <a:endParaRPr lang="en-US" dirty="0"/>
          </a:p>
        </p:txBody>
      </p:sp>
      <p:sp>
        <p:nvSpPr>
          <p:cNvPr id="29" name="TextBox 28"/>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2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
        <p:nvSpPr>
          <p:cNvPr id="30" name="Slide Number Placeholder 4"/>
          <p:cNvSpPr txBox="1">
            <a:spLocks/>
          </p:cNvSpPr>
          <p:nvPr userDrawn="1"/>
        </p:nvSpPr>
        <p:spPr>
          <a:xfrm>
            <a:off x="4859040" y="6461721"/>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2C80C9-631D-4B83-9322-0BD2CF86667D}" type="slidenum">
              <a:rPr lang="en-CA" sz="1200" smtClean="0">
                <a:solidFill>
                  <a:srgbClr val="5E5E5E">
                    <a:tint val="75000"/>
                  </a:srgbClr>
                </a:solidFill>
              </a:rPr>
              <a:pPr/>
              <a:t>‹#›</a:t>
            </a:fld>
            <a:endParaRPr lang="en-CA" sz="1200" dirty="0">
              <a:solidFill>
                <a:srgbClr val="5E5E5E">
                  <a:tint val="75000"/>
                </a:srgbClr>
              </a:solidFill>
            </a:endParaRPr>
          </a:p>
        </p:txBody>
      </p:sp>
    </p:spTree>
    <p:extLst>
      <p:ext uri="{BB962C8B-B14F-4D97-AF65-F5344CB8AC3E}">
        <p14:creationId xmlns:p14="http://schemas.microsoft.com/office/powerpoint/2010/main" val="1408596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Rectangle Columns">
    <p:spTree>
      <p:nvGrpSpPr>
        <p:cNvPr id="1" name=""/>
        <p:cNvGrpSpPr/>
        <p:nvPr/>
      </p:nvGrpSpPr>
      <p:grpSpPr>
        <a:xfrm>
          <a:off x="0" y="0"/>
          <a:ext cx="0" cy="0"/>
          <a:chOff x="0" y="0"/>
          <a:chExt cx="0" cy="0"/>
        </a:xfrm>
      </p:grpSpPr>
      <p:sp>
        <p:nvSpPr>
          <p:cNvPr id="3" name="Picture Placeholder 2"/>
          <p:cNvSpPr>
            <a:spLocks noGrp="1"/>
          </p:cNvSpPr>
          <p:nvPr>
            <p:ph type="pic" sz="quarter" idx="18" hasCustomPrompt="1"/>
          </p:nvPr>
        </p:nvSpPr>
        <p:spPr>
          <a:xfrm>
            <a:off x="1941818" y="1407397"/>
            <a:ext cx="2400300" cy="3455988"/>
          </a:xfrm>
        </p:spPr>
        <p:txBody>
          <a:bodyPr>
            <a:normAutofit/>
          </a:bodyPr>
          <a:lstStyle>
            <a:lvl1pPr>
              <a:defRPr sz="1200" baseline="0"/>
            </a:lvl1pPr>
          </a:lstStyle>
          <a:p>
            <a:r>
              <a:rPr lang="en-US" dirty="0"/>
              <a:t>Click icon to insert picture</a:t>
            </a:r>
          </a:p>
        </p:txBody>
      </p:sp>
      <p:sp>
        <p:nvSpPr>
          <p:cNvPr id="14" name="Picture Placeholder 2"/>
          <p:cNvSpPr>
            <a:spLocks noGrp="1"/>
          </p:cNvSpPr>
          <p:nvPr>
            <p:ph type="pic" sz="quarter" idx="19" hasCustomPrompt="1"/>
          </p:nvPr>
        </p:nvSpPr>
        <p:spPr>
          <a:xfrm>
            <a:off x="4873553" y="1418890"/>
            <a:ext cx="2400300" cy="3455988"/>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200"/>
            </a:lvl1pPr>
          </a:lstStyle>
          <a:p>
            <a:r>
              <a:rPr lang="en-US" dirty="0"/>
              <a:t>Click icon to insert picture</a:t>
            </a:r>
          </a:p>
          <a:p>
            <a:endParaRPr lang="en-US" dirty="0"/>
          </a:p>
        </p:txBody>
      </p:sp>
      <p:sp>
        <p:nvSpPr>
          <p:cNvPr id="15" name="Picture Placeholder 2"/>
          <p:cNvSpPr>
            <a:spLocks noGrp="1"/>
          </p:cNvSpPr>
          <p:nvPr>
            <p:ph type="pic" sz="quarter" idx="20" hasCustomPrompt="1"/>
          </p:nvPr>
        </p:nvSpPr>
        <p:spPr>
          <a:xfrm>
            <a:off x="7781607" y="1448978"/>
            <a:ext cx="2400300" cy="3455988"/>
          </a:xfrm>
        </p:spPr>
        <p:txBody>
          <a:bodyPr>
            <a:normAutofit/>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200">
                <a:solidFill>
                  <a:schemeClr val="tx1"/>
                </a:solidFill>
              </a:defRPr>
            </a:lvl1pPr>
          </a:lstStyle>
          <a:p>
            <a:r>
              <a:rPr lang="en-US" dirty="0"/>
              <a:t>Click icon to insert picture</a:t>
            </a:r>
          </a:p>
          <a:p>
            <a:endParaRPr lang="en-US" dirty="0"/>
          </a:p>
        </p:txBody>
      </p:sp>
      <p:sp>
        <p:nvSpPr>
          <p:cNvPr id="16" name="Text Placeholder 27"/>
          <p:cNvSpPr>
            <a:spLocks noGrp="1"/>
          </p:cNvSpPr>
          <p:nvPr userDrawn="1">
            <p:ph type="body" sz="quarter" idx="10" hasCustomPrompt="1"/>
          </p:nvPr>
        </p:nvSpPr>
        <p:spPr>
          <a:xfrm>
            <a:off x="1199456" y="386761"/>
            <a:ext cx="9697077" cy="648072"/>
          </a:xfrm>
        </p:spPr>
        <p:txBody>
          <a:bodyPr>
            <a:noAutofit/>
          </a:bodyPr>
          <a:lstStyle>
            <a:lvl1pPr algn="ctr">
              <a:buNone/>
              <a:defRPr sz="4800" b="0">
                <a:solidFill>
                  <a:schemeClr val="tx1"/>
                </a:solidFill>
              </a:defRPr>
            </a:lvl1pPr>
          </a:lstStyle>
          <a:p>
            <a:pPr lvl="0"/>
            <a:r>
              <a:rPr lang="en-US" dirty="0"/>
              <a:t>3 rectangle column</a:t>
            </a:r>
          </a:p>
        </p:txBody>
      </p:sp>
      <p:sp>
        <p:nvSpPr>
          <p:cNvPr id="23" name="Text Placeholder 19"/>
          <p:cNvSpPr>
            <a:spLocks noGrp="1"/>
          </p:cNvSpPr>
          <p:nvPr>
            <p:ph type="body" sz="quarter" idx="15" hasCustomPrompt="1"/>
          </p:nvPr>
        </p:nvSpPr>
        <p:spPr>
          <a:xfrm>
            <a:off x="1967541" y="5085184"/>
            <a:ext cx="2400267" cy="720080"/>
          </a:xfrm>
        </p:spPr>
        <p:txBody>
          <a:bodyPr>
            <a:normAutofit/>
          </a:bodyPr>
          <a:lstStyle>
            <a:lvl1pPr algn="ctr">
              <a:buNone/>
              <a:defRPr sz="1600" b="0" baseline="0">
                <a:solidFill>
                  <a:schemeClr val="tx1"/>
                </a:solidFill>
              </a:defRPr>
            </a:lvl1pPr>
          </a:lstStyle>
          <a:p>
            <a:pPr lvl="0"/>
            <a:r>
              <a:rPr lang="en-US" dirty="0"/>
              <a:t>Insert Text</a:t>
            </a:r>
          </a:p>
        </p:txBody>
      </p:sp>
      <p:sp>
        <p:nvSpPr>
          <p:cNvPr id="25" name="Text Placeholder 19"/>
          <p:cNvSpPr>
            <a:spLocks noGrp="1"/>
          </p:cNvSpPr>
          <p:nvPr>
            <p:ph type="body" sz="quarter" idx="16" hasCustomPrompt="1"/>
          </p:nvPr>
        </p:nvSpPr>
        <p:spPr>
          <a:xfrm>
            <a:off x="4847861" y="5085184"/>
            <a:ext cx="2400267" cy="720080"/>
          </a:xfrm>
        </p:spPr>
        <p:txBody>
          <a:bodyPr>
            <a:normAutofit/>
          </a:bodyPr>
          <a:lstStyle>
            <a:lvl1pPr algn="ctr">
              <a:buNone/>
              <a:defRPr sz="1600" b="0" baseline="0">
                <a:solidFill>
                  <a:schemeClr val="tx1"/>
                </a:solidFill>
              </a:defRPr>
            </a:lvl1pPr>
          </a:lstStyle>
          <a:p>
            <a:pPr lvl="0"/>
            <a:r>
              <a:rPr lang="en-US" dirty="0"/>
              <a:t>Insert Text</a:t>
            </a:r>
          </a:p>
        </p:txBody>
      </p:sp>
      <p:sp>
        <p:nvSpPr>
          <p:cNvPr id="26" name="Text Placeholder 19"/>
          <p:cNvSpPr>
            <a:spLocks noGrp="1"/>
          </p:cNvSpPr>
          <p:nvPr>
            <p:ph type="body" sz="quarter" idx="17" hasCustomPrompt="1"/>
          </p:nvPr>
        </p:nvSpPr>
        <p:spPr>
          <a:xfrm>
            <a:off x="7728181" y="5085184"/>
            <a:ext cx="2400267" cy="720080"/>
          </a:xfrm>
        </p:spPr>
        <p:txBody>
          <a:bodyPr>
            <a:normAutofit/>
          </a:bodyPr>
          <a:lstStyle>
            <a:lvl1pPr algn="ctr">
              <a:buNone/>
              <a:defRPr sz="1600" b="0" baseline="0">
                <a:solidFill>
                  <a:schemeClr val="tx1"/>
                </a:solidFill>
              </a:defRPr>
            </a:lvl1pPr>
          </a:lstStyle>
          <a:p>
            <a:pPr lvl="0"/>
            <a:r>
              <a:rPr lang="en-US" dirty="0"/>
              <a:t>Insert Text</a:t>
            </a:r>
          </a:p>
        </p:txBody>
      </p:sp>
      <p:sp>
        <p:nvSpPr>
          <p:cNvPr id="10" name="TextBox 9"/>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1"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047091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with Pics">
    <p:spTree>
      <p:nvGrpSpPr>
        <p:cNvPr id="1" name=""/>
        <p:cNvGrpSpPr/>
        <p:nvPr/>
      </p:nvGrpSpPr>
      <p:grpSpPr>
        <a:xfrm>
          <a:off x="0" y="0"/>
          <a:ext cx="0" cy="0"/>
          <a:chOff x="0" y="0"/>
          <a:chExt cx="0" cy="0"/>
        </a:xfrm>
      </p:grpSpPr>
      <p:sp>
        <p:nvSpPr>
          <p:cNvPr id="22" name="Text Placeholder 27"/>
          <p:cNvSpPr>
            <a:spLocks noGrp="1"/>
          </p:cNvSpPr>
          <p:nvPr>
            <p:ph type="body" sz="quarter" idx="10" hasCustomPrompt="1"/>
          </p:nvPr>
        </p:nvSpPr>
        <p:spPr>
          <a:xfrm>
            <a:off x="1391478" y="548680"/>
            <a:ext cx="8832981" cy="792088"/>
          </a:xfrm>
        </p:spPr>
        <p:txBody>
          <a:bodyPr>
            <a:noAutofit/>
          </a:bodyPr>
          <a:lstStyle>
            <a:lvl1pPr algn="ctr">
              <a:buNone/>
              <a:defRPr sz="4400" b="0">
                <a:solidFill>
                  <a:schemeClr val="tx1"/>
                </a:solidFill>
              </a:defRPr>
            </a:lvl1pPr>
          </a:lstStyle>
          <a:p>
            <a:pPr lvl="0"/>
            <a:r>
              <a:rPr lang="en-US" dirty="0"/>
              <a:t>3 Columns with Pics</a:t>
            </a:r>
          </a:p>
        </p:txBody>
      </p:sp>
      <p:sp>
        <p:nvSpPr>
          <p:cNvPr id="23" name="Text Placeholder 27"/>
          <p:cNvSpPr>
            <a:spLocks noGrp="1"/>
          </p:cNvSpPr>
          <p:nvPr>
            <p:ph type="body" sz="quarter" idx="12" hasCustomPrompt="1"/>
          </p:nvPr>
        </p:nvSpPr>
        <p:spPr>
          <a:xfrm>
            <a:off x="1871531" y="2276872"/>
            <a:ext cx="1871531" cy="288032"/>
          </a:xfrm>
        </p:spPr>
        <p:txBody>
          <a:bodyPr>
            <a:noAutofit/>
          </a:bodyPr>
          <a:lstStyle>
            <a:lvl1pPr algn="l">
              <a:buNone/>
              <a:defRPr sz="1400" b="1" baseline="0">
                <a:solidFill>
                  <a:schemeClr val="tx1"/>
                </a:solidFill>
              </a:defRPr>
            </a:lvl1pPr>
          </a:lstStyle>
          <a:p>
            <a:pPr lvl="0"/>
            <a:r>
              <a:rPr lang="en-US" dirty="0"/>
              <a:t>Section Title</a:t>
            </a:r>
          </a:p>
        </p:txBody>
      </p:sp>
      <p:sp>
        <p:nvSpPr>
          <p:cNvPr id="24" name="Text Placeholder 27"/>
          <p:cNvSpPr>
            <a:spLocks noGrp="1"/>
          </p:cNvSpPr>
          <p:nvPr>
            <p:ph type="body" sz="quarter" idx="13" hasCustomPrompt="1"/>
          </p:nvPr>
        </p:nvSpPr>
        <p:spPr>
          <a:xfrm>
            <a:off x="1871531" y="1484784"/>
            <a:ext cx="7872875" cy="576064"/>
          </a:xfrm>
        </p:spPr>
        <p:txBody>
          <a:bodyPr>
            <a:noAutofit/>
          </a:bodyPr>
          <a:lstStyle>
            <a:lvl1pPr algn="l">
              <a:buNone/>
              <a:defRPr sz="1400" b="0" baseline="0">
                <a:solidFill>
                  <a:schemeClr val="tx1"/>
                </a:solidFill>
              </a:defRPr>
            </a:lvl1pPr>
          </a:lstStyle>
          <a:p>
            <a:pPr lvl="0"/>
            <a:r>
              <a:rPr lang="en-US" dirty="0"/>
              <a:t>Insert Text</a:t>
            </a:r>
          </a:p>
        </p:txBody>
      </p:sp>
      <p:sp>
        <p:nvSpPr>
          <p:cNvPr id="25" name="Text Placeholder 27"/>
          <p:cNvSpPr>
            <a:spLocks noGrp="1"/>
          </p:cNvSpPr>
          <p:nvPr>
            <p:ph type="body" sz="quarter" idx="14" hasCustomPrompt="1"/>
          </p:nvPr>
        </p:nvSpPr>
        <p:spPr>
          <a:xfrm>
            <a:off x="7632171" y="2276872"/>
            <a:ext cx="1871531" cy="288032"/>
          </a:xfrm>
        </p:spPr>
        <p:txBody>
          <a:bodyPr>
            <a:noAutofit/>
          </a:bodyPr>
          <a:lstStyle>
            <a:lvl1pPr algn="l">
              <a:buNone/>
              <a:defRPr sz="1400" b="1" baseline="0">
                <a:solidFill>
                  <a:schemeClr val="tx1"/>
                </a:solidFill>
              </a:defRPr>
            </a:lvl1pPr>
          </a:lstStyle>
          <a:p>
            <a:pPr lvl="0"/>
            <a:r>
              <a:rPr lang="en-US" dirty="0"/>
              <a:t>Section Title</a:t>
            </a:r>
          </a:p>
        </p:txBody>
      </p:sp>
      <p:sp>
        <p:nvSpPr>
          <p:cNvPr id="26" name="Text Placeholder 27"/>
          <p:cNvSpPr>
            <a:spLocks noGrp="1"/>
          </p:cNvSpPr>
          <p:nvPr>
            <p:ph type="body" sz="quarter" idx="15" hasCustomPrompt="1"/>
          </p:nvPr>
        </p:nvSpPr>
        <p:spPr>
          <a:xfrm>
            <a:off x="4955051" y="2276872"/>
            <a:ext cx="1871531" cy="288032"/>
          </a:xfrm>
        </p:spPr>
        <p:txBody>
          <a:bodyPr>
            <a:noAutofit/>
          </a:bodyPr>
          <a:lstStyle>
            <a:lvl1pPr algn="l">
              <a:buNone/>
              <a:defRPr sz="1400" b="1" baseline="0">
                <a:solidFill>
                  <a:schemeClr val="tx1"/>
                </a:solidFill>
              </a:defRPr>
            </a:lvl1pPr>
          </a:lstStyle>
          <a:p>
            <a:pPr lvl="0"/>
            <a:r>
              <a:rPr lang="en-US" dirty="0"/>
              <a:t>Section Title</a:t>
            </a:r>
          </a:p>
        </p:txBody>
      </p:sp>
      <p:sp>
        <p:nvSpPr>
          <p:cNvPr id="27" name="Text Placeholder 27"/>
          <p:cNvSpPr>
            <a:spLocks noGrp="1"/>
          </p:cNvSpPr>
          <p:nvPr>
            <p:ph type="body" sz="quarter" idx="16" hasCustomPrompt="1"/>
          </p:nvPr>
        </p:nvSpPr>
        <p:spPr>
          <a:xfrm>
            <a:off x="1871531" y="3933056"/>
            <a:ext cx="2592288" cy="1872208"/>
          </a:xfrm>
        </p:spPr>
        <p:txBody>
          <a:bodyPr>
            <a:noAutofit/>
          </a:bodyPr>
          <a:lstStyle>
            <a:lvl1pPr algn="l">
              <a:buNone/>
              <a:defRPr sz="1400" b="0" baseline="0">
                <a:solidFill>
                  <a:schemeClr val="tx1"/>
                </a:solidFill>
              </a:defRPr>
            </a:lvl1pPr>
          </a:lstStyle>
          <a:p>
            <a:pPr lvl="0"/>
            <a:r>
              <a:rPr lang="en-US" dirty="0"/>
              <a:t>Insert Text</a:t>
            </a:r>
          </a:p>
        </p:txBody>
      </p:sp>
      <p:sp>
        <p:nvSpPr>
          <p:cNvPr id="28" name="Text Placeholder 27"/>
          <p:cNvSpPr>
            <a:spLocks noGrp="1"/>
          </p:cNvSpPr>
          <p:nvPr>
            <p:ph type="body" sz="quarter" idx="17" hasCustomPrompt="1"/>
          </p:nvPr>
        </p:nvSpPr>
        <p:spPr>
          <a:xfrm>
            <a:off x="4751851" y="3933056"/>
            <a:ext cx="2592288" cy="1872208"/>
          </a:xfrm>
        </p:spPr>
        <p:txBody>
          <a:bodyPr>
            <a:noAutofit/>
          </a:bodyPr>
          <a:lstStyle>
            <a:lvl1pPr algn="l">
              <a:buNone/>
              <a:defRPr sz="1400" b="0" baseline="0">
                <a:solidFill>
                  <a:schemeClr val="tx1"/>
                </a:solidFill>
              </a:defRPr>
            </a:lvl1pPr>
          </a:lstStyle>
          <a:p>
            <a:pPr lvl="0"/>
            <a:r>
              <a:rPr lang="en-US" dirty="0"/>
              <a:t>Insert Text</a:t>
            </a:r>
          </a:p>
        </p:txBody>
      </p:sp>
      <p:sp>
        <p:nvSpPr>
          <p:cNvPr id="29" name="Text Placeholder 27"/>
          <p:cNvSpPr>
            <a:spLocks noGrp="1"/>
          </p:cNvSpPr>
          <p:nvPr>
            <p:ph type="body" sz="quarter" idx="18" hasCustomPrompt="1"/>
          </p:nvPr>
        </p:nvSpPr>
        <p:spPr>
          <a:xfrm>
            <a:off x="7632171" y="3933056"/>
            <a:ext cx="2592288" cy="1872208"/>
          </a:xfrm>
        </p:spPr>
        <p:txBody>
          <a:bodyPr>
            <a:noAutofit/>
          </a:bodyPr>
          <a:lstStyle>
            <a:lvl1pPr algn="l">
              <a:buNone/>
              <a:defRPr sz="1400" b="0" baseline="0">
                <a:solidFill>
                  <a:schemeClr val="tx1"/>
                </a:solidFill>
              </a:defRPr>
            </a:lvl1pPr>
          </a:lstStyle>
          <a:p>
            <a:pPr lvl="0"/>
            <a:r>
              <a:rPr lang="en-US" dirty="0"/>
              <a:t>Insert Text</a:t>
            </a:r>
          </a:p>
        </p:txBody>
      </p:sp>
      <p:sp>
        <p:nvSpPr>
          <p:cNvPr id="3" name="Picture Placeholder 2"/>
          <p:cNvSpPr>
            <a:spLocks noGrp="1"/>
          </p:cNvSpPr>
          <p:nvPr>
            <p:ph type="pic" sz="quarter" idx="19" hasCustomPrompt="1"/>
          </p:nvPr>
        </p:nvSpPr>
        <p:spPr>
          <a:xfrm>
            <a:off x="1871134" y="2708524"/>
            <a:ext cx="2592917" cy="1152525"/>
          </a:xfrm>
          <a:solidFill>
            <a:schemeClr val="bg1">
              <a:lumMod val="85000"/>
            </a:schemeClr>
          </a:solidFill>
        </p:spPr>
        <p:txBody>
          <a:bodyPr>
            <a:normAutofit/>
          </a:bodyPr>
          <a:lstStyle>
            <a:lvl1pPr>
              <a:defRPr sz="1200"/>
            </a:lvl1pPr>
          </a:lstStyle>
          <a:p>
            <a:r>
              <a:rPr lang="en-US" dirty="0"/>
              <a:t>Click icon to insert picture</a:t>
            </a:r>
          </a:p>
        </p:txBody>
      </p:sp>
      <p:sp>
        <p:nvSpPr>
          <p:cNvPr id="15" name="Picture Placeholder 2"/>
          <p:cNvSpPr>
            <a:spLocks noGrp="1"/>
          </p:cNvSpPr>
          <p:nvPr>
            <p:ph type="pic" sz="quarter" idx="20" hasCustomPrompt="1"/>
          </p:nvPr>
        </p:nvSpPr>
        <p:spPr>
          <a:xfrm>
            <a:off x="4751851" y="2708921"/>
            <a:ext cx="2592917" cy="1152525"/>
          </a:xfrm>
          <a:solidFill>
            <a:schemeClr val="bg1">
              <a:lumMod val="85000"/>
            </a:schemeClr>
          </a:solidFill>
        </p:spPr>
        <p:txBody>
          <a:bodyPr>
            <a:normAutofit/>
          </a:bodyPr>
          <a:lstStyle>
            <a:lvl1pPr>
              <a:defRPr sz="1200"/>
            </a:lvl1pPr>
          </a:lstStyle>
          <a:p>
            <a:r>
              <a:rPr lang="en-US" dirty="0"/>
              <a:t>Click icon to insert picture</a:t>
            </a:r>
          </a:p>
        </p:txBody>
      </p:sp>
      <p:sp>
        <p:nvSpPr>
          <p:cNvPr id="16" name="Picture Placeholder 2"/>
          <p:cNvSpPr>
            <a:spLocks noGrp="1"/>
          </p:cNvSpPr>
          <p:nvPr>
            <p:ph type="pic" sz="quarter" idx="21" hasCustomPrompt="1"/>
          </p:nvPr>
        </p:nvSpPr>
        <p:spPr>
          <a:xfrm>
            <a:off x="7632171" y="2708921"/>
            <a:ext cx="2592917" cy="1152525"/>
          </a:xfrm>
          <a:solidFill>
            <a:schemeClr val="bg1">
              <a:lumMod val="85000"/>
            </a:schemeClr>
          </a:solidFill>
        </p:spPr>
        <p:txBody>
          <a:bodyPr>
            <a:normAutofit/>
          </a:bodyPr>
          <a:lstStyle>
            <a:lvl1pPr>
              <a:defRPr sz="1200"/>
            </a:lvl1pPr>
          </a:lstStyle>
          <a:p>
            <a:r>
              <a:rPr lang="en-US" dirty="0"/>
              <a:t>Click icon to insert picture</a:t>
            </a:r>
          </a:p>
        </p:txBody>
      </p:sp>
      <p:sp>
        <p:nvSpPr>
          <p:cNvPr id="14" name="TextBox 1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3500859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ll Icon List">
    <p:spTree>
      <p:nvGrpSpPr>
        <p:cNvPr id="1" name=""/>
        <p:cNvGrpSpPr/>
        <p:nvPr/>
      </p:nvGrpSpPr>
      <p:grpSpPr>
        <a:xfrm>
          <a:off x="0" y="0"/>
          <a:ext cx="0" cy="0"/>
          <a:chOff x="0" y="0"/>
          <a:chExt cx="0" cy="0"/>
        </a:xfrm>
      </p:grpSpPr>
      <p:sp>
        <p:nvSpPr>
          <p:cNvPr id="30" name="Text Placeholder 27"/>
          <p:cNvSpPr>
            <a:spLocks noGrp="1"/>
          </p:cNvSpPr>
          <p:nvPr>
            <p:ph type="body" sz="quarter" idx="10" hasCustomPrompt="1"/>
          </p:nvPr>
        </p:nvSpPr>
        <p:spPr>
          <a:xfrm>
            <a:off x="1391477" y="476672"/>
            <a:ext cx="9505056" cy="648072"/>
          </a:xfrm>
        </p:spPr>
        <p:txBody>
          <a:bodyPr>
            <a:noAutofit/>
          </a:bodyPr>
          <a:lstStyle>
            <a:lvl1pPr algn="ctr">
              <a:buNone/>
              <a:defRPr sz="4400" b="0" baseline="0">
                <a:solidFill>
                  <a:schemeClr val="tx1"/>
                </a:solidFill>
              </a:defRPr>
            </a:lvl1pPr>
          </a:lstStyle>
          <a:p>
            <a:pPr lvl="0"/>
            <a:r>
              <a:rPr lang="en-US" dirty="0"/>
              <a:t>Small Icon List</a:t>
            </a:r>
          </a:p>
        </p:txBody>
      </p:sp>
      <p:sp>
        <p:nvSpPr>
          <p:cNvPr id="31" name="Text Placeholder 27"/>
          <p:cNvSpPr>
            <a:spLocks noGrp="1"/>
          </p:cNvSpPr>
          <p:nvPr>
            <p:ph type="body" sz="quarter" idx="12" hasCustomPrompt="1"/>
          </p:nvPr>
        </p:nvSpPr>
        <p:spPr>
          <a:xfrm>
            <a:off x="1871531" y="1484784"/>
            <a:ext cx="8736971" cy="432048"/>
          </a:xfrm>
        </p:spPr>
        <p:txBody>
          <a:bodyPr>
            <a:noAutofit/>
          </a:bodyPr>
          <a:lstStyle>
            <a:lvl1pPr algn="l">
              <a:buNone/>
              <a:defRPr sz="1400" b="1" baseline="0">
                <a:solidFill>
                  <a:schemeClr val="tx1"/>
                </a:solidFill>
              </a:defRPr>
            </a:lvl1pPr>
          </a:lstStyle>
          <a:p>
            <a:pPr lvl="0"/>
            <a:r>
              <a:rPr lang="en-US" dirty="0"/>
              <a:t>Insert Text</a:t>
            </a:r>
          </a:p>
        </p:txBody>
      </p:sp>
      <p:sp>
        <p:nvSpPr>
          <p:cNvPr id="32" name="Picture Placeholder 43"/>
          <p:cNvSpPr>
            <a:spLocks noGrp="1"/>
          </p:cNvSpPr>
          <p:nvPr>
            <p:ph type="pic" sz="quarter" idx="13" hasCustomPrompt="1"/>
          </p:nvPr>
        </p:nvSpPr>
        <p:spPr>
          <a:xfrm>
            <a:off x="2063552" y="2276872"/>
            <a:ext cx="672075" cy="504056"/>
          </a:xfrm>
          <a:prstGeom prst="ellipse">
            <a:avLst/>
          </a:prstGeom>
        </p:spPr>
        <p:txBody>
          <a:bodyPr>
            <a:normAutofit/>
          </a:bodyPr>
          <a:lstStyle>
            <a:lvl1pPr>
              <a:defRPr sz="1000">
                <a:solidFill>
                  <a:schemeClr val="tx1"/>
                </a:solidFill>
              </a:defRPr>
            </a:lvl1pPr>
          </a:lstStyle>
          <a:p>
            <a:r>
              <a:rPr lang="en-US" dirty="0"/>
              <a:t>Icon</a:t>
            </a:r>
          </a:p>
        </p:txBody>
      </p:sp>
      <p:sp>
        <p:nvSpPr>
          <p:cNvPr id="33" name="Picture Placeholder 43"/>
          <p:cNvSpPr>
            <a:spLocks noGrp="1"/>
          </p:cNvSpPr>
          <p:nvPr>
            <p:ph type="pic" sz="quarter" idx="14" hasCustomPrompt="1"/>
          </p:nvPr>
        </p:nvSpPr>
        <p:spPr>
          <a:xfrm>
            <a:off x="2063552" y="3212976"/>
            <a:ext cx="672075" cy="504056"/>
          </a:xfrm>
          <a:prstGeom prst="ellipse">
            <a:avLst/>
          </a:prstGeom>
        </p:spPr>
        <p:txBody>
          <a:bodyPr>
            <a:normAutofit/>
          </a:bodyPr>
          <a:lstStyle>
            <a:lvl1pPr>
              <a:defRPr sz="1000">
                <a:solidFill>
                  <a:schemeClr val="tx1"/>
                </a:solidFill>
              </a:defRPr>
            </a:lvl1pPr>
          </a:lstStyle>
          <a:p>
            <a:r>
              <a:rPr lang="en-US" dirty="0"/>
              <a:t>Icon</a:t>
            </a:r>
          </a:p>
        </p:txBody>
      </p:sp>
      <p:sp>
        <p:nvSpPr>
          <p:cNvPr id="34" name="Picture Placeholder 43"/>
          <p:cNvSpPr>
            <a:spLocks noGrp="1"/>
          </p:cNvSpPr>
          <p:nvPr>
            <p:ph type="pic" sz="quarter" idx="15" hasCustomPrompt="1"/>
          </p:nvPr>
        </p:nvSpPr>
        <p:spPr>
          <a:xfrm>
            <a:off x="2063552" y="4149080"/>
            <a:ext cx="672075" cy="504056"/>
          </a:xfrm>
          <a:prstGeom prst="ellipse">
            <a:avLst/>
          </a:prstGeom>
        </p:spPr>
        <p:txBody>
          <a:bodyPr>
            <a:normAutofit/>
          </a:bodyPr>
          <a:lstStyle>
            <a:lvl1pPr>
              <a:defRPr sz="1000">
                <a:solidFill>
                  <a:schemeClr val="tx1"/>
                </a:solidFill>
              </a:defRPr>
            </a:lvl1pPr>
          </a:lstStyle>
          <a:p>
            <a:r>
              <a:rPr lang="en-US" dirty="0"/>
              <a:t>Icon</a:t>
            </a:r>
          </a:p>
        </p:txBody>
      </p:sp>
      <p:sp>
        <p:nvSpPr>
          <p:cNvPr id="44" name="Text Placeholder 27"/>
          <p:cNvSpPr>
            <a:spLocks noGrp="1"/>
          </p:cNvSpPr>
          <p:nvPr>
            <p:ph type="body" sz="quarter" idx="25" hasCustomPrompt="1"/>
          </p:nvPr>
        </p:nvSpPr>
        <p:spPr>
          <a:xfrm>
            <a:off x="2927648" y="2276872"/>
            <a:ext cx="2688299" cy="432048"/>
          </a:xfrm>
        </p:spPr>
        <p:txBody>
          <a:bodyPr>
            <a:noAutofit/>
          </a:bodyPr>
          <a:lstStyle>
            <a:lvl1pPr algn="l">
              <a:buNone/>
              <a:defRPr sz="1400" b="0" baseline="0">
                <a:solidFill>
                  <a:schemeClr val="tx1"/>
                </a:solidFill>
              </a:defRPr>
            </a:lvl1pPr>
          </a:lstStyle>
          <a:p>
            <a:pPr lvl="0"/>
            <a:r>
              <a:rPr lang="en-US" dirty="0"/>
              <a:t>Insert Text</a:t>
            </a:r>
          </a:p>
        </p:txBody>
      </p:sp>
      <p:sp>
        <p:nvSpPr>
          <p:cNvPr id="50" name="Text Placeholder 27"/>
          <p:cNvSpPr>
            <a:spLocks noGrp="1"/>
          </p:cNvSpPr>
          <p:nvPr>
            <p:ph type="body" sz="quarter" idx="26" hasCustomPrompt="1"/>
          </p:nvPr>
        </p:nvSpPr>
        <p:spPr>
          <a:xfrm>
            <a:off x="2927648" y="3212976"/>
            <a:ext cx="2688299" cy="432048"/>
          </a:xfrm>
        </p:spPr>
        <p:txBody>
          <a:bodyPr>
            <a:noAutofit/>
          </a:bodyPr>
          <a:lstStyle>
            <a:lvl1pPr algn="l">
              <a:buNone/>
              <a:defRPr sz="1400" b="0" baseline="0">
                <a:solidFill>
                  <a:schemeClr val="tx1"/>
                </a:solidFill>
              </a:defRPr>
            </a:lvl1pPr>
          </a:lstStyle>
          <a:p>
            <a:pPr lvl="0"/>
            <a:r>
              <a:rPr lang="en-US" dirty="0"/>
              <a:t>Insert Text</a:t>
            </a:r>
          </a:p>
        </p:txBody>
      </p:sp>
      <p:sp>
        <p:nvSpPr>
          <p:cNvPr id="51" name="Text Placeholder 27"/>
          <p:cNvSpPr>
            <a:spLocks noGrp="1"/>
          </p:cNvSpPr>
          <p:nvPr>
            <p:ph type="body" sz="quarter" idx="27" hasCustomPrompt="1"/>
          </p:nvPr>
        </p:nvSpPr>
        <p:spPr>
          <a:xfrm>
            <a:off x="2927648" y="4149080"/>
            <a:ext cx="2688013" cy="432048"/>
          </a:xfrm>
        </p:spPr>
        <p:txBody>
          <a:bodyPr>
            <a:noAutofit/>
          </a:bodyPr>
          <a:lstStyle>
            <a:lvl1pPr algn="l">
              <a:buNone/>
              <a:defRPr sz="1400" b="0" baseline="0">
                <a:solidFill>
                  <a:schemeClr val="tx1"/>
                </a:solidFill>
              </a:defRPr>
            </a:lvl1pPr>
          </a:lstStyle>
          <a:p>
            <a:pPr lvl="0"/>
            <a:r>
              <a:rPr lang="en-US" dirty="0"/>
              <a:t>Insert Text</a:t>
            </a:r>
          </a:p>
        </p:txBody>
      </p:sp>
      <p:sp>
        <p:nvSpPr>
          <p:cNvPr id="52" name="Picture Placeholder 43"/>
          <p:cNvSpPr>
            <a:spLocks noGrp="1"/>
          </p:cNvSpPr>
          <p:nvPr>
            <p:ph type="pic" sz="quarter" idx="28" hasCustomPrompt="1"/>
          </p:nvPr>
        </p:nvSpPr>
        <p:spPr>
          <a:xfrm>
            <a:off x="6672064" y="2276872"/>
            <a:ext cx="672075" cy="504056"/>
          </a:xfrm>
          <a:prstGeom prst="ellipse">
            <a:avLst/>
          </a:prstGeom>
        </p:spPr>
        <p:txBody>
          <a:bodyPr>
            <a:normAutofit/>
          </a:bodyPr>
          <a:lstStyle>
            <a:lvl1pPr>
              <a:defRPr sz="1000">
                <a:solidFill>
                  <a:schemeClr val="tx1"/>
                </a:solidFill>
              </a:defRPr>
            </a:lvl1pPr>
          </a:lstStyle>
          <a:p>
            <a:r>
              <a:rPr lang="en-US" dirty="0"/>
              <a:t>Icon</a:t>
            </a:r>
          </a:p>
        </p:txBody>
      </p:sp>
      <p:sp>
        <p:nvSpPr>
          <p:cNvPr id="53" name="Picture Placeholder 43"/>
          <p:cNvSpPr>
            <a:spLocks noGrp="1"/>
          </p:cNvSpPr>
          <p:nvPr>
            <p:ph type="pic" sz="quarter" idx="29" hasCustomPrompt="1"/>
          </p:nvPr>
        </p:nvSpPr>
        <p:spPr>
          <a:xfrm>
            <a:off x="6672064" y="3212976"/>
            <a:ext cx="672075" cy="504056"/>
          </a:xfrm>
          <a:prstGeom prst="ellipse">
            <a:avLst/>
          </a:prstGeom>
        </p:spPr>
        <p:txBody>
          <a:bodyPr>
            <a:normAutofit/>
          </a:bodyPr>
          <a:lstStyle>
            <a:lvl1pPr>
              <a:defRPr sz="1000">
                <a:solidFill>
                  <a:schemeClr val="tx1"/>
                </a:solidFill>
              </a:defRPr>
            </a:lvl1pPr>
          </a:lstStyle>
          <a:p>
            <a:r>
              <a:rPr lang="en-US" dirty="0"/>
              <a:t>Icon</a:t>
            </a:r>
          </a:p>
        </p:txBody>
      </p:sp>
      <p:sp>
        <p:nvSpPr>
          <p:cNvPr id="54" name="Picture Placeholder 43"/>
          <p:cNvSpPr>
            <a:spLocks noGrp="1"/>
          </p:cNvSpPr>
          <p:nvPr>
            <p:ph type="pic" sz="quarter" idx="30" hasCustomPrompt="1"/>
          </p:nvPr>
        </p:nvSpPr>
        <p:spPr>
          <a:xfrm>
            <a:off x="6672064" y="4149080"/>
            <a:ext cx="672075" cy="504056"/>
          </a:xfrm>
          <a:prstGeom prst="ellipse">
            <a:avLst/>
          </a:prstGeom>
        </p:spPr>
        <p:txBody>
          <a:bodyPr>
            <a:normAutofit/>
          </a:bodyPr>
          <a:lstStyle>
            <a:lvl1pPr>
              <a:defRPr sz="1000">
                <a:solidFill>
                  <a:schemeClr val="tx1"/>
                </a:solidFill>
              </a:defRPr>
            </a:lvl1pPr>
          </a:lstStyle>
          <a:p>
            <a:r>
              <a:rPr lang="en-US" dirty="0"/>
              <a:t>Icon</a:t>
            </a:r>
          </a:p>
        </p:txBody>
      </p:sp>
      <p:sp>
        <p:nvSpPr>
          <p:cNvPr id="55" name="Text Placeholder 27"/>
          <p:cNvSpPr>
            <a:spLocks noGrp="1"/>
          </p:cNvSpPr>
          <p:nvPr>
            <p:ph type="body" sz="quarter" idx="31" hasCustomPrompt="1"/>
          </p:nvPr>
        </p:nvSpPr>
        <p:spPr>
          <a:xfrm>
            <a:off x="7536160" y="2276872"/>
            <a:ext cx="2784309" cy="432048"/>
          </a:xfrm>
        </p:spPr>
        <p:txBody>
          <a:bodyPr>
            <a:noAutofit/>
          </a:bodyPr>
          <a:lstStyle>
            <a:lvl1pPr algn="l">
              <a:buNone/>
              <a:defRPr sz="1400" b="0" baseline="0">
                <a:solidFill>
                  <a:schemeClr val="tx1"/>
                </a:solidFill>
              </a:defRPr>
            </a:lvl1pPr>
          </a:lstStyle>
          <a:p>
            <a:pPr lvl="0"/>
            <a:r>
              <a:rPr lang="en-US" dirty="0"/>
              <a:t>Insert Text</a:t>
            </a:r>
          </a:p>
        </p:txBody>
      </p:sp>
      <p:sp>
        <p:nvSpPr>
          <p:cNvPr id="56" name="Text Placeholder 27"/>
          <p:cNvSpPr>
            <a:spLocks noGrp="1"/>
          </p:cNvSpPr>
          <p:nvPr>
            <p:ph type="body" sz="quarter" idx="32" hasCustomPrompt="1"/>
          </p:nvPr>
        </p:nvSpPr>
        <p:spPr>
          <a:xfrm>
            <a:off x="7536160" y="3212976"/>
            <a:ext cx="2784309" cy="432048"/>
          </a:xfrm>
        </p:spPr>
        <p:txBody>
          <a:bodyPr>
            <a:noAutofit/>
          </a:bodyPr>
          <a:lstStyle>
            <a:lvl1pPr algn="l">
              <a:buNone/>
              <a:defRPr sz="1400" b="0" baseline="0">
                <a:solidFill>
                  <a:schemeClr val="tx1"/>
                </a:solidFill>
              </a:defRPr>
            </a:lvl1pPr>
          </a:lstStyle>
          <a:p>
            <a:pPr lvl="0"/>
            <a:r>
              <a:rPr lang="en-US" dirty="0"/>
              <a:t>Insert Text</a:t>
            </a:r>
          </a:p>
        </p:txBody>
      </p:sp>
      <p:sp>
        <p:nvSpPr>
          <p:cNvPr id="57" name="Text Placeholder 27"/>
          <p:cNvSpPr>
            <a:spLocks noGrp="1"/>
          </p:cNvSpPr>
          <p:nvPr>
            <p:ph type="body" sz="quarter" idx="33" hasCustomPrompt="1"/>
          </p:nvPr>
        </p:nvSpPr>
        <p:spPr>
          <a:xfrm>
            <a:off x="7536160" y="4149080"/>
            <a:ext cx="2784309" cy="432048"/>
          </a:xfrm>
        </p:spPr>
        <p:txBody>
          <a:bodyPr>
            <a:noAutofit/>
          </a:bodyPr>
          <a:lstStyle>
            <a:lvl1pPr algn="l">
              <a:buNone/>
              <a:defRPr sz="1400" b="0" baseline="0">
                <a:solidFill>
                  <a:schemeClr val="tx1"/>
                </a:solidFill>
              </a:defRPr>
            </a:lvl1pPr>
          </a:lstStyle>
          <a:p>
            <a:pPr lvl="0"/>
            <a:r>
              <a:rPr lang="en-US" dirty="0"/>
              <a:t>Insert Text</a:t>
            </a:r>
          </a:p>
        </p:txBody>
      </p:sp>
      <p:sp>
        <p:nvSpPr>
          <p:cNvPr id="58" name="Text Placeholder 27"/>
          <p:cNvSpPr>
            <a:spLocks noGrp="1"/>
          </p:cNvSpPr>
          <p:nvPr>
            <p:ph type="body" sz="quarter" idx="34" hasCustomPrompt="1"/>
          </p:nvPr>
        </p:nvSpPr>
        <p:spPr>
          <a:xfrm>
            <a:off x="1871816" y="5085184"/>
            <a:ext cx="8544664" cy="792088"/>
          </a:xfrm>
        </p:spPr>
        <p:txBody>
          <a:bodyPr>
            <a:noAutofit/>
          </a:bodyPr>
          <a:lstStyle>
            <a:lvl1pPr algn="l">
              <a:buNone/>
              <a:defRPr sz="1400" b="0" baseline="0">
                <a:solidFill>
                  <a:schemeClr val="tx1"/>
                </a:solidFill>
              </a:defRPr>
            </a:lvl1pPr>
          </a:lstStyle>
          <a:p>
            <a:pPr lvl="0"/>
            <a:r>
              <a:rPr lang="en-US" dirty="0"/>
              <a:t>Insert Text</a:t>
            </a:r>
          </a:p>
        </p:txBody>
      </p:sp>
      <p:sp>
        <p:nvSpPr>
          <p:cNvPr id="18" name="TextBox 1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3856283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dium Icon List">
    <p:spTree>
      <p:nvGrpSpPr>
        <p:cNvPr id="1" name=""/>
        <p:cNvGrpSpPr/>
        <p:nvPr/>
      </p:nvGrpSpPr>
      <p:grpSpPr>
        <a:xfrm>
          <a:off x="0" y="0"/>
          <a:ext cx="0" cy="0"/>
          <a:chOff x="0" y="0"/>
          <a:chExt cx="0" cy="0"/>
        </a:xfrm>
      </p:grpSpPr>
      <p:sp>
        <p:nvSpPr>
          <p:cNvPr id="41" name="Text Placeholder 27"/>
          <p:cNvSpPr>
            <a:spLocks noGrp="1"/>
          </p:cNvSpPr>
          <p:nvPr userDrawn="1">
            <p:ph type="body" sz="quarter" idx="10" hasCustomPrompt="1"/>
          </p:nvPr>
        </p:nvSpPr>
        <p:spPr>
          <a:xfrm>
            <a:off x="1391478" y="512676"/>
            <a:ext cx="9409045" cy="648072"/>
          </a:xfrm>
        </p:spPr>
        <p:txBody>
          <a:bodyPr>
            <a:noAutofit/>
          </a:bodyPr>
          <a:lstStyle>
            <a:lvl1pPr algn="ctr">
              <a:buNone/>
              <a:defRPr sz="4400" b="0">
                <a:solidFill>
                  <a:schemeClr val="tx1"/>
                </a:solidFill>
              </a:defRPr>
            </a:lvl1pPr>
          </a:lstStyle>
          <a:p>
            <a:pPr lvl="0"/>
            <a:r>
              <a:rPr lang="en-US" dirty="0"/>
              <a:t>Medium Icon List</a:t>
            </a:r>
          </a:p>
        </p:txBody>
      </p:sp>
      <p:sp>
        <p:nvSpPr>
          <p:cNvPr id="42" name="Text Placeholder 27"/>
          <p:cNvSpPr>
            <a:spLocks noGrp="1"/>
          </p:cNvSpPr>
          <p:nvPr userDrawn="1">
            <p:ph type="body" sz="quarter" idx="12" hasCustomPrompt="1"/>
          </p:nvPr>
        </p:nvSpPr>
        <p:spPr>
          <a:xfrm>
            <a:off x="1871531" y="1484784"/>
            <a:ext cx="8544949" cy="432048"/>
          </a:xfrm>
        </p:spPr>
        <p:txBody>
          <a:bodyPr>
            <a:noAutofit/>
          </a:bodyPr>
          <a:lstStyle>
            <a:lvl1pPr algn="l">
              <a:buNone/>
              <a:defRPr sz="1400" b="1" baseline="0">
                <a:solidFill>
                  <a:schemeClr val="tx1"/>
                </a:solidFill>
              </a:defRPr>
            </a:lvl1pPr>
          </a:lstStyle>
          <a:p>
            <a:pPr lvl="0"/>
            <a:r>
              <a:rPr lang="en-US" dirty="0"/>
              <a:t>Insert Text</a:t>
            </a:r>
          </a:p>
        </p:txBody>
      </p:sp>
      <p:sp>
        <p:nvSpPr>
          <p:cNvPr id="44" name="Picture Placeholder 43"/>
          <p:cNvSpPr>
            <a:spLocks noGrp="1"/>
          </p:cNvSpPr>
          <p:nvPr userDrawn="1">
            <p:ph type="pic" sz="quarter" idx="13" hasCustomPrompt="1"/>
          </p:nvPr>
        </p:nvSpPr>
        <p:spPr>
          <a:xfrm>
            <a:off x="1967541" y="2276872"/>
            <a:ext cx="960107" cy="720080"/>
          </a:xfrm>
          <a:prstGeom prst="ellipse">
            <a:avLst/>
          </a:prstGeom>
        </p:spPr>
        <p:txBody>
          <a:bodyPr>
            <a:normAutofit/>
          </a:bodyPr>
          <a:lstStyle>
            <a:lvl1pPr>
              <a:defRPr sz="1000">
                <a:solidFill>
                  <a:schemeClr val="tx1"/>
                </a:solidFill>
              </a:defRPr>
            </a:lvl1pPr>
          </a:lstStyle>
          <a:p>
            <a:r>
              <a:rPr lang="en-US" dirty="0"/>
              <a:t>Icon</a:t>
            </a:r>
          </a:p>
        </p:txBody>
      </p:sp>
      <p:sp>
        <p:nvSpPr>
          <p:cNvPr id="45" name="Picture Placeholder 43"/>
          <p:cNvSpPr>
            <a:spLocks noGrp="1"/>
          </p:cNvSpPr>
          <p:nvPr userDrawn="1">
            <p:ph type="pic" sz="quarter" idx="14" hasCustomPrompt="1"/>
          </p:nvPr>
        </p:nvSpPr>
        <p:spPr>
          <a:xfrm>
            <a:off x="1967541" y="3501008"/>
            <a:ext cx="960107" cy="720080"/>
          </a:xfrm>
          <a:prstGeom prst="ellipse">
            <a:avLst/>
          </a:prstGeom>
        </p:spPr>
        <p:txBody>
          <a:bodyPr>
            <a:normAutofit/>
          </a:bodyPr>
          <a:lstStyle>
            <a:lvl1pPr>
              <a:defRPr sz="1000">
                <a:solidFill>
                  <a:schemeClr val="tx1"/>
                </a:solidFill>
              </a:defRPr>
            </a:lvl1pPr>
          </a:lstStyle>
          <a:p>
            <a:r>
              <a:rPr lang="en-US" dirty="0"/>
              <a:t>Icon</a:t>
            </a:r>
          </a:p>
        </p:txBody>
      </p:sp>
      <p:sp>
        <p:nvSpPr>
          <p:cNvPr id="46" name="Picture Placeholder 43"/>
          <p:cNvSpPr>
            <a:spLocks noGrp="1"/>
          </p:cNvSpPr>
          <p:nvPr userDrawn="1">
            <p:ph type="pic" sz="quarter" idx="15" hasCustomPrompt="1"/>
          </p:nvPr>
        </p:nvSpPr>
        <p:spPr>
          <a:xfrm>
            <a:off x="1967541" y="4653136"/>
            <a:ext cx="960107" cy="720080"/>
          </a:xfrm>
          <a:prstGeom prst="ellipse">
            <a:avLst/>
          </a:prstGeom>
        </p:spPr>
        <p:txBody>
          <a:bodyPr>
            <a:normAutofit/>
          </a:bodyPr>
          <a:lstStyle>
            <a:lvl1pPr>
              <a:defRPr sz="1000">
                <a:solidFill>
                  <a:schemeClr val="tx1"/>
                </a:solidFill>
              </a:defRPr>
            </a:lvl1pPr>
          </a:lstStyle>
          <a:p>
            <a:r>
              <a:rPr lang="en-US" dirty="0"/>
              <a:t>Icon</a:t>
            </a:r>
          </a:p>
        </p:txBody>
      </p:sp>
      <p:sp>
        <p:nvSpPr>
          <p:cNvPr id="47" name="Picture Placeholder 43"/>
          <p:cNvSpPr>
            <a:spLocks noGrp="1"/>
          </p:cNvSpPr>
          <p:nvPr userDrawn="1">
            <p:ph type="pic" sz="quarter" idx="16" hasCustomPrompt="1"/>
          </p:nvPr>
        </p:nvSpPr>
        <p:spPr>
          <a:xfrm>
            <a:off x="6384032" y="2276872"/>
            <a:ext cx="960107" cy="720080"/>
          </a:xfrm>
          <a:prstGeom prst="ellipse">
            <a:avLst/>
          </a:prstGeom>
        </p:spPr>
        <p:txBody>
          <a:bodyPr>
            <a:normAutofit/>
          </a:bodyPr>
          <a:lstStyle>
            <a:lvl1pPr>
              <a:defRPr sz="1000">
                <a:solidFill>
                  <a:schemeClr val="tx1"/>
                </a:solidFill>
              </a:defRPr>
            </a:lvl1pPr>
          </a:lstStyle>
          <a:p>
            <a:r>
              <a:rPr lang="en-US" dirty="0"/>
              <a:t>Icon</a:t>
            </a:r>
          </a:p>
        </p:txBody>
      </p:sp>
      <p:sp>
        <p:nvSpPr>
          <p:cNvPr id="48" name="Picture Placeholder 43"/>
          <p:cNvSpPr>
            <a:spLocks noGrp="1"/>
          </p:cNvSpPr>
          <p:nvPr userDrawn="1">
            <p:ph type="pic" sz="quarter" idx="17" hasCustomPrompt="1"/>
          </p:nvPr>
        </p:nvSpPr>
        <p:spPr>
          <a:xfrm>
            <a:off x="6384032" y="3501008"/>
            <a:ext cx="960107" cy="720080"/>
          </a:xfrm>
          <a:prstGeom prst="ellipse">
            <a:avLst/>
          </a:prstGeom>
        </p:spPr>
        <p:txBody>
          <a:bodyPr>
            <a:normAutofit/>
          </a:bodyPr>
          <a:lstStyle>
            <a:lvl1pPr>
              <a:defRPr sz="1000">
                <a:solidFill>
                  <a:schemeClr val="tx1"/>
                </a:solidFill>
              </a:defRPr>
            </a:lvl1pPr>
          </a:lstStyle>
          <a:p>
            <a:r>
              <a:rPr lang="en-US" dirty="0"/>
              <a:t>Icon</a:t>
            </a:r>
          </a:p>
        </p:txBody>
      </p:sp>
      <p:sp>
        <p:nvSpPr>
          <p:cNvPr id="49" name="Picture Placeholder 43"/>
          <p:cNvSpPr>
            <a:spLocks noGrp="1"/>
          </p:cNvSpPr>
          <p:nvPr userDrawn="1">
            <p:ph type="pic" sz="quarter" idx="18" hasCustomPrompt="1"/>
          </p:nvPr>
        </p:nvSpPr>
        <p:spPr>
          <a:xfrm>
            <a:off x="6384032" y="4653136"/>
            <a:ext cx="960107" cy="720080"/>
          </a:xfrm>
          <a:prstGeom prst="ellipse">
            <a:avLst/>
          </a:prstGeom>
        </p:spPr>
        <p:txBody>
          <a:bodyPr>
            <a:normAutofit/>
          </a:bodyPr>
          <a:lstStyle>
            <a:lvl1pPr>
              <a:defRPr sz="1000">
                <a:solidFill>
                  <a:schemeClr val="tx1"/>
                </a:solidFill>
              </a:defRPr>
            </a:lvl1pPr>
          </a:lstStyle>
          <a:p>
            <a:r>
              <a:rPr lang="en-US" dirty="0"/>
              <a:t>Icon</a:t>
            </a:r>
          </a:p>
        </p:txBody>
      </p:sp>
      <p:sp>
        <p:nvSpPr>
          <p:cNvPr id="50" name="Text Placeholder 27"/>
          <p:cNvSpPr>
            <a:spLocks noGrp="1"/>
          </p:cNvSpPr>
          <p:nvPr userDrawn="1">
            <p:ph type="body" sz="quarter" idx="19" hasCustomPrompt="1"/>
          </p:nvPr>
        </p:nvSpPr>
        <p:spPr>
          <a:xfrm>
            <a:off x="3034837" y="2348880"/>
            <a:ext cx="1524992" cy="288032"/>
          </a:xfrm>
        </p:spPr>
        <p:txBody>
          <a:bodyPr>
            <a:noAutofit/>
          </a:bodyPr>
          <a:lstStyle>
            <a:lvl1pPr algn="l">
              <a:buNone/>
              <a:defRPr sz="1600" b="1" baseline="0">
                <a:solidFill>
                  <a:schemeClr val="tx1"/>
                </a:solidFill>
              </a:defRPr>
            </a:lvl1pPr>
          </a:lstStyle>
          <a:p>
            <a:pPr lvl="0"/>
            <a:r>
              <a:rPr lang="en-US" dirty="0"/>
              <a:t>Point</a:t>
            </a:r>
          </a:p>
        </p:txBody>
      </p:sp>
      <p:sp>
        <p:nvSpPr>
          <p:cNvPr id="51" name="Text Placeholder 27"/>
          <p:cNvSpPr>
            <a:spLocks noGrp="1"/>
          </p:cNvSpPr>
          <p:nvPr userDrawn="1">
            <p:ph type="body" sz="quarter" idx="20" hasCustomPrompt="1"/>
          </p:nvPr>
        </p:nvSpPr>
        <p:spPr>
          <a:xfrm>
            <a:off x="3034837" y="3573016"/>
            <a:ext cx="1524992" cy="288032"/>
          </a:xfrm>
        </p:spPr>
        <p:txBody>
          <a:bodyPr>
            <a:noAutofit/>
          </a:bodyPr>
          <a:lstStyle>
            <a:lvl1pPr algn="l">
              <a:buNone/>
              <a:defRPr sz="1600" b="1" baseline="0">
                <a:solidFill>
                  <a:schemeClr val="tx1"/>
                </a:solidFill>
              </a:defRPr>
            </a:lvl1pPr>
          </a:lstStyle>
          <a:p>
            <a:pPr lvl="0"/>
            <a:r>
              <a:rPr lang="en-US" dirty="0"/>
              <a:t>Point</a:t>
            </a:r>
          </a:p>
        </p:txBody>
      </p:sp>
      <p:sp>
        <p:nvSpPr>
          <p:cNvPr id="52" name="Text Placeholder 27"/>
          <p:cNvSpPr>
            <a:spLocks noGrp="1"/>
          </p:cNvSpPr>
          <p:nvPr userDrawn="1">
            <p:ph type="body" sz="quarter" idx="21" hasCustomPrompt="1"/>
          </p:nvPr>
        </p:nvSpPr>
        <p:spPr>
          <a:xfrm>
            <a:off x="3034837" y="4725144"/>
            <a:ext cx="1524992" cy="288032"/>
          </a:xfrm>
        </p:spPr>
        <p:txBody>
          <a:bodyPr>
            <a:noAutofit/>
          </a:bodyPr>
          <a:lstStyle>
            <a:lvl1pPr algn="l">
              <a:buNone/>
              <a:defRPr sz="1600" b="1" baseline="0">
                <a:solidFill>
                  <a:schemeClr val="tx1"/>
                </a:solidFill>
              </a:defRPr>
            </a:lvl1pPr>
          </a:lstStyle>
          <a:p>
            <a:pPr lvl="0"/>
            <a:r>
              <a:rPr lang="en-US" dirty="0"/>
              <a:t>Point</a:t>
            </a:r>
          </a:p>
        </p:txBody>
      </p:sp>
      <p:sp>
        <p:nvSpPr>
          <p:cNvPr id="53" name="Text Placeholder 27"/>
          <p:cNvSpPr>
            <a:spLocks noGrp="1"/>
          </p:cNvSpPr>
          <p:nvPr>
            <p:ph type="body" sz="quarter" idx="22" hasCustomPrompt="1"/>
          </p:nvPr>
        </p:nvSpPr>
        <p:spPr>
          <a:xfrm>
            <a:off x="7451328" y="2348880"/>
            <a:ext cx="1524992" cy="288032"/>
          </a:xfrm>
        </p:spPr>
        <p:txBody>
          <a:bodyPr>
            <a:noAutofit/>
          </a:bodyPr>
          <a:lstStyle>
            <a:lvl1pPr algn="l">
              <a:buNone/>
              <a:defRPr sz="1600" b="1" baseline="0">
                <a:solidFill>
                  <a:schemeClr val="tx1"/>
                </a:solidFill>
              </a:defRPr>
            </a:lvl1pPr>
          </a:lstStyle>
          <a:p>
            <a:pPr lvl="0"/>
            <a:r>
              <a:rPr lang="en-US" dirty="0"/>
              <a:t>Point</a:t>
            </a:r>
          </a:p>
        </p:txBody>
      </p:sp>
      <p:sp>
        <p:nvSpPr>
          <p:cNvPr id="54" name="Text Placeholder 27"/>
          <p:cNvSpPr>
            <a:spLocks noGrp="1"/>
          </p:cNvSpPr>
          <p:nvPr>
            <p:ph type="body" sz="quarter" idx="23" hasCustomPrompt="1"/>
          </p:nvPr>
        </p:nvSpPr>
        <p:spPr>
          <a:xfrm>
            <a:off x="7451328" y="3573016"/>
            <a:ext cx="1524992" cy="288032"/>
          </a:xfrm>
        </p:spPr>
        <p:txBody>
          <a:bodyPr>
            <a:noAutofit/>
          </a:bodyPr>
          <a:lstStyle>
            <a:lvl1pPr algn="l">
              <a:buNone/>
              <a:defRPr sz="1600" b="1" baseline="0">
                <a:solidFill>
                  <a:schemeClr val="tx1"/>
                </a:solidFill>
              </a:defRPr>
            </a:lvl1pPr>
          </a:lstStyle>
          <a:p>
            <a:pPr lvl="0"/>
            <a:r>
              <a:rPr lang="en-US" dirty="0"/>
              <a:t>Point</a:t>
            </a:r>
          </a:p>
        </p:txBody>
      </p:sp>
      <p:sp>
        <p:nvSpPr>
          <p:cNvPr id="55" name="Text Placeholder 27"/>
          <p:cNvSpPr>
            <a:spLocks noGrp="1"/>
          </p:cNvSpPr>
          <p:nvPr>
            <p:ph type="body" sz="quarter" idx="24" hasCustomPrompt="1"/>
          </p:nvPr>
        </p:nvSpPr>
        <p:spPr>
          <a:xfrm>
            <a:off x="7451328" y="4725144"/>
            <a:ext cx="1524992" cy="288032"/>
          </a:xfrm>
        </p:spPr>
        <p:txBody>
          <a:bodyPr>
            <a:noAutofit/>
          </a:bodyPr>
          <a:lstStyle>
            <a:lvl1pPr algn="l">
              <a:buNone/>
              <a:defRPr sz="1600" b="1" baseline="0">
                <a:solidFill>
                  <a:schemeClr val="tx1"/>
                </a:solidFill>
              </a:defRPr>
            </a:lvl1pPr>
          </a:lstStyle>
          <a:p>
            <a:pPr lvl="0"/>
            <a:r>
              <a:rPr lang="en-US" dirty="0"/>
              <a:t>Point</a:t>
            </a:r>
          </a:p>
        </p:txBody>
      </p:sp>
      <p:sp>
        <p:nvSpPr>
          <p:cNvPr id="59" name="Text Placeholder 27"/>
          <p:cNvSpPr>
            <a:spLocks noGrp="1"/>
          </p:cNvSpPr>
          <p:nvPr>
            <p:ph type="body" sz="quarter" idx="25" hasCustomPrompt="1"/>
          </p:nvPr>
        </p:nvSpPr>
        <p:spPr>
          <a:xfrm>
            <a:off x="3119669" y="2564904"/>
            <a:ext cx="2688299" cy="432048"/>
          </a:xfrm>
        </p:spPr>
        <p:txBody>
          <a:bodyPr>
            <a:noAutofit/>
          </a:bodyPr>
          <a:lstStyle>
            <a:lvl1pPr algn="l">
              <a:buNone/>
              <a:defRPr sz="1400" b="0" baseline="0">
                <a:solidFill>
                  <a:schemeClr val="tx1"/>
                </a:solidFill>
              </a:defRPr>
            </a:lvl1pPr>
          </a:lstStyle>
          <a:p>
            <a:pPr lvl="0"/>
            <a:r>
              <a:rPr lang="en-US" dirty="0"/>
              <a:t>Insert Text</a:t>
            </a:r>
          </a:p>
        </p:txBody>
      </p:sp>
      <p:sp>
        <p:nvSpPr>
          <p:cNvPr id="60" name="Text Placeholder 27"/>
          <p:cNvSpPr>
            <a:spLocks noGrp="1"/>
          </p:cNvSpPr>
          <p:nvPr>
            <p:ph type="body" sz="quarter" idx="26" hasCustomPrompt="1"/>
          </p:nvPr>
        </p:nvSpPr>
        <p:spPr>
          <a:xfrm>
            <a:off x="3119669" y="3789040"/>
            <a:ext cx="2592288" cy="432048"/>
          </a:xfrm>
        </p:spPr>
        <p:txBody>
          <a:bodyPr>
            <a:noAutofit/>
          </a:bodyPr>
          <a:lstStyle>
            <a:lvl1pPr algn="l">
              <a:buNone/>
              <a:defRPr sz="1400" b="0" baseline="0">
                <a:solidFill>
                  <a:schemeClr val="tx1"/>
                </a:solidFill>
              </a:defRPr>
            </a:lvl1pPr>
          </a:lstStyle>
          <a:p>
            <a:pPr lvl="0"/>
            <a:r>
              <a:rPr lang="en-US" dirty="0"/>
              <a:t>Insert Text</a:t>
            </a:r>
          </a:p>
        </p:txBody>
      </p:sp>
      <p:sp>
        <p:nvSpPr>
          <p:cNvPr id="61" name="Text Placeholder 27"/>
          <p:cNvSpPr>
            <a:spLocks noGrp="1"/>
          </p:cNvSpPr>
          <p:nvPr>
            <p:ph type="body" sz="quarter" idx="27" hasCustomPrompt="1"/>
          </p:nvPr>
        </p:nvSpPr>
        <p:spPr>
          <a:xfrm>
            <a:off x="3119669" y="4941168"/>
            <a:ext cx="2688299" cy="432048"/>
          </a:xfrm>
        </p:spPr>
        <p:txBody>
          <a:bodyPr>
            <a:noAutofit/>
          </a:bodyPr>
          <a:lstStyle>
            <a:lvl1pPr algn="l">
              <a:buNone/>
              <a:defRPr sz="1400" b="0" baseline="0">
                <a:solidFill>
                  <a:schemeClr val="tx1"/>
                </a:solidFill>
              </a:defRPr>
            </a:lvl1pPr>
          </a:lstStyle>
          <a:p>
            <a:pPr lvl="0"/>
            <a:r>
              <a:rPr lang="en-US" dirty="0"/>
              <a:t>Insert Text</a:t>
            </a:r>
          </a:p>
        </p:txBody>
      </p:sp>
      <p:sp>
        <p:nvSpPr>
          <p:cNvPr id="62" name="Text Placeholder 27"/>
          <p:cNvSpPr>
            <a:spLocks noGrp="1"/>
          </p:cNvSpPr>
          <p:nvPr>
            <p:ph type="body" sz="quarter" idx="28" hasCustomPrompt="1"/>
          </p:nvPr>
        </p:nvSpPr>
        <p:spPr>
          <a:xfrm>
            <a:off x="7536160" y="2564904"/>
            <a:ext cx="2688299" cy="432048"/>
          </a:xfrm>
        </p:spPr>
        <p:txBody>
          <a:bodyPr>
            <a:noAutofit/>
          </a:bodyPr>
          <a:lstStyle>
            <a:lvl1pPr algn="l">
              <a:buNone/>
              <a:defRPr sz="1400" b="0" baseline="0">
                <a:solidFill>
                  <a:schemeClr val="tx1"/>
                </a:solidFill>
              </a:defRPr>
            </a:lvl1pPr>
          </a:lstStyle>
          <a:p>
            <a:pPr lvl="0"/>
            <a:r>
              <a:rPr lang="en-US" dirty="0"/>
              <a:t>Insert Text</a:t>
            </a:r>
          </a:p>
        </p:txBody>
      </p:sp>
      <p:sp>
        <p:nvSpPr>
          <p:cNvPr id="63" name="Text Placeholder 27"/>
          <p:cNvSpPr>
            <a:spLocks noGrp="1"/>
          </p:cNvSpPr>
          <p:nvPr>
            <p:ph type="body" sz="quarter" idx="29" hasCustomPrompt="1"/>
          </p:nvPr>
        </p:nvSpPr>
        <p:spPr>
          <a:xfrm>
            <a:off x="7536160" y="3789040"/>
            <a:ext cx="2592288" cy="432048"/>
          </a:xfrm>
        </p:spPr>
        <p:txBody>
          <a:bodyPr>
            <a:noAutofit/>
          </a:bodyPr>
          <a:lstStyle>
            <a:lvl1pPr algn="l">
              <a:buNone/>
              <a:defRPr sz="1400" b="0" baseline="0">
                <a:solidFill>
                  <a:schemeClr val="tx1"/>
                </a:solidFill>
              </a:defRPr>
            </a:lvl1pPr>
          </a:lstStyle>
          <a:p>
            <a:pPr lvl="0"/>
            <a:r>
              <a:rPr lang="en-US" dirty="0"/>
              <a:t>Insert Text</a:t>
            </a:r>
          </a:p>
        </p:txBody>
      </p:sp>
      <p:sp>
        <p:nvSpPr>
          <p:cNvPr id="64" name="Text Placeholder 27"/>
          <p:cNvSpPr>
            <a:spLocks noGrp="1"/>
          </p:cNvSpPr>
          <p:nvPr>
            <p:ph type="body" sz="quarter" idx="30" hasCustomPrompt="1"/>
          </p:nvPr>
        </p:nvSpPr>
        <p:spPr>
          <a:xfrm>
            <a:off x="7536160" y="4941168"/>
            <a:ext cx="2688299" cy="432048"/>
          </a:xfrm>
        </p:spPr>
        <p:txBody>
          <a:bodyPr>
            <a:noAutofit/>
          </a:bodyPr>
          <a:lstStyle>
            <a:lvl1pPr algn="l">
              <a:buNone/>
              <a:defRPr sz="1400" b="0" baseline="0">
                <a:solidFill>
                  <a:schemeClr val="tx1"/>
                </a:solidFill>
              </a:defRPr>
            </a:lvl1pPr>
          </a:lstStyle>
          <a:p>
            <a:pPr lvl="0"/>
            <a:r>
              <a:rPr lang="en-US" dirty="0"/>
              <a:t>Insert Text</a:t>
            </a:r>
          </a:p>
        </p:txBody>
      </p:sp>
      <p:sp>
        <p:nvSpPr>
          <p:cNvPr id="23" name="TextBox 22"/>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24"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
        <p:nvSpPr>
          <p:cNvPr id="25" name="Slide Number Placeholder 4"/>
          <p:cNvSpPr txBox="1">
            <a:spLocks/>
          </p:cNvSpPr>
          <p:nvPr userDrawn="1"/>
        </p:nvSpPr>
        <p:spPr>
          <a:xfrm>
            <a:off x="4859040" y="6461721"/>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2C80C9-631D-4B83-9322-0BD2CF86667D}" type="slidenum">
              <a:rPr lang="en-CA" sz="1200" smtClean="0">
                <a:solidFill>
                  <a:srgbClr val="5E5E5E">
                    <a:tint val="75000"/>
                  </a:srgbClr>
                </a:solidFill>
              </a:rPr>
              <a:pPr/>
              <a:t>‹#›</a:t>
            </a:fld>
            <a:endParaRPr lang="en-CA" sz="1200" dirty="0">
              <a:solidFill>
                <a:srgbClr val="5E5E5E">
                  <a:tint val="75000"/>
                </a:srgbClr>
              </a:solidFill>
            </a:endParaRPr>
          </a:p>
        </p:txBody>
      </p:sp>
    </p:spTree>
    <p:extLst>
      <p:ext uri="{BB962C8B-B14F-4D97-AF65-F5344CB8AC3E}">
        <p14:creationId xmlns:p14="http://schemas.microsoft.com/office/powerpoint/2010/main" val="1042626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cons">
    <p:spTree>
      <p:nvGrpSpPr>
        <p:cNvPr id="1" name=""/>
        <p:cNvGrpSpPr/>
        <p:nvPr/>
      </p:nvGrpSpPr>
      <p:grpSpPr>
        <a:xfrm>
          <a:off x="0" y="0"/>
          <a:ext cx="0" cy="0"/>
          <a:chOff x="0" y="0"/>
          <a:chExt cx="0" cy="0"/>
        </a:xfrm>
      </p:grpSpPr>
      <p:sp>
        <p:nvSpPr>
          <p:cNvPr id="30" name="Text Placeholder 29"/>
          <p:cNvSpPr>
            <a:spLocks noGrp="1"/>
          </p:cNvSpPr>
          <p:nvPr>
            <p:ph type="body" sz="quarter" idx="10" hasCustomPrompt="1"/>
          </p:nvPr>
        </p:nvSpPr>
        <p:spPr>
          <a:xfrm>
            <a:off x="1756877" y="4797152"/>
            <a:ext cx="8737600" cy="792162"/>
          </a:xfrm>
        </p:spPr>
        <p:txBody>
          <a:bodyPr/>
          <a:lstStyle>
            <a:lvl1pPr marL="0" indent="0">
              <a:buFontTx/>
              <a:buNone/>
              <a:defRPr sz="3200"/>
            </a:lvl1pPr>
          </a:lstStyle>
          <a:p>
            <a:r>
              <a:rPr lang="en-US" sz="1600" dirty="0">
                <a:latin typeface="Calibri" panose="020F0502020204030204" pitchFamily="34" charset="0"/>
              </a:rPr>
              <a:t>Insert Text Here</a:t>
            </a:r>
          </a:p>
        </p:txBody>
      </p:sp>
      <p:sp>
        <p:nvSpPr>
          <p:cNvPr id="32" name="Picture Placeholder 31"/>
          <p:cNvSpPr>
            <a:spLocks noGrp="1"/>
          </p:cNvSpPr>
          <p:nvPr>
            <p:ph type="pic" sz="quarter" idx="11" hasCustomPrompt="1"/>
          </p:nvPr>
        </p:nvSpPr>
        <p:spPr>
          <a:xfrm>
            <a:off x="527382" y="1697367"/>
            <a:ext cx="2400300" cy="1800225"/>
          </a:xfrm>
          <a:prstGeom prst="ellipse">
            <a:avLst/>
          </a:prstGeom>
          <a:solidFill>
            <a:srgbClr val="F8971D">
              <a:alpha val="60000"/>
            </a:srgbClr>
          </a:solidFill>
        </p:spPr>
        <p:txBody>
          <a:bodyPr>
            <a:normAutofit/>
          </a:bodyPr>
          <a:lstStyle>
            <a:lvl1pPr>
              <a:defRPr sz="1600"/>
            </a:lvl1pPr>
          </a:lstStyle>
          <a:p>
            <a:r>
              <a:rPr lang="en-US" dirty="0"/>
              <a:t>Click icon to insert picture</a:t>
            </a:r>
          </a:p>
        </p:txBody>
      </p:sp>
      <p:sp>
        <p:nvSpPr>
          <p:cNvPr id="36" name="Picture Placeholder 31"/>
          <p:cNvSpPr>
            <a:spLocks noGrp="1"/>
          </p:cNvSpPr>
          <p:nvPr>
            <p:ph type="pic" sz="quarter" idx="12" hasCustomPrompt="1"/>
          </p:nvPr>
        </p:nvSpPr>
        <p:spPr>
          <a:xfrm>
            <a:off x="3472585" y="1697367"/>
            <a:ext cx="2400300" cy="1800225"/>
          </a:xfrm>
          <a:prstGeom prst="ellipse">
            <a:avLst/>
          </a:prstGeom>
          <a:solidFill>
            <a:srgbClr val="F8971D">
              <a:alpha val="60000"/>
            </a:srgbClr>
          </a:solidFill>
        </p:spPr>
        <p:txBody>
          <a:bodyPr>
            <a:normAutofit/>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600" u="none"/>
            </a:lvl1pPr>
          </a:lstStyle>
          <a:p>
            <a:r>
              <a:rPr lang="en-US" dirty="0"/>
              <a:t>Click icon to insert picture</a:t>
            </a:r>
          </a:p>
          <a:p>
            <a:endParaRPr lang="en-US" dirty="0"/>
          </a:p>
        </p:txBody>
      </p:sp>
      <p:sp>
        <p:nvSpPr>
          <p:cNvPr id="37" name="Picture Placeholder 31"/>
          <p:cNvSpPr>
            <a:spLocks noGrp="1"/>
          </p:cNvSpPr>
          <p:nvPr>
            <p:ph type="pic" sz="quarter" idx="13" hasCustomPrompt="1"/>
          </p:nvPr>
        </p:nvSpPr>
        <p:spPr>
          <a:xfrm>
            <a:off x="6382841" y="1697367"/>
            <a:ext cx="2400300" cy="1800225"/>
          </a:xfrm>
          <a:prstGeom prst="ellipse">
            <a:avLst/>
          </a:prstGeom>
          <a:solidFill>
            <a:srgbClr val="F8971D">
              <a:alpha val="60000"/>
            </a:srgbClr>
          </a:solidFill>
        </p:spPr>
        <p:txBody>
          <a:bodyPr>
            <a:normAutofit/>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600"/>
            </a:lvl1pPr>
          </a:lstStyle>
          <a:p>
            <a:r>
              <a:rPr lang="en-US" dirty="0"/>
              <a:t>Click icon to insert picture</a:t>
            </a:r>
          </a:p>
          <a:p>
            <a:endParaRPr lang="en-US" dirty="0"/>
          </a:p>
        </p:txBody>
      </p:sp>
      <p:sp>
        <p:nvSpPr>
          <p:cNvPr id="38" name="Picture Placeholder 31"/>
          <p:cNvSpPr>
            <a:spLocks noGrp="1"/>
          </p:cNvSpPr>
          <p:nvPr>
            <p:ph type="pic" sz="quarter" idx="14" hasCustomPrompt="1"/>
          </p:nvPr>
        </p:nvSpPr>
        <p:spPr>
          <a:xfrm>
            <a:off x="9245158" y="1697367"/>
            <a:ext cx="2400300" cy="1800225"/>
          </a:xfrm>
          <a:prstGeom prst="ellipse">
            <a:avLst/>
          </a:prstGeom>
          <a:solidFill>
            <a:srgbClr val="F8971D">
              <a:alpha val="60000"/>
            </a:srgbClr>
          </a:solidFill>
        </p:spPr>
        <p:txBody>
          <a:bodyPr>
            <a:normAutofit/>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600"/>
            </a:lvl1pPr>
          </a:lstStyle>
          <a:p>
            <a:r>
              <a:rPr lang="en-US" dirty="0"/>
              <a:t>Click icon to insert picture</a:t>
            </a:r>
          </a:p>
          <a:p>
            <a:endParaRPr lang="en-US" dirty="0"/>
          </a:p>
        </p:txBody>
      </p:sp>
      <p:sp>
        <p:nvSpPr>
          <p:cNvPr id="40" name="Text Placeholder 39"/>
          <p:cNvSpPr>
            <a:spLocks noGrp="1"/>
          </p:cNvSpPr>
          <p:nvPr>
            <p:ph type="body" sz="quarter" idx="15" hasCustomPrompt="1"/>
          </p:nvPr>
        </p:nvSpPr>
        <p:spPr>
          <a:xfrm>
            <a:off x="795867" y="3692932"/>
            <a:ext cx="1921933" cy="600075"/>
          </a:xfrm>
        </p:spPr>
        <p:txBody>
          <a:bodyPr/>
          <a:lstStyle>
            <a:lvl1pPr marL="0" indent="0" algn="ctr">
              <a:buNone/>
              <a:defRPr lang="en-US" sz="1800" b="1" kern="1200" dirty="0" smtClean="0">
                <a:solidFill>
                  <a:srgbClr val="F5C24C"/>
                </a:solidFill>
                <a:latin typeface="Calibri" panose="020F0502020204030204" pitchFamily="34" charset="0"/>
                <a:ea typeface="+mn-ea"/>
                <a:cs typeface="+mn-cs"/>
              </a:defRPr>
            </a:lvl1pPr>
            <a:lvl2pPr>
              <a:defRPr lang="en-US" sz="1800" b="1" kern="1200" dirty="0" smtClean="0">
                <a:solidFill>
                  <a:srgbClr val="F5C24C"/>
                </a:solidFill>
                <a:latin typeface="Calibri" panose="020F0502020204030204" pitchFamily="34" charset="0"/>
                <a:ea typeface="+mn-ea"/>
                <a:cs typeface="+mn-cs"/>
              </a:defRPr>
            </a:lvl2pPr>
            <a:lvl3pPr>
              <a:defRPr lang="en-US" sz="1800" b="1" kern="1200" dirty="0" smtClean="0">
                <a:solidFill>
                  <a:srgbClr val="F5C24C"/>
                </a:solidFill>
                <a:latin typeface="Calibri" panose="020F0502020204030204" pitchFamily="34" charset="0"/>
                <a:ea typeface="+mn-ea"/>
                <a:cs typeface="+mn-cs"/>
              </a:defRPr>
            </a:lvl3pPr>
            <a:lvl4pPr>
              <a:defRPr lang="en-US" sz="1800" b="1" kern="1200" dirty="0" smtClean="0">
                <a:solidFill>
                  <a:srgbClr val="F5C24C"/>
                </a:solidFill>
                <a:latin typeface="Calibri" panose="020F0502020204030204" pitchFamily="34" charset="0"/>
                <a:ea typeface="+mn-ea"/>
                <a:cs typeface="+mn-cs"/>
              </a:defRPr>
            </a:lvl4pPr>
          </a:lstStyle>
          <a:p>
            <a:pPr lvl="0"/>
            <a:r>
              <a:rPr lang="en-US" dirty="0"/>
              <a:t>Insert text</a:t>
            </a:r>
          </a:p>
        </p:txBody>
      </p:sp>
      <p:sp>
        <p:nvSpPr>
          <p:cNvPr id="41" name="Text Placeholder 39"/>
          <p:cNvSpPr>
            <a:spLocks noGrp="1"/>
          </p:cNvSpPr>
          <p:nvPr>
            <p:ph type="body" sz="quarter" idx="16" hasCustomPrompt="1"/>
          </p:nvPr>
        </p:nvSpPr>
        <p:spPr>
          <a:xfrm>
            <a:off x="3711767" y="3706821"/>
            <a:ext cx="1921933" cy="600075"/>
          </a:xfrm>
        </p:spPr>
        <p:txBody>
          <a:bodyPr/>
          <a:lstStyle>
            <a:lvl1pPr marL="0" indent="0" algn="ctr">
              <a:buNone/>
              <a:defRPr lang="en-US" sz="1800" b="1" kern="1200" dirty="0" smtClean="0">
                <a:solidFill>
                  <a:srgbClr val="F5C24C"/>
                </a:solidFill>
                <a:latin typeface="Calibri" panose="020F0502020204030204" pitchFamily="34" charset="0"/>
                <a:ea typeface="+mn-ea"/>
                <a:cs typeface="+mn-cs"/>
              </a:defRPr>
            </a:lvl1pPr>
            <a:lvl2pPr>
              <a:defRPr lang="en-US" sz="1800" b="1" kern="1200" dirty="0" smtClean="0">
                <a:solidFill>
                  <a:srgbClr val="F5C24C"/>
                </a:solidFill>
                <a:latin typeface="Calibri" panose="020F0502020204030204" pitchFamily="34" charset="0"/>
                <a:ea typeface="+mn-ea"/>
                <a:cs typeface="+mn-cs"/>
              </a:defRPr>
            </a:lvl2pPr>
            <a:lvl3pPr>
              <a:defRPr lang="en-US" sz="1800" b="1" kern="1200" dirty="0" smtClean="0">
                <a:solidFill>
                  <a:srgbClr val="F5C24C"/>
                </a:solidFill>
                <a:latin typeface="Calibri" panose="020F0502020204030204" pitchFamily="34" charset="0"/>
                <a:ea typeface="+mn-ea"/>
                <a:cs typeface="+mn-cs"/>
              </a:defRPr>
            </a:lvl3pPr>
            <a:lvl4pPr>
              <a:defRPr lang="en-US" sz="1800" b="1" kern="1200" dirty="0" smtClean="0">
                <a:solidFill>
                  <a:srgbClr val="F5C24C"/>
                </a:solidFill>
                <a:latin typeface="Calibri" panose="020F0502020204030204" pitchFamily="34" charset="0"/>
                <a:ea typeface="+mn-ea"/>
                <a:cs typeface="+mn-cs"/>
              </a:defRPr>
            </a:lvl4pPr>
          </a:lstStyle>
          <a:p>
            <a:pPr lvl="0"/>
            <a:r>
              <a:rPr lang="en-US" dirty="0"/>
              <a:t>Insert text</a:t>
            </a:r>
          </a:p>
        </p:txBody>
      </p:sp>
      <p:sp>
        <p:nvSpPr>
          <p:cNvPr id="42" name="Text Placeholder 39"/>
          <p:cNvSpPr>
            <a:spLocks noGrp="1"/>
          </p:cNvSpPr>
          <p:nvPr>
            <p:ph type="body" sz="quarter" idx="17" hasCustomPrompt="1"/>
          </p:nvPr>
        </p:nvSpPr>
        <p:spPr>
          <a:xfrm>
            <a:off x="6622023" y="3706821"/>
            <a:ext cx="1921933" cy="600075"/>
          </a:xfrm>
        </p:spPr>
        <p:txBody>
          <a:bodyPr/>
          <a:lstStyle>
            <a:lvl1pPr marL="0" indent="0" algn="ctr">
              <a:buNone/>
              <a:defRPr lang="en-US" sz="1800" b="1" kern="1200" dirty="0" smtClean="0">
                <a:solidFill>
                  <a:srgbClr val="F5C24C"/>
                </a:solidFill>
                <a:latin typeface="Calibri" panose="020F0502020204030204" pitchFamily="34" charset="0"/>
                <a:ea typeface="+mn-ea"/>
                <a:cs typeface="+mn-cs"/>
              </a:defRPr>
            </a:lvl1pPr>
            <a:lvl2pPr>
              <a:defRPr lang="en-US" sz="1800" b="1" kern="1200" dirty="0" smtClean="0">
                <a:solidFill>
                  <a:srgbClr val="F5C24C"/>
                </a:solidFill>
                <a:latin typeface="Calibri" panose="020F0502020204030204" pitchFamily="34" charset="0"/>
                <a:ea typeface="+mn-ea"/>
                <a:cs typeface="+mn-cs"/>
              </a:defRPr>
            </a:lvl2pPr>
            <a:lvl3pPr>
              <a:defRPr lang="en-US" sz="1800" b="1" kern="1200" dirty="0" smtClean="0">
                <a:solidFill>
                  <a:srgbClr val="F5C24C"/>
                </a:solidFill>
                <a:latin typeface="Calibri" panose="020F0502020204030204" pitchFamily="34" charset="0"/>
                <a:ea typeface="+mn-ea"/>
                <a:cs typeface="+mn-cs"/>
              </a:defRPr>
            </a:lvl3pPr>
            <a:lvl4pPr>
              <a:defRPr lang="en-US" sz="1800" b="1" kern="1200" dirty="0" smtClean="0">
                <a:solidFill>
                  <a:srgbClr val="F5C24C"/>
                </a:solidFill>
                <a:latin typeface="Calibri" panose="020F0502020204030204" pitchFamily="34" charset="0"/>
                <a:ea typeface="+mn-ea"/>
                <a:cs typeface="+mn-cs"/>
              </a:defRPr>
            </a:lvl4pPr>
          </a:lstStyle>
          <a:p>
            <a:pPr lvl="0"/>
            <a:r>
              <a:rPr lang="en-US" dirty="0"/>
              <a:t>Insert text</a:t>
            </a:r>
          </a:p>
        </p:txBody>
      </p:sp>
      <p:sp>
        <p:nvSpPr>
          <p:cNvPr id="43" name="Text Placeholder 39"/>
          <p:cNvSpPr>
            <a:spLocks noGrp="1"/>
          </p:cNvSpPr>
          <p:nvPr>
            <p:ph type="body" sz="quarter" idx="18" hasCustomPrompt="1"/>
          </p:nvPr>
        </p:nvSpPr>
        <p:spPr>
          <a:xfrm>
            <a:off x="9533511" y="3706821"/>
            <a:ext cx="1921933" cy="600075"/>
          </a:xfrm>
        </p:spPr>
        <p:txBody>
          <a:bodyPr/>
          <a:lstStyle>
            <a:lvl1pPr marL="0" indent="0" algn="ctr">
              <a:buNone/>
              <a:defRPr lang="en-US" sz="1800" b="1" kern="1200" dirty="0" smtClean="0">
                <a:solidFill>
                  <a:srgbClr val="F5C24C"/>
                </a:solidFill>
                <a:latin typeface="Calibri" panose="020F0502020204030204" pitchFamily="34" charset="0"/>
                <a:ea typeface="+mn-ea"/>
                <a:cs typeface="+mn-cs"/>
              </a:defRPr>
            </a:lvl1pPr>
            <a:lvl2pPr>
              <a:defRPr lang="en-US" sz="1800" b="1" kern="1200" dirty="0" smtClean="0">
                <a:solidFill>
                  <a:srgbClr val="F5C24C"/>
                </a:solidFill>
                <a:latin typeface="Calibri" panose="020F0502020204030204" pitchFamily="34" charset="0"/>
                <a:ea typeface="+mn-ea"/>
                <a:cs typeface="+mn-cs"/>
              </a:defRPr>
            </a:lvl2pPr>
            <a:lvl3pPr>
              <a:defRPr lang="en-US" sz="1800" b="1" kern="1200" dirty="0" smtClean="0">
                <a:solidFill>
                  <a:srgbClr val="F5C24C"/>
                </a:solidFill>
                <a:latin typeface="Calibri" panose="020F0502020204030204" pitchFamily="34" charset="0"/>
                <a:ea typeface="+mn-ea"/>
                <a:cs typeface="+mn-cs"/>
              </a:defRPr>
            </a:lvl3pPr>
            <a:lvl4pPr>
              <a:defRPr lang="en-US" sz="1800" b="1" kern="1200" dirty="0" smtClean="0">
                <a:solidFill>
                  <a:srgbClr val="F5C24C"/>
                </a:solidFill>
                <a:latin typeface="Calibri" panose="020F0502020204030204" pitchFamily="34" charset="0"/>
                <a:ea typeface="+mn-ea"/>
                <a:cs typeface="+mn-cs"/>
              </a:defRPr>
            </a:lvl4pPr>
          </a:lstStyle>
          <a:p>
            <a:pPr lvl="0"/>
            <a:r>
              <a:rPr lang="en-US" dirty="0"/>
              <a:t>Insert text</a:t>
            </a:r>
          </a:p>
        </p:txBody>
      </p:sp>
      <p:sp>
        <p:nvSpPr>
          <p:cNvPr id="45" name="Text Placeholder 44"/>
          <p:cNvSpPr>
            <a:spLocks noGrp="1"/>
          </p:cNvSpPr>
          <p:nvPr>
            <p:ph type="body" sz="quarter" idx="19" hasCustomPrompt="1"/>
          </p:nvPr>
        </p:nvSpPr>
        <p:spPr>
          <a:xfrm>
            <a:off x="1325077" y="327208"/>
            <a:ext cx="9601200" cy="720378"/>
          </a:xfrm>
        </p:spPr>
        <p:txBody>
          <a:bodyPr>
            <a:normAutofit/>
          </a:bodyPr>
          <a:lstStyle>
            <a:lvl1pPr marL="0" indent="0" algn="ctr">
              <a:buNone/>
              <a:defRPr sz="4800"/>
            </a:lvl1pPr>
          </a:lstStyle>
          <a:p>
            <a:pPr lvl="0"/>
            <a:r>
              <a:rPr lang="en-US" dirty="0"/>
              <a:t>Large Icons</a:t>
            </a:r>
          </a:p>
        </p:txBody>
      </p:sp>
      <p:sp>
        <p:nvSpPr>
          <p:cNvPr id="13" name="TextBox 12"/>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4"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740899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Software Screen">
    <p:spTree>
      <p:nvGrpSpPr>
        <p:cNvPr id="1" name=""/>
        <p:cNvGrpSpPr/>
        <p:nvPr/>
      </p:nvGrpSpPr>
      <p:grpSpPr>
        <a:xfrm>
          <a:off x="0" y="0"/>
          <a:ext cx="0" cy="0"/>
          <a:chOff x="0" y="0"/>
          <a:chExt cx="0" cy="0"/>
        </a:xfrm>
      </p:grpSpPr>
      <p:sp>
        <p:nvSpPr>
          <p:cNvPr id="3" name="Rectangle 2"/>
          <p:cNvSpPr/>
          <p:nvPr userDrawn="1"/>
        </p:nvSpPr>
        <p:spPr>
          <a:xfrm>
            <a:off x="0" y="-14033"/>
            <a:ext cx="12192003" cy="3230217"/>
          </a:xfrm>
          <a:prstGeom prst="rect">
            <a:avLst/>
          </a:prstGeom>
          <a:pattFill prst="pct90">
            <a:fgClr>
              <a:srgbClr val="F8971D"/>
            </a:fgClr>
            <a:bgClr>
              <a:srgbClr val="FAAB4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5E5E5E"/>
              </a:solidFill>
            </a:endParaRPr>
          </a:p>
        </p:txBody>
      </p:sp>
      <p:grpSp>
        <p:nvGrpSpPr>
          <p:cNvPr id="16" name="Group 15"/>
          <p:cNvGrpSpPr/>
          <p:nvPr userDrawn="1"/>
        </p:nvGrpSpPr>
        <p:grpSpPr>
          <a:xfrm>
            <a:off x="911425" y="632115"/>
            <a:ext cx="10390500" cy="3326624"/>
            <a:chOff x="755576" y="756532"/>
            <a:chExt cx="7416824" cy="3166095"/>
          </a:xfrm>
        </p:grpSpPr>
        <p:pic>
          <p:nvPicPr>
            <p:cNvPr id="17" name="Picture 2" descr="F:\Trabajos\Envato\Graphic River\Armonio\Elements\Purple\png\shadown_exp.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5576" y="3202548"/>
              <a:ext cx="7416824" cy="5032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8" name="Group 33"/>
            <p:cNvGrpSpPr/>
            <p:nvPr/>
          </p:nvGrpSpPr>
          <p:grpSpPr>
            <a:xfrm>
              <a:off x="1594769" y="756532"/>
              <a:ext cx="5652564" cy="3166095"/>
              <a:chOff x="1763688" y="1124744"/>
              <a:chExt cx="5652564" cy="3166095"/>
            </a:xfrm>
          </p:grpSpPr>
          <p:sp>
            <p:nvSpPr>
              <p:cNvPr id="19" name="Rectangle 18"/>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5E5E5E"/>
                  </a:solidFill>
                </a:endParaRPr>
              </a:p>
            </p:txBody>
          </p:sp>
          <p:pic>
            <p:nvPicPr>
              <p:cNvPr id="20" name="Picture 3" descr="F:\Trabajos\Envato\Graphic River\Duckson\Elements\laptop.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22" name="Text Placeholder 27"/>
          <p:cNvSpPr>
            <a:spLocks noGrp="1"/>
          </p:cNvSpPr>
          <p:nvPr>
            <p:ph type="body" sz="quarter" idx="10" hasCustomPrompt="1"/>
          </p:nvPr>
        </p:nvSpPr>
        <p:spPr>
          <a:xfrm>
            <a:off x="2351584" y="3861048"/>
            <a:ext cx="7296811" cy="648072"/>
          </a:xfrm>
        </p:spPr>
        <p:txBody>
          <a:bodyPr>
            <a:noAutofit/>
          </a:bodyPr>
          <a:lstStyle>
            <a:lvl1pPr algn="ctr">
              <a:buNone/>
              <a:defRPr sz="3600" b="0">
                <a:solidFill>
                  <a:schemeClr val="tx1"/>
                </a:solidFill>
              </a:defRPr>
            </a:lvl1pPr>
          </a:lstStyle>
          <a:p>
            <a:pPr lvl="0"/>
            <a:r>
              <a:rPr lang="en-US" dirty="0"/>
              <a:t>Sample Software Screen</a:t>
            </a:r>
          </a:p>
        </p:txBody>
      </p:sp>
      <p:sp>
        <p:nvSpPr>
          <p:cNvPr id="24" name="Picture Placeholder 23"/>
          <p:cNvSpPr>
            <a:spLocks noGrp="1"/>
          </p:cNvSpPr>
          <p:nvPr>
            <p:ph type="pic" sz="quarter" idx="11" hasCustomPrompt="1"/>
          </p:nvPr>
        </p:nvSpPr>
        <p:spPr>
          <a:xfrm>
            <a:off x="3599723" y="908721"/>
            <a:ext cx="4896544" cy="2304256"/>
          </a:xfrm>
        </p:spPr>
        <p:txBody>
          <a:bodyPr/>
          <a:lstStyle>
            <a:lvl1pPr>
              <a:defRPr>
                <a:solidFill>
                  <a:schemeClr val="tx1"/>
                </a:solidFill>
              </a:defRPr>
            </a:lvl1pPr>
          </a:lstStyle>
          <a:p>
            <a:r>
              <a:rPr lang="en-US" dirty="0"/>
              <a:t>Click icon to insert picture</a:t>
            </a:r>
          </a:p>
        </p:txBody>
      </p:sp>
      <p:sp>
        <p:nvSpPr>
          <p:cNvPr id="29" name="Text Placeholder 27"/>
          <p:cNvSpPr>
            <a:spLocks noGrp="1"/>
          </p:cNvSpPr>
          <p:nvPr>
            <p:ph type="body" sz="quarter" idx="28" hasCustomPrompt="1"/>
          </p:nvPr>
        </p:nvSpPr>
        <p:spPr>
          <a:xfrm>
            <a:off x="2351584" y="4797152"/>
            <a:ext cx="7296811" cy="1080120"/>
          </a:xfrm>
        </p:spPr>
        <p:txBody>
          <a:bodyPr>
            <a:noAutofit/>
          </a:bodyPr>
          <a:lstStyle>
            <a:lvl1pPr algn="l">
              <a:buNone/>
              <a:defRPr sz="2000" b="0" baseline="0">
                <a:solidFill>
                  <a:schemeClr val="tx1"/>
                </a:solidFill>
              </a:defRPr>
            </a:lvl1pPr>
          </a:lstStyle>
          <a:p>
            <a:pPr lvl="0"/>
            <a:r>
              <a:rPr lang="en-US" dirty="0"/>
              <a:t>Insert Text</a:t>
            </a:r>
          </a:p>
        </p:txBody>
      </p:sp>
      <p:sp>
        <p:nvSpPr>
          <p:cNvPr id="12" name="TextBox 11"/>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3"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912519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mple Mobile Screen">
    <p:spTree>
      <p:nvGrpSpPr>
        <p:cNvPr id="1" name=""/>
        <p:cNvGrpSpPr/>
        <p:nvPr/>
      </p:nvGrpSpPr>
      <p:grpSpPr>
        <a:xfrm>
          <a:off x="0" y="0"/>
          <a:ext cx="0" cy="0"/>
          <a:chOff x="0" y="0"/>
          <a:chExt cx="0" cy="0"/>
        </a:xfrm>
      </p:grpSpPr>
      <p:sp>
        <p:nvSpPr>
          <p:cNvPr id="4" name="Rectangle 3"/>
          <p:cNvSpPr/>
          <p:nvPr userDrawn="1"/>
        </p:nvSpPr>
        <p:spPr>
          <a:xfrm>
            <a:off x="-3" y="1"/>
            <a:ext cx="12192003" cy="3230217"/>
          </a:xfrm>
          <a:prstGeom prst="rect">
            <a:avLst/>
          </a:prstGeom>
          <a:pattFill prst="pct90">
            <a:fgClr>
              <a:srgbClr val="F8971D"/>
            </a:fgClr>
            <a:bgClr>
              <a:srgbClr val="FAAB4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22" name="Picture 21" descr="iPadl.png"/>
          <p:cNvPicPr>
            <a:picLocks noChangeAspect="1"/>
          </p:cNvPicPr>
          <p:nvPr userDrawn="1"/>
        </p:nvPicPr>
        <p:blipFill>
          <a:blip r:embed="rId2" cstate="print"/>
          <a:stretch>
            <a:fillRect/>
          </a:stretch>
        </p:blipFill>
        <p:spPr>
          <a:xfrm rot="16200000">
            <a:off x="3796730" y="-1974605"/>
            <a:ext cx="4896545" cy="8208449"/>
          </a:xfrm>
          <a:prstGeom prst="rect">
            <a:avLst/>
          </a:prstGeom>
        </p:spPr>
      </p:pic>
      <p:sp>
        <p:nvSpPr>
          <p:cNvPr id="25" name="Picture Placeholder 24"/>
          <p:cNvSpPr>
            <a:spLocks noGrp="1"/>
          </p:cNvSpPr>
          <p:nvPr>
            <p:ph type="pic" sz="quarter" idx="10" hasCustomPrompt="1"/>
          </p:nvPr>
        </p:nvSpPr>
        <p:spPr>
          <a:xfrm>
            <a:off x="3503712" y="764705"/>
            <a:ext cx="4896544" cy="2736304"/>
          </a:xfrm>
        </p:spPr>
        <p:txBody>
          <a:bodyPr/>
          <a:lstStyle>
            <a:lvl1pPr>
              <a:defRPr/>
            </a:lvl1pPr>
          </a:lstStyle>
          <a:p>
            <a:r>
              <a:rPr lang="en-US" dirty="0"/>
              <a:t>Click icon to insert picture</a:t>
            </a:r>
          </a:p>
        </p:txBody>
      </p:sp>
      <p:sp>
        <p:nvSpPr>
          <p:cNvPr id="33" name="Text Placeholder 27"/>
          <p:cNvSpPr>
            <a:spLocks noGrp="1"/>
          </p:cNvSpPr>
          <p:nvPr>
            <p:ph type="body" sz="quarter" idx="19" hasCustomPrompt="1"/>
          </p:nvPr>
        </p:nvSpPr>
        <p:spPr>
          <a:xfrm>
            <a:off x="1679509" y="4149081"/>
            <a:ext cx="8669719" cy="405621"/>
          </a:xfrm>
        </p:spPr>
        <p:txBody>
          <a:bodyPr>
            <a:noAutofit/>
          </a:bodyPr>
          <a:lstStyle>
            <a:lvl1pPr algn="l">
              <a:buNone/>
              <a:defRPr sz="2400" b="1" baseline="0">
                <a:solidFill>
                  <a:schemeClr val="tx1"/>
                </a:solidFill>
              </a:defRPr>
            </a:lvl1pPr>
          </a:lstStyle>
          <a:p>
            <a:pPr lvl="0"/>
            <a:r>
              <a:rPr lang="en-US" dirty="0"/>
              <a:t>Sample Mobile Screen</a:t>
            </a:r>
          </a:p>
        </p:txBody>
      </p:sp>
      <p:sp>
        <p:nvSpPr>
          <p:cNvPr id="36" name="Text Placeholder 27"/>
          <p:cNvSpPr>
            <a:spLocks noGrp="1"/>
          </p:cNvSpPr>
          <p:nvPr>
            <p:ph type="body" sz="quarter" idx="28" hasCustomPrompt="1"/>
          </p:nvPr>
        </p:nvSpPr>
        <p:spPr>
          <a:xfrm>
            <a:off x="1679509" y="4761148"/>
            <a:ext cx="8640960" cy="1188132"/>
          </a:xfrm>
        </p:spPr>
        <p:txBody>
          <a:bodyPr>
            <a:noAutofit/>
          </a:bodyPr>
          <a:lstStyle>
            <a:lvl1pPr algn="l">
              <a:buNone/>
              <a:defRPr sz="2000" b="0" baseline="0">
                <a:solidFill>
                  <a:schemeClr val="tx1"/>
                </a:solidFill>
              </a:defRPr>
            </a:lvl1pPr>
          </a:lstStyle>
          <a:p>
            <a:pPr lvl="0"/>
            <a:r>
              <a:rPr lang="en-US" dirty="0"/>
              <a:t>Insert Text</a:t>
            </a:r>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564615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ic List">
    <p:spTree>
      <p:nvGrpSpPr>
        <p:cNvPr id="1" name=""/>
        <p:cNvGrpSpPr/>
        <p:nvPr/>
      </p:nvGrpSpPr>
      <p:grpSpPr>
        <a:xfrm>
          <a:off x="0" y="0"/>
          <a:ext cx="0" cy="0"/>
          <a:chOff x="0" y="0"/>
          <a:chExt cx="0" cy="0"/>
        </a:xfrm>
      </p:grpSpPr>
      <p:sp>
        <p:nvSpPr>
          <p:cNvPr id="46" name="SmartArt Placeholder 39"/>
          <p:cNvSpPr>
            <a:spLocks noGrp="1"/>
          </p:cNvSpPr>
          <p:nvPr>
            <p:ph type="dgm" sz="quarter" idx="39"/>
          </p:nvPr>
        </p:nvSpPr>
        <p:spPr>
          <a:xfrm>
            <a:off x="6888533" y="4149081"/>
            <a:ext cx="935659" cy="401049"/>
          </a:xfrm>
          <a:prstGeom prst="homePlate">
            <a:avLst/>
          </a:prstGeom>
          <a:solidFill>
            <a:srgbClr val="F8971D"/>
          </a:solidFill>
        </p:spPr>
        <p:txBody>
          <a:bodyPr anchor="ctr" anchorCtr="0">
            <a:normAutofit/>
          </a:bodyPr>
          <a:lstStyle>
            <a:lvl1pPr marL="0" indent="0" algn="ctr">
              <a:buNone/>
              <a:defRPr sz="1800" b="1">
                <a:noFill/>
              </a:defRPr>
            </a:lvl1pPr>
          </a:lstStyle>
          <a:p>
            <a:r>
              <a:rPr lang="fr-FR" dirty="0"/>
              <a:t>Cliquez sur l'icône pour ajouter un graphique </a:t>
            </a:r>
            <a:r>
              <a:rPr lang="fr-FR" dirty="0" err="1"/>
              <a:t>SmartArt</a:t>
            </a:r>
            <a:endParaRPr lang="en-CA" dirty="0"/>
          </a:p>
        </p:txBody>
      </p:sp>
      <p:sp>
        <p:nvSpPr>
          <p:cNvPr id="45" name="SmartArt Placeholder 39"/>
          <p:cNvSpPr>
            <a:spLocks noGrp="1"/>
          </p:cNvSpPr>
          <p:nvPr>
            <p:ph type="dgm" sz="quarter" idx="38"/>
          </p:nvPr>
        </p:nvSpPr>
        <p:spPr>
          <a:xfrm>
            <a:off x="6864085" y="2204864"/>
            <a:ext cx="935659" cy="401050"/>
          </a:xfrm>
          <a:prstGeom prst="homePlate">
            <a:avLst/>
          </a:prstGeom>
          <a:solidFill>
            <a:srgbClr val="F8971D"/>
          </a:solidFill>
        </p:spPr>
        <p:txBody>
          <a:bodyPr anchor="ctr" anchorCtr="0">
            <a:normAutofit/>
          </a:bodyPr>
          <a:lstStyle>
            <a:lvl1pPr marL="0" indent="0" algn="ctr">
              <a:buNone/>
              <a:defRPr sz="1800" b="1">
                <a:noFill/>
              </a:defRPr>
            </a:lvl1pPr>
          </a:lstStyle>
          <a:p>
            <a:r>
              <a:rPr lang="fr-FR"/>
              <a:t>Cliquez sur l'icône pour ajouter un graphique SmartArt</a:t>
            </a:r>
            <a:endParaRPr lang="en-CA" dirty="0"/>
          </a:p>
        </p:txBody>
      </p:sp>
      <p:sp>
        <p:nvSpPr>
          <p:cNvPr id="40" name="SmartArt Placeholder 39"/>
          <p:cNvSpPr>
            <a:spLocks noGrp="1"/>
          </p:cNvSpPr>
          <p:nvPr>
            <p:ph type="dgm" sz="quarter" idx="35"/>
          </p:nvPr>
        </p:nvSpPr>
        <p:spPr>
          <a:xfrm>
            <a:off x="1871531" y="4156632"/>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a:t>Cliquez sur l'icône pour ajouter un graphique SmartArt</a:t>
            </a:r>
            <a:endParaRPr lang="en-CA" dirty="0"/>
          </a:p>
        </p:txBody>
      </p:sp>
      <p:sp>
        <p:nvSpPr>
          <p:cNvPr id="21" name="Text Placeholder 27"/>
          <p:cNvSpPr>
            <a:spLocks noGrp="1"/>
          </p:cNvSpPr>
          <p:nvPr userDrawn="1">
            <p:ph type="body" sz="quarter" idx="10" hasCustomPrompt="1"/>
          </p:nvPr>
        </p:nvSpPr>
        <p:spPr>
          <a:xfrm>
            <a:off x="1391477" y="548680"/>
            <a:ext cx="9793088" cy="648072"/>
          </a:xfrm>
        </p:spPr>
        <p:txBody>
          <a:bodyPr>
            <a:noAutofit/>
          </a:bodyPr>
          <a:lstStyle>
            <a:lvl1pPr algn="ctr">
              <a:buNone/>
              <a:defRPr sz="3600" b="0">
                <a:solidFill>
                  <a:schemeClr val="tx1"/>
                </a:solidFill>
              </a:defRPr>
            </a:lvl1pPr>
          </a:lstStyle>
          <a:p>
            <a:pPr lvl="0"/>
            <a:r>
              <a:rPr lang="en-US" dirty="0"/>
              <a:t>Numeric List</a:t>
            </a:r>
          </a:p>
        </p:txBody>
      </p:sp>
      <p:sp>
        <p:nvSpPr>
          <p:cNvPr id="22" name="Text Placeholder 27"/>
          <p:cNvSpPr>
            <a:spLocks noGrp="1"/>
          </p:cNvSpPr>
          <p:nvPr userDrawn="1">
            <p:ph type="body" sz="quarter" idx="12" hasCustomPrompt="1"/>
          </p:nvPr>
        </p:nvSpPr>
        <p:spPr>
          <a:xfrm>
            <a:off x="1871531" y="1412776"/>
            <a:ext cx="8736971" cy="432048"/>
          </a:xfrm>
        </p:spPr>
        <p:txBody>
          <a:bodyPr>
            <a:noAutofit/>
          </a:bodyPr>
          <a:lstStyle>
            <a:lvl1pPr algn="l">
              <a:buNone/>
              <a:defRPr sz="1400" b="1" baseline="0">
                <a:solidFill>
                  <a:schemeClr val="tx1"/>
                </a:solidFill>
              </a:defRPr>
            </a:lvl1pPr>
          </a:lstStyle>
          <a:p>
            <a:pPr lvl="0"/>
            <a:r>
              <a:rPr lang="en-US" dirty="0"/>
              <a:t>Insert Text</a:t>
            </a:r>
          </a:p>
        </p:txBody>
      </p:sp>
      <p:sp>
        <p:nvSpPr>
          <p:cNvPr id="23" name="Text Placeholder 27"/>
          <p:cNvSpPr>
            <a:spLocks noGrp="1"/>
          </p:cNvSpPr>
          <p:nvPr userDrawn="1">
            <p:ph type="body" sz="quarter" idx="28" hasCustomPrompt="1"/>
          </p:nvPr>
        </p:nvSpPr>
        <p:spPr>
          <a:xfrm>
            <a:off x="1871531" y="2708920"/>
            <a:ext cx="4032448" cy="1224136"/>
          </a:xfrm>
        </p:spPr>
        <p:txBody>
          <a:bodyPr>
            <a:noAutofit/>
          </a:bodyPr>
          <a:lstStyle>
            <a:lvl1pPr algn="l">
              <a:buNone/>
              <a:defRPr sz="1400" b="0" baseline="0">
                <a:solidFill>
                  <a:schemeClr val="tx1"/>
                </a:solidFill>
              </a:defRPr>
            </a:lvl1pPr>
          </a:lstStyle>
          <a:p>
            <a:pPr lvl="0"/>
            <a:r>
              <a:rPr lang="en-US" dirty="0"/>
              <a:t>Insert Text</a:t>
            </a:r>
          </a:p>
        </p:txBody>
      </p:sp>
      <p:sp>
        <p:nvSpPr>
          <p:cNvPr id="25" name="Text Placeholder 27"/>
          <p:cNvSpPr>
            <a:spLocks noGrp="1"/>
          </p:cNvSpPr>
          <p:nvPr userDrawn="1">
            <p:ph type="body" sz="quarter" idx="29" hasCustomPrompt="1"/>
          </p:nvPr>
        </p:nvSpPr>
        <p:spPr>
          <a:xfrm>
            <a:off x="1871531" y="4653136"/>
            <a:ext cx="4032448" cy="1224136"/>
          </a:xfrm>
        </p:spPr>
        <p:txBody>
          <a:bodyPr>
            <a:noAutofit/>
          </a:bodyPr>
          <a:lstStyle>
            <a:lvl1pPr algn="l">
              <a:buNone/>
              <a:defRPr sz="1400" b="0" baseline="0">
                <a:solidFill>
                  <a:schemeClr val="tx1"/>
                </a:solidFill>
              </a:defRPr>
            </a:lvl1pPr>
          </a:lstStyle>
          <a:p>
            <a:pPr lvl="0"/>
            <a:r>
              <a:rPr lang="en-US" dirty="0"/>
              <a:t>Insert Text</a:t>
            </a:r>
          </a:p>
        </p:txBody>
      </p:sp>
      <p:sp>
        <p:nvSpPr>
          <p:cNvPr id="26" name="Text Placeholder 27"/>
          <p:cNvSpPr>
            <a:spLocks noGrp="1"/>
          </p:cNvSpPr>
          <p:nvPr userDrawn="1">
            <p:ph type="body" sz="quarter" idx="30" hasCustomPrompt="1"/>
          </p:nvPr>
        </p:nvSpPr>
        <p:spPr>
          <a:xfrm>
            <a:off x="6864085" y="2708920"/>
            <a:ext cx="4032448" cy="1224136"/>
          </a:xfrm>
        </p:spPr>
        <p:txBody>
          <a:bodyPr>
            <a:noAutofit/>
          </a:bodyPr>
          <a:lstStyle>
            <a:lvl1pPr algn="l">
              <a:buNone/>
              <a:defRPr sz="1400" b="0" baseline="0">
                <a:solidFill>
                  <a:schemeClr val="tx1"/>
                </a:solidFill>
              </a:defRPr>
            </a:lvl1pPr>
          </a:lstStyle>
          <a:p>
            <a:pPr lvl="0"/>
            <a:r>
              <a:rPr lang="en-US" dirty="0"/>
              <a:t>Insert Text</a:t>
            </a:r>
          </a:p>
        </p:txBody>
      </p:sp>
      <p:sp>
        <p:nvSpPr>
          <p:cNvPr id="27" name="Text Placeholder 27"/>
          <p:cNvSpPr>
            <a:spLocks noGrp="1"/>
          </p:cNvSpPr>
          <p:nvPr userDrawn="1">
            <p:ph type="body" sz="quarter" idx="31" hasCustomPrompt="1"/>
          </p:nvPr>
        </p:nvSpPr>
        <p:spPr>
          <a:xfrm>
            <a:off x="6864085" y="4653136"/>
            <a:ext cx="4032448" cy="1224136"/>
          </a:xfrm>
        </p:spPr>
        <p:txBody>
          <a:bodyPr>
            <a:noAutofit/>
          </a:bodyPr>
          <a:lstStyle>
            <a:lvl1pPr algn="l">
              <a:buNone/>
              <a:defRPr sz="1400" b="0" baseline="0">
                <a:solidFill>
                  <a:schemeClr val="tx1"/>
                </a:solidFill>
              </a:defRPr>
            </a:lvl1pPr>
          </a:lstStyle>
          <a:p>
            <a:pPr lvl="0"/>
            <a:r>
              <a:rPr lang="en-US" dirty="0"/>
              <a:t>Insert Text</a:t>
            </a:r>
          </a:p>
        </p:txBody>
      </p:sp>
      <p:sp>
        <p:nvSpPr>
          <p:cNvPr id="24" name="TextBox 2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28" name="Slide Number Placeholder 4"/>
          <p:cNvSpPr>
            <a:spLocks noGrp="1"/>
          </p:cNvSpPr>
          <p:nvPr userDrawn="1">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
        <p:nvSpPr>
          <p:cNvPr id="30" name="Text Placeholder 27"/>
          <p:cNvSpPr>
            <a:spLocks noGrp="1"/>
          </p:cNvSpPr>
          <p:nvPr>
            <p:ph type="body" sz="quarter" idx="33" hasCustomPrompt="1"/>
          </p:nvPr>
        </p:nvSpPr>
        <p:spPr>
          <a:xfrm>
            <a:off x="6933675" y="2204866"/>
            <a:ext cx="750469" cy="459971"/>
          </a:xfrm>
        </p:spPr>
        <p:txBody>
          <a:bodyPr>
            <a:noAutofit/>
          </a:bodyPr>
          <a:lstStyle>
            <a:lvl1pPr algn="l">
              <a:buNone/>
              <a:defRPr sz="1800" b="1" baseline="0">
                <a:solidFill>
                  <a:schemeClr val="bg1"/>
                </a:solidFill>
              </a:defRPr>
            </a:lvl1pPr>
          </a:lstStyle>
          <a:p>
            <a:pPr lvl="0"/>
            <a:r>
              <a:rPr lang="en-US" dirty="0"/>
              <a:t>#</a:t>
            </a:r>
          </a:p>
        </p:txBody>
      </p:sp>
      <p:sp>
        <p:nvSpPr>
          <p:cNvPr id="31" name="Text Placeholder 27"/>
          <p:cNvSpPr>
            <a:spLocks noGrp="1"/>
          </p:cNvSpPr>
          <p:nvPr>
            <p:ph type="body" sz="quarter" idx="34" hasCustomPrompt="1"/>
          </p:nvPr>
        </p:nvSpPr>
        <p:spPr>
          <a:xfrm>
            <a:off x="1967542" y="4144691"/>
            <a:ext cx="750469" cy="459971"/>
          </a:xfrm>
        </p:spPr>
        <p:txBody>
          <a:bodyPr>
            <a:noAutofit/>
          </a:bodyPr>
          <a:lstStyle>
            <a:lvl1pPr algn="l">
              <a:buNone/>
              <a:defRPr sz="1800" b="1" baseline="0">
                <a:solidFill>
                  <a:schemeClr val="bg1"/>
                </a:solidFill>
              </a:defRPr>
            </a:lvl1pPr>
          </a:lstStyle>
          <a:p>
            <a:pPr lvl="0"/>
            <a:r>
              <a:rPr lang="en-US" dirty="0"/>
              <a:t>#</a:t>
            </a:r>
          </a:p>
        </p:txBody>
      </p:sp>
      <p:sp>
        <p:nvSpPr>
          <p:cNvPr id="32" name="Text Placeholder 27"/>
          <p:cNvSpPr>
            <a:spLocks noGrp="1"/>
          </p:cNvSpPr>
          <p:nvPr>
            <p:ph type="body" sz="quarter" idx="32" hasCustomPrompt="1"/>
          </p:nvPr>
        </p:nvSpPr>
        <p:spPr>
          <a:xfrm>
            <a:off x="6918559" y="4156633"/>
            <a:ext cx="750469" cy="459971"/>
          </a:xfrm>
        </p:spPr>
        <p:txBody>
          <a:bodyPr>
            <a:noAutofit/>
          </a:bodyPr>
          <a:lstStyle>
            <a:lvl1pPr algn="l">
              <a:buNone/>
              <a:defRPr sz="1800" b="1" baseline="0">
                <a:solidFill>
                  <a:schemeClr val="bg1"/>
                </a:solidFill>
              </a:defRPr>
            </a:lvl1pPr>
          </a:lstStyle>
          <a:p>
            <a:pPr lvl="0"/>
            <a:r>
              <a:rPr lang="en-US" dirty="0"/>
              <a:t>#</a:t>
            </a:r>
          </a:p>
        </p:txBody>
      </p:sp>
      <p:sp>
        <p:nvSpPr>
          <p:cNvPr id="43" name="SmartArt Placeholder 39"/>
          <p:cNvSpPr>
            <a:spLocks noGrp="1"/>
          </p:cNvSpPr>
          <p:nvPr>
            <p:ph type="dgm" sz="quarter" idx="36"/>
          </p:nvPr>
        </p:nvSpPr>
        <p:spPr>
          <a:xfrm>
            <a:off x="1871531" y="2216806"/>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a:t>Cliquez sur l'icône pour ajouter un graphique SmartArt</a:t>
            </a:r>
            <a:endParaRPr lang="en-CA" dirty="0"/>
          </a:p>
        </p:txBody>
      </p:sp>
      <p:sp>
        <p:nvSpPr>
          <p:cNvPr id="44" name="Text Placeholder 27"/>
          <p:cNvSpPr>
            <a:spLocks noGrp="1"/>
          </p:cNvSpPr>
          <p:nvPr>
            <p:ph type="body" sz="quarter" idx="37" hasCustomPrompt="1"/>
          </p:nvPr>
        </p:nvSpPr>
        <p:spPr>
          <a:xfrm>
            <a:off x="1930976" y="2204865"/>
            <a:ext cx="750469" cy="459971"/>
          </a:xfrm>
        </p:spPr>
        <p:txBody>
          <a:bodyPr>
            <a:noAutofit/>
          </a:bodyPr>
          <a:lstStyle>
            <a:lvl1pPr algn="l">
              <a:buNone/>
              <a:defRPr sz="1800" b="1" baseline="0">
                <a:solidFill>
                  <a:schemeClr val="bg1"/>
                </a:solidFill>
              </a:defRPr>
            </a:lvl1pPr>
          </a:lstStyle>
          <a:p>
            <a:pPr lvl="0"/>
            <a:r>
              <a:rPr lang="en-US" dirty="0"/>
              <a:t>#</a:t>
            </a:r>
          </a:p>
        </p:txBody>
      </p:sp>
    </p:spTree>
    <p:extLst>
      <p:ext uri="{BB962C8B-B14F-4D97-AF65-F5344CB8AC3E}">
        <p14:creationId xmlns:p14="http://schemas.microsoft.com/office/powerpoint/2010/main" val="3691905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Photos">
    <p:spTree>
      <p:nvGrpSpPr>
        <p:cNvPr id="1" name=""/>
        <p:cNvGrpSpPr/>
        <p:nvPr/>
      </p:nvGrpSpPr>
      <p:grpSpPr>
        <a:xfrm>
          <a:off x="0" y="0"/>
          <a:ext cx="0" cy="0"/>
          <a:chOff x="0" y="0"/>
          <a:chExt cx="0" cy="0"/>
        </a:xfrm>
      </p:grpSpPr>
      <p:sp>
        <p:nvSpPr>
          <p:cNvPr id="36" name="Picture Placeholder 33"/>
          <p:cNvSpPr>
            <a:spLocks noGrp="1"/>
          </p:cNvSpPr>
          <p:nvPr>
            <p:ph type="pic" sz="quarter" idx="35" hasCustomPrompt="1"/>
          </p:nvPr>
        </p:nvSpPr>
        <p:spPr>
          <a:xfrm>
            <a:off x="7536953" y="3861048"/>
            <a:ext cx="1822451" cy="1295400"/>
          </a:xfrm>
        </p:spPr>
        <p:txBody>
          <a:bodyPr>
            <a:normAutofit/>
          </a:bodyPr>
          <a:lstStyle>
            <a:lvl1pPr>
              <a:defRPr sz="1200"/>
            </a:lvl1pPr>
          </a:lstStyle>
          <a:p>
            <a:r>
              <a:rPr lang="en-US" dirty="0"/>
              <a:t>Click icon to insert Picture</a:t>
            </a:r>
          </a:p>
        </p:txBody>
      </p:sp>
      <p:sp>
        <p:nvSpPr>
          <p:cNvPr id="37" name="Picture Placeholder 33"/>
          <p:cNvSpPr>
            <a:spLocks noGrp="1"/>
          </p:cNvSpPr>
          <p:nvPr>
            <p:ph type="pic" sz="quarter" idx="36" hasCustomPrompt="1"/>
          </p:nvPr>
        </p:nvSpPr>
        <p:spPr>
          <a:xfrm>
            <a:off x="7536160" y="2132856"/>
            <a:ext cx="1822451" cy="1295400"/>
          </a:xfrm>
        </p:spPr>
        <p:txBody>
          <a:bodyPr>
            <a:normAutofit/>
          </a:bodyPr>
          <a:lstStyle>
            <a:lvl1pPr>
              <a:defRPr sz="1200"/>
            </a:lvl1pPr>
          </a:lstStyle>
          <a:p>
            <a:r>
              <a:rPr lang="en-US" dirty="0"/>
              <a:t>Click icon to insert Picture</a:t>
            </a:r>
          </a:p>
        </p:txBody>
      </p:sp>
      <p:sp>
        <p:nvSpPr>
          <p:cNvPr id="35" name="Picture Placeholder 33"/>
          <p:cNvSpPr>
            <a:spLocks noGrp="1"/>
          </p:cNvSpPr>
          <p:nvPr>
            <p:ph type="pic" sz="quarter" idx="34" hasCustomPrompt="1"/>
          </p:nvPr>
        </p:nvSpPr>
        <p:spPr>
          <a:xfrm>
            <a:off x="1314835" y="3861048"/>
            <a:ext cx="1822451" cy="1295400"/>
          </a:xfrm>
        </p:spPr>
        <p:txBody>
          <a:bodyPr>
            <a:normAutofit/>
          </a:bodyPr>
          <a:lstStyle>
            <a:lvl1pPr>
              <a:defRPr sz="1200"/>
            </a:lvl1pPr>
          </a:lstStyle>
          <a:p>
            <a:r>
              <a:rPr lang="en-US" dirty="0"/>
              <a:t>Click icon to insert Picture</a:t>
            </a:r>
          </a:p>
        </p:txBody>
      </p:sp>
      <p:sp>
        <p:nvSpPr>
          <p:cNvPr id="34" name="Picture Placeholder 33"/>
          <p:cNvSpPr>
            <a:spLocks noGrp="1"/>
          </p:cNvSpPr>
          <p:nvPr>
            <p:ph type="pic" sz="quarter" idx="33" hasCustomPrompt="1"/>
          </p:nvPr>
        </p:nvSpPr>
        <p:spPr>
          <a:xfrm>
            <a:off x="1314041" y="2132856"/>
            <a:ext cx="1822451" cy="1295400"/>
          </a:xfrm>
        </p:spPr>
        <p:txBody>
          <a:bodyPr>
            <a:normAutofit/>
          </a:bodyPr>
          <a:lstStyle>
            <a:lvl1pPr>
              <a:defRPr sz="1200"/>
            </a:lvl1pPr>
          </a:lstStyle>
          <a:p>
            <a:r>
              <a:rPr lang="en-US" dirty="0"/>
              <a:t>Click icon to insert Picture</a:t>
            </a:r>
          </a:p>
        </p:txBody>
      </p:sp>
      <p:sp>
        <p:nvSpPr>
          <p:cNvPr id="26" name="Text Placeholder 27"/>
          <p:cNvSpPr>
            <a:spLocks noGrp="1"/>
          </p:cNvSpPr>
          <p:nvPr>
            <p:ph type="body" sz="quarter" idx="10" hasCustomPrompt="1"/>
          </p:nvPr>
        </p:nvSpPr>
        <p:spPr>
          <a:xfrm>
            <a:off x="1391477" y="584058"/>
            <a:ext cx="9313035" cy="648072"/>
          </a:xfrm>
        </p:spPr>
        <p:txBody>
          <a:bodyPr>
            <a:noAutofit/>
          </a:bodyPr>
          <a:lstStyle>
            <a:lvl1pPr algn="ctr">
              <a:buNone/>
              <a:defRPr sz="3600" b="0" baseline="0">
                <a:solidFill>
                  <a:schemeClr val="tx1"/>
                </a:solidFill>
              </a:defRPr>
            </a:lvl1pPr>
          </a:lstStyle>
          <a:p>
            <a:pPr lvl="0"/>
            <a:r>
              <a:rPr lang="en-US" dirty="0"/>
              <a:t>Numeric Photos</a:t>
            </a:r>
          </a:p>
        </p:txBody>
      </p:sp>
      <p:sp>
        <p:nvSpPr>
          <p:cNvPr id="27" name="Text Placeholder 27"/>
          <p:cNvSpPr>
            <a:spLocks noGrp="1"/>
          </p:cNvSpPr>
          <p:nvPr>
            <p:ph type="body" sz="quarter" idx="12" hasCustomPrompt="1"/>
          </p:nvPr>
        </p:nvSpPr>
        <p:spPr>
          <a:xfrm>
            <a:off x="1871531" y="1412776"/>
            <a:ext cx="8640960" cy="432048"/>
          </a:xfrm>
        </p:spPr>
        <p:txBody>
          <a:bodyPr>
            <a:noAutofit/>
          </a:bodyPr>
          <a:lstStyle>
            <a:lvl1pPr algn="l">
              <a:buNone/>
              <a:defRPr sz="1400" b="1" baseline="0">
                <a:solidFill>
                  <a:schemeClr val="tx1"/>
                </a:solidFill>
              </a:defRPr>
            </a:lvl1pPr>
          </a:lstStyle>
          <a:p>
            <a:pPr lvl="0"/>
            <a:r>
              <a:rPr lang="en-US" dirty="0"/>
              <a:t>Insert Text</a:t>
            </a:r>
          </a:p>
        </p:txBody>
      </p:sp>
      <p:sp>
        <p:nvSpPr>
          <p:cNvPr id="28" name="Text Placeholder 27"/>
          <p:cNvSpPr>
            <a:spLocks noGrp="1"/>
          </p:cNvSpPr>
          <p:nvPr>
            <p:ph type="body" sz="quarter" idx="28" hasCustomPrompt="1"/>
          </p:nvPr>
        </p:nvSpPr>
        <p:spPr>
          <a:xfrm>
            <a:off x="3329307" y="2132856"/>
            <a:ext cx="2208245" cy="1224136"/>
          </a:xfrm>
        </p:spPr>
        <p:txBody>
          <a:bodyPr>
            <a:noAutofit/>
          </a:bodyPr>
          <a:lstStyle>
            <a:lvl1pPr algn="l">
              <a:buNone/>
              <a:defRPr sz="1400" b="0" baseline="0">
                <a:solidFill>
                  <a:schemeClr val="tx1"/>
                </a:solidFill>
              </a:defRPr>
            </a:lvl1pPr>
          </a:lstStyle>
          <a:p>
            <a:pPr lvl="0"/>
            <a:r>
              <a:rPr lang="en-US" dirty="0"/>
              <a:t>Insert Text</a:t>
            </a:r>
          </a:p>
        </p:txBody>
      </p:sp>
      <p:sp>
        <p:nvSpPr>
          <p:cNvPr id="29" name="Text Placeholder 27"/>
          <p:cNvSpPr>
            <a:spLocks noGrp="1"/>
          </p:cNvSpPr>
          <p:nvPr>
            <p:ph type="body" sz="quarter" idx="29" hasCustomPrompt="1"/>
          </p:nvPr>
        </p:nvSpPr>
        <p:spPr>
          <a:xfrm>
            <a:off x="3329307" y="3861048"/>
            <a:ext cx="2208245" cy="1224136"/>
          </a:xfrm>
        </p:spPr>
        <p:txBody>
          <a:bodyPr>
            <a:noAutofit/>
          </a:bodyPr>
          <a:lstStyle>
            <a:lvl1pPr algn="l">
              <a:buNone/>
              <a:defRPr sz="1400" b="0" baseline="0">
                <a:solidFill>
                  <a:schemeClr val="tx1"/>
                </a:solidFill>
              </a:defRPr>
            </a:lvl1pPr>
          </a:lstStyle>
          <a:p>
            <a:pPr lvl="0"/>
            <a:r>
              <a:rPr lang="en-US" dirty="0"/>
              <a:t>Insert Text</a:t>
            </a:r>
          </a:p>
        </p:txBody>
      </p:sp>
      <p:sp>
        <p:nvSpPr>
          <p:cNvPr id="30" name="Text Placeholder 27"/>
          <p:cNvSpPr>
            <a:spLocks noGrp="1"/>
          </p:cNvSpPr>
          <p:nvPr>
            <p:ph type="body" sz="quarter" idx="30" hasCustomPrompt="1"/>
          </p:nvPr>
        </p:nvSpPr>
        <p:spPr>
          <a:xfrm>
            <a:off x="9552384" y="2132856"/>
            <a:ext cx="2208245" cy="1224136"/>
          </a:xfrm>
        </p:spPr>
        <p:txBody>
          <a:bodyPr>
            <a:noAutofit/>
          </a:bodyPr>
          <a:lstStyle>
            <a:lvl1pPr algn="l">
              <a:buNone/>
              <a:defRPr sz="1400" b="0" baseline="0">
                <a:solidFill>
                  <a:schemeClr val="tx1"/>
                </a:solidFill>
              </a:defRPr>
            </a:lvl1pPr>
          </a:lstStyle>
          <a:p>
            <a:pPr lvl="0"/>
            <a:r>
              <a:rPr lang="en-US" dirty="0"/>
              <a:t>Insert Text</a:t>
            </a:r>
          </a:p>
        </p:txBody>
      </p:sp>
      <p:sp>
        <p:nvSpPr>
          <p:cNvPr id="31" name="Text Placeholder 27"/>
          <p:cNvSpPr>
            <a:spLocks noGrp="1"/>
          </p:cNvSpPr>
          <p:nvPr>
            <p:ph type="body" sz="quarter" idx="31" hasCustomPrompt="1"/>
          </p:nvPr>
        </p:nvSpPr>
        <p:spPr>
          <a:xfrm>
            <a:off x="9552384" y="3861048"/>
            <a:ext cx="2208245" cy="1224136"/>
          </a:xfrm>
        </p:spPr>
        <p:txBody>
          <a:bodyPr>
            <a:noAutofit/>
          </a:bodyPr>
          <a:lstStyle>
            <a:lvl1pPr algn="l">
              <a:buNone/>
              <a:defRPr sz="1400" b="0" baseline="0">
                <a:solidFill>
                  <a:schemeClr val="tx1"/>
                </a:solidFill>
              </a:defRPr>
            </a:lvl1pPr>
          </a:lstStyle>
          <a:p>
            <a:pPr lvl="0"/>
            <a:r>
              <a:rPr lang="en-US" dirty="0"/>
              <a:t>Insert Text</a:t>
            </a:r>
          </a:p>
        </p:txBody>
      </p:sp>
      <p:sp>
        <p:nvSpPr>
          <p:cNvPr id="32" name="Text Placeholder 27"/>
          <p:cNvSpPr>
            <a:spLocks noGrp="1"/>
          </p:cNvSpPr>
          <p:nvPr>
            <p:ph type="body" sz="quarter" idx="32" hasCustomPrompt="1"/>
          </p:nvPr>
        </p:nvSpPr>
        <p:spPr>
          <a:xfrm>
            <a:off x="1871531" y="5517232"/>
            <a:ext cx="8640960" cy="720080"/>
          </a:xfrm>
        </p:spPr>
        <p:txBody>
          <a:bodyPr>
            <a:noAutofit/>
          </a:bodyPr>
          <a:lstStyle>
            <a:lvl1pPr algn="l">
              <a:buNone/>
              <a:defRPr sz="1400" b="1" baseline="0">
                <a:solidFill>
                  <a:schemeClr val="tx1"/>
                </a:solidFill>
              </a:defRPr>
            </a:lvl1pPr>
          </a:lstStyle>
          <a:p>
            <a:pPr lvl="0"/>
            <a:r>
              <a:rPr lang="en-US" dirty="0"/>
              <a:t>Insert Text</a:t>
            </a:r>
          </a:p>
        </p:txBody>
      </p:sp>
      <p:sp>
        <p:nvSpPr>
          <p:cNvPr id="38" name="TextBox 3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33" name="SmartArt Placeholder 39"/>
          <p:cNvSpPr>
            <a:spLocks noGrp="1"/>
          </p:cNvSpPr>
          <p:nvPr>
            <p:ph type="dgm" sz="quarter" idx="37"/>
          </p:nvPr>
        </p:nvSpPr>
        <p:spPr>
          <a:xfrm>
            <a:off x="335360" y="2144798"/>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a:t>Cliquez sur l'icône pour ajouter un graphique SmartArt</a:t>
            </a:r>
            <a:endParaRPr lang="en-CA" dirty="0"/>
          </a:p>
        </p:txBody>
      </p:sp>
      <p:sp>
        <p:nvSpPr>
          <p:cNvPr id="39" name="Text Placeholder 27"/>
          <p:cNvSpPr>
            <a:spLocks noGrp="1"/>
          </p:cNvSpPr>
          <p:nvPr>
            <p:ph type="body" sz="quarter" idx="38" hasCustomPrompt="1"/>
          </p:nvPr>
        </p:nvSpPr>
        <p:spPr>
          <a:xfrm>
            <a:off x="394806" y="2132857"/>
            <a:ext cx="750469" cy="459971"/>
          </a:xfrm>
        </p:spPr>
        <p:txBody>
          <a:bodyPr>
            <a:noAutofit/>
          </a:bodyPr>
          <a:lstStyle>
            <a:lvl1pPr algn="l">
              <a:buNone/>
              <a:defRPr sz="1800" b="1" baseline="0">
                <a:solidFill>
                  <a:schemeClr val="bg1"/>
                </a:solidFill>
              </a:defRPr>
            </a:lvl1pPr>
          </a:lstStyle>
          <a:p>
            <a:pPr lvl="0"/>
            <a:r>
              <a:rPr lang="en-US" dirty="0"/>
              <a:t>#</a:t>
            </a:r>
          </a:p>
        </p:txBody>
      </p:sp>
      <p:sp>
        <p:nvSpPr>
          <p:cNvPr id="40" name="SmartArt Placeholder 39"/>
          <p:cNvSpPr>
            <a:spLocks noGrp="1"/>
          </p:cNvSpPr>
          <p:nvPr>
            <p:ph type="dgm" sz="quarter" idx="39"/>
          </p:nvPr>
        </p:nvSpPr>
        <p:spPr>
          <a:xfrm>
            <a:off x="335360" y="3892039"/>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a:t>Cliquez sur l'icône pour ajouter un graphique SmartArt</a:t>
            </a:r>
            <a:endParaRPr lang="en-CA" dirty="0"/>
          </a:p>
        </p:txBody>
      </p:sp>
      <p:sp>
        <p:nvSpPr>
          <p:cNvPr id="41" name="Text Placeholder 27"/>
          <p:cNvSpPr>
            <a:spLocks noGrp="1"/>
          </p:cNvSpPr>
          <p:nvPr>
            <p:ph type="body" sz="quarter" idx="40" hasCustomPrompt="1"/>
          </p:nvPr>
        </p:nvSpPr>
        <p:spPr>
          <a:xfrm>
            <a:off x="394806" y="3880098"/>
            <a:ext cx="750469" cy="459971"/>
          </a:xfrm>
        </p:spPr>
        <p:txBody>
          <a:bodyPr>
            <a:noAutofit/>
          </a:bodyPr>
          <a:lstStyle>
            <a:lvl1pPr algn="l">
              <a:buNone/>
              <a:defRPr sz="1800" b="1" baseline="0">
                <a:solidFill>
                  <a:schemeClr val="bg1"/>
                </a:solidFill>
              </a:defRPr>
            </a:lvl1pPr>
          </a:lstStyle>
          <a:p>
            <a:pPr lvl="0"/>
            <a:r>
              <a:rPr lang="en-US" dirty="0"/>
              <a:t>#</a:t>
            </a:r>
          </a:p>
        </p:txBody>
      </p:sp>
      <p:sp>
        <p:nvSpPr>
          <p:cNvPr id="42" name="SmartArt Placeholder 39"/>
          <p:cNvSpPr>
            <a:spLocks noGrp="1"/>
          </p:cNvSpPr>
          <p:nvPr>
            <p:ph type="dgm" sz="quarter" idx="41"/>
          </p:nvPr>
        </p:nvSpPr>
        <p:spPr>
          <a:xfrm>
            <a:off x="6576053" y="2132856"/>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a:t>Cliquez sur l'icône pour ajouter un graphique SmartArt</a:t>
            </a:r>
            <a:endParaRPr lang="en-CA" dirty="0"/>
          </a:p>
        </p:txBody>
      </p:sp>
      <p:sp>
        <p:nvSpPr>
          <p:cNvPr id="43" name="Text Placeholder 27"/>
          <p:cNvSpPr>
            <a:spLocks noGrp="1"/>
          </p:cNvSpPr>
          <p:nvPr>
            <p:ph type="body" sz="quarter" idx="42" hasCustomPrompt="1"/>
          </p:nvPr>
        </p:nvSpPr>
        <p:spPr>
          <a:xfrm>
            <a:off x="6659947" y="2132857"/>
            <a:ext cx="750469" cy="459971"/>
          </a:xfrm>
        </p:spPr>
        <p:txBody>
          <a:bodyPr>
            <a:noAutofit/>
          </a:bodyPr>
          <a:lstStyle>
            <a:lvl1pPr algn="l">
              <a:buNone/>
              <a:defRPr sz="1800" b="1" baseline="0">
                <a:solidFill>
                  <a:schemeClr val="bg1"/>
                </a:solidFill>
              </a:defRPr>
            </a:lvl1pPr>
          </a:lstStyle>
          <a:p>
            <a:pPr lvl="0"/>
            <a:r>
              <a:rPr lang="en-US" dirty="0"/>
              <a:t>#</a:t>
            </a:r>
          </a:p>
        </p:txBody>
      </p:sp>
      <p:sp>
        <p:nvSpPr>
          <p:cNvPr id="44" name="SmartArt Placeholder 39"/>
          <p:cNvSpPr>
            <a:spLocks noGrp="1"/>
          </p:cNvSpPr>
          <p:nvPr>
            <p:ph type="dgm" sz="quarter" idx="43"/>
          </p:nvPr>
        </p:nvSpPr>
        <p:spPr>
          <a:xfrm>
            <a:off x="6576053" y="3872990"/>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a:t>Cliquez sur l'icône pour ajouter un graphique SmartArt</a:t>
            </a:r>
            <a:endParaRPr lang="en-CA" dirty="0"/>
          </a:p>
        </p:txBody>
      </p:sp>
      <p:sp>
        <p:nvSpPr>
          <p:cNvPr id="45" name="Text Placeholder 27"/>
          <p:cNvSpPr>
            <a:spLocks noGrp="1"/>
          </p:cNvSpPr>
          <p:nvPr>
            <p:ph type="body" sz="quarter" idx="44" hasCustomPrompt="1"/>
          </p:nvPr>
        </p:nvSpPr>
        <p:spPr>
          <a:xfrm>
            <a:off x="6635499" y="3861049"/>
            <a:ext cx="750469" cy="459971"/>
          </a:xfrm>
        </p:spPr>
        <p:txBody>
          <a:bodyPr>
            <a:noAutofit/>
          </a:bodyPr>
          <a:lstStyle>
            <a:lvl1pPr algn="l">
              <a:buNone/>
              <a:defRPr sz="1800" b="1" baseline="0">
                <a:solidFill>
                  <a:schemeClr val="bg1"/>
                </a:solidFill>
              </a:defRPr>
            </a:lvl1pPr>
          </a:lstStyle>
          <a:p>
            <a:pPr lvl="0"/>
            <a:r>
              <a:rPr lang="en-US" dirty="0"/>
              <a:t>#</a:t>
            </a:r>
          </a:p>
        </p:txBody>
      </p:sp>
      <p:sp>
        <p:nvSpPr>
          <p:cNvPr id="22"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427916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TextBox 2"/>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4"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599835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 Single Item">
    <p:spTree>
      <p:nvGrpSpPr>
        <p:cNvPr id="1" name=""/>
        <p:cNvGrpSpPr/>
        <p:nvPr/>
      </p:nvGrpSpPr>
      <p:grpSpPr>
        <a:xfrm>
          <a:off x="0" y="0"/>
          <a:ext cx="0" cy="0"/>
          <a:chOff x="0" y="0"/>
          <a:chExt cx="0" cy="0"/>
        </a:xfrm>
      </p:grpSpPr>
      <p:sp>
        <p:nvSpPr>
          <p:cNvPr id="22" name="Picture Placeholder 21"/>
          <p:cNvSpPr>
            <a:spLocks noGrp="1"/>
          </p:cNvSpPr>
          <p:nvPr>
            <p:ph type="pic" sz="quarter" idx="18"/>
          </p:nvPr>
        </p:nvSpPr>
        <p:spPr>
          <a:xfrm>
            <a:off x="1968500" y="2205039"/>
            <a:ext cx="3359415" cy="3240087"/>
          </a:xfrm>
        </p:spPr>
        <p:txBody>
          <a:bodyPr/>
          <a:lstStyle/>
          <a:p>
            <a:r>
              <a:rPr lang="fr-FR"/>
              <a:t>Cliquez sur l'icône pour ajouter une image</a:t>
            </a:r>
            <a:endParaRPr lang="en-US"/>
          </a:p>
        </p:txBody>
      </p:sp>
      <p:sp>
        <p:nvSpPr>
          <p:cNvPr id="15" name="Text Placeholder 27"/>
          <p:cNvSpPr>
            <a:spLocks noGrp="1"/>
          </p:cNvSpPr>
          <p:nvPr>
            <p:ph type="body" sz="quarter" idx="10" hasCustomPrompt="1"/>
          </p:nvPr>
        </p:nvSpPr>
        <p:spPr>
          <a:xfrm>
            <a:off x="1391478" y="692696"/>
            <a:ext cx="9409045" cy="648072"/>
          </a:xfrm>
        </p:spPr>
        <p:txBody>
          <a:bodyPr>
            <a:noAutofit/>
          </a:bodyPr>
          <a:lstStyle>
            <a:lvl1pPr algn="ctr">
              <a:buNone/>
              <a:defRPr sz="3600" b="0" baseline="0">
                <a:solidFill>
                  <a:schemeClr val="tx1"/>
                </a:solidFill>
              </a:defRPr>
            </a:lvl1pPr>
          </a:lstStyle>
          <a:p>
            <a:pPr lvl="0"/>
            <a:r>
              <a:rPr lang="en-US" dirty="0"/>
              <a:t>Portfolio Single Item</a:t>
            </a:r>
          </a:p>
        </p:txBody>
      </p:sp>
      <p:sp>
        <p:nvSpPr>
          <p:cNvPr id="16" name="Text Placeholder 27"/>
          <p:cNvSpPr>
            <a:spLocks noGrp="1"/>
          </p:cNvSpPr>
          <p:nvPr>
            <p:ph type="body" sz="quarter" idx="13" hasCustomPrompt="1"/>
          </p:nvPr>
        </p:nvSpPr>
        <p:spPr>
          <a:xfrm>
            <a:off x="1871531" y="1412776"/>
            <a:ext cx="8736971" cy="432048"/>
          </a:xfrm>
        </p:spPr>
        <p:txBody>
          <a:bodyPr>
            <a:noAutofit/>
          </a:bodyPr>
          <a:lstStyle>
            <a:lvl1pPr algn="l">
              <a:buNone/>
              <a:defRPr sz="1400" b="1" baseline="0">
                <a:solidFill>
                  <a:schemeClr val="tx1"/>
                </a:solidFill>
              </a:defRPr>
            </a:lvl1pPr>
          </a:lstStyle>
          <a:p>
            <a:pPr lvl="0"/>
            <a:r>
              <a:rPr lang="en-US" dirty="0"/>
              <a:t>Insert Text</a:t>
            </a:r>
          </a:p>
        </p:txBody>
      </p:sp>
      <p:sp>
        <p:nvSpPr>
          <p:cNvPr id="17" name="Text Placeholder 27"/>
          <p:cNvSpPr>
            <a:spLocks noGrp="1"/>
          </p:cNvSpPr>
          <p:nvPr>
            <p:ph type="body" sz="quarter" idx="14" hasCustomPrompt="1"/>
          </p:nvPr>
        </p:nvSpPr>
        <p:spPr>
          <a:xfrm>
            <a:off x="5711957" y="2564904"/>
            <a:ext cx="2592288" cy="432048"/>
          </a:xfrm>
        </p:spPr>
        <p:txBody>
          <a:bodyPr>
            <a:noAutofit/>
          </a:bodyPr>
          <a:lstStyle>
            <a:lvl1pPr algn="l">
              <a:buNone/>
              <a:defRPr sz="1800" b="1" baseline="0">
                <a:solidFill>
                  <a:schemeClr val="accent1"/>
                </a:solidFill>
              </a:defRPr>
            </a:lvl1pPr>
          </a:lstStyle>
          <a:p>
            <a:pPr lvl="0"/>
            <a:r>
              <a:rPr lang="en-US" dirty="0"/>
              <a:t>Project Name</a:t>
            </a:r>
          </a:p>
        </p:txBody>
      </p:sp>
      <p:sp>
        <p:nvSpPr>
          <p:cNvPr id="18" name="Text Placeholder 27"/>
          <p:cNvSpPr>
            <a:spLocks noGrp="1"/>
          </p:cNvSpPr>
          <p:nvPr>
            <p:ph type="body" sz="quarter" idx="15" hasCustomPrompt="1"/>
          </p:nvPr>
        </p:nvSpPr>
        <p:spPr>
          <a:xfrm>
            <a:off x="5711958" y="2924944"/>
            <a:ext cx="4224469" cy="2520280"/>
          </a:xfrm>
        </p:spPr>
        <p:txBody>
          <a:bodyPr>
            <a:noAutofit/>
          </a:bodyPr>
          <a:lstStyle>
            <a:lvl1pPr algn="l">
              <a:buNone/>
              <a:defRPr sz="1400" b="0" baseline="0">
                <a:solidFill>
                  <a:schemeClr val="tx1"/>
                </a:solidFill>
              </a:defRPr>
            </a:lvl1pPr>
          </a:lstStyle>
          <a:p>
            <a:pPr lvl="0"/>
            <a:r>
              <a:rPr lang="en-US" dirty="0"/>
              <a:t>Insert Text</a:t>
            </a:r>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3764841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ll Infographic">
    <p:spTree>
      <p:nvGrpSpPr>
        <p:cNvPr id="1" name=""/>
        <p:cNvGrpSpPr/>
        <p:nvPr/>
      </p:nvGrpSpPr>
      <p:grpSpPr>
        <a:xfrm>
          <a:off x="0" y="0"/>
          <a:ext cx="0" cy="0"/>
          <a:chOff x="0" y="0"/>
          <a:chExt cx="0" cy="0"/>
        </a:xfrm>
      </p:grpSpPr>
      <p:grpSp>
        <p:nvGrpSpPr>
          <p:cNvPr id="3" name="Group 2"/>
          <p:cNvGrpSpPr/>
          <p:nvPr userDrawn="1"/>
        </p:nvGrpSpPr>
        <p:grpSpPr>
          <a:xfrm>
            <a:off x="2903998" y="3747335"/>
            <a:ext cx="971473" cy="580058"/>
            <a:chOff x="2046118" y="3785046"/>
            <a:chExt cx="728605" cy="580058"/>
          </a:xfrm>
        </p:grpSpPr>
        <p:cxnSp>
          <p:nvCxnSpPr>
            <p:cNvPr id="4" name="Straight Arrow Connector 3"/>
            <p:cNvCxnSpPr/>
            <p:nvPr/>
          </p:nvCxnSpPr>
          <p:spPr>
            <a:xfrm flipV="1">
              <a:off x="2411760" y="3785047"/>
              <a:ext cx="0" cy="580057"/>
            </a:xfrm>
            <a:prstGeom prst="straightConnector1">
              <a:avLst/>
            </a:prstGeom>
            <a:ln>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2046118" y="4066775"/>
              <a:ext cx="360040" cy="1"/>
            </a:xfrm>
            <a:prstGeom prst="straightConnector1">
              <a:avLst/>
            </a:prstGeom>
            <a:ln>
              <a:solidFill>
                <a:schemeClr val="bg1">
                  <a:lumMod val="8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414683" y="3785046"/>
              <a:ext cx="360040" cy="1"/>
            </a:xfrm>
            <a:prstGeom prst="straightConnector1">
              <a:avLst/>
            </a:prstGeom>
            <a:ln>
              <a:solidFill>
                <a:schemeClr val="bg1">
                  <a:lumMod val="85000"/>
                </a:schemeClr>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414683" y="4360665"/>
              <a:ext cx="360040" cy="1"/>
            </a:xfrm>
            <a:prstGeom prst="straightConnector1">
              <a:avLst/>
            </a:prstGeom>
            <a:ln>
              <a:solidFill>
                <a:schemeClr val="bg1">
                  <a:lumMod val="85000"/>
                </a:schemeClr>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2903998" y="2533569"/>
            <a:ext cx="971473" cy="580058"/>
            <a:chOff x="2046118" y="3785046"/>
            <a:chExt cx="728605" cy="580058"/>
          </a:xfrm>
        </p:grpSpPr>
        <p:cxnSp>
          <p:nvCxnSpPr>
            <p:cNvPr id="13" name="Straight Arrow Connector 12"/>
            <p:cNvCxnSpPr/>
            <p:nvPr/>
          </p:nvCxnSpPr>
          <p:spPr>
            <a:xfrm flipV="1">
              <a:off x="2411760" y="3785047"/>
              <a:ext cx="0" cy="580057"/>
            </a:xfrm>
            <a:prstGeom prst="straightConnector1">
              <a:avLst/>
            </a:prstGeom>
            <a:ln>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046118" y="4066775"/>
              <a:ext cx="360040" cy="1"/>
            </a:xfrm>
            <a:prstGeom prst="straightConnector1">
              <a:avLst/>
            </a:prstGeom>
            <a:ln>
              <a:solidFill>
                <a:schemeClr val="bg1">
                  <a:lumMod val="8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414683" y="3785046"/>
              <a:ext cx="360040" cy="1"/>
            </a:xfrm>
            <a:prstGeom prst="straightConnector1">
              <a:avLst/>
            </a:prstGeom>
            <a:ln>
              <a:solidFill>
                <a:schemeClr val="bg1">
                  <a:lumMod val="85000"/>
                </a:schemeClr>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414683" y="4360665"/>
              <a:ext cx="360040" cy="1"/>
            </a:xfrm>
            <a:prstGeom prst="straightConnector1">
              <a:avLst/>
            </a:prstGeom>
            <a:ln>
              <a:solidFill>
                <a:schemeClr val="bg1">
                  <a:lumMod val="85000"/>
                </a:schemeClr>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26" name="Text Placeholder 27"/>
          <p:cNvSpPr>
            <a:spLocks noGrp="1"/>
          </p:cNvSpPr>
          <p:nvPr>
            <p:ph type="body" sz="quarter" idx="10" hasCustomPrompt="1"/>
          </p:nvPr>
        </p:nvSpPr>
        <p:spPr>
          <a:xfrm>
            <a:off x="1391478" y="692696"/>
            <a:ext cx="9409045" cy="648072"/>
          </a:xfrm>
        </p:spPr>
        <p:txBody>
          <a:bodyPr>
            <a:noAutofit/>
          </a:bodyPr>
          <a:lstStyle>
            <a:lvl1pPr algn="ctr">
              <a:buNone/>
              <a:defRPr sz="3600" b="0" baseline="0">
                <a:solidFill>
                  <a:schemeClr val="tx1"/>
                </a:solidFill>
              </a:defRPr>
            </a:lvl1pPr>
          </a:lstStyle>
          <a:p>
            <a:pPr lvl="0"/>
            <a:r>
              <a:rPr lang="en-US" dirty="0"/>
              <a:t>Small </a:t>
            </a:r>
            <a:r>
              <a:rPr lang="en-US" dirty="0" err="1"/>
              <a:t>Infographic</a:t>
            </a:r>
            <a:endParaRPr lang="en-US" dirty="0"/>
          </a:p>
        </p:txBody>
      </p:sp>
      <p:sp>
        <p:nvSpPr>
          <p:cNvPr id="27" name="Text Placeholder 27"/>
          <p:cNvSpPr>
            <a:spLocks noGrp="1"/>
          </p:cNvSpPr>
          <p:nvPr>
            <p:ph type="body" sz="quarter" idx="12" hasCustomPrompt="1"/>
          </p:nvPr>
        </p:nvSpPr>
        <p:spPr>
          <a:xfrm>
            <a:off x="1871531" y="1412776"/>
            <a:ext cx="7968885" cy="432048"/>
          </a:xfrm>
        </p:spPr>
        <p:txBody>
          <a:bodyPr>
            <a:noAutofit/>
          </a:bodyPr>
          <a:lstStyle>
            <a:lvl1pPr algn="l">
              <a:buNone/>
              <a:defRPr sz="1400" b="1" baseline="0">
                <a:solidFill>
                  <a:schemeClr val="tx1"/>
                </a:solidFill>
              </a:defRPr>
            </a:lvl1pPr>
          </a:lstStyle>
          <a:p>
            <a:pPr lvl="0"/>
            <a:r>
              <a:rPr lang="en-US" dirty="0"/>
              <a:t>Insert Text</a:t>
            </a:r>
          </a:p>
        </p:txBody>
      </p:sp>
      <p:sp>
        <p:nvSpPr>
          <p:cNvPr id="29" name="Picture Placeholder 28"/>
          <p:cNvSpPr>
            <a:spLocks noGrp="1"/>
          </p:cNvSpPr>
          <p:nvPr>
            <p:ph type="pic" sz="quarter" idx="13" hasCustomPrompt="1"/>
          </p:nvPr>
        </p:nvSpPr>
        <p:spPr>
          <a:xfrm>
            <a:off x="1967542" y="2420888"/>
            <a:ext cx="1056117" cy="792088"/>
          </a:xfrm>
          <a:prstGeom prst="ellipse">
            <a:avLst/>
          </a:prstGeom>
        </p:spPr>
        <p:txBody>
          <a:bodyPr>
            <a:normAutofit/>
          </a:bodyPr>
          <a:lstStyle>
            <a:lvl1pPr>
              <a:defRPr sz="1000">
                <a:solidFill>
                  <a:schemeClr val="tx1"/>
                </a:solidFill>
              </a:defRPr>
            </a:lvl1pPr>
          </a:lstStyle>
          <a:p>
            <a:r>
              <a:rPr lang="en-US" dirty="0"/>
              <a:t>Icon</a:t>
            </a:r>
          </a:p>
        </p:txBody>
      </p:sp>
      <p:sp>
        <p:nvSpPr>
          <p:cNvPr id="30" name="Picture Placeholder 28"/>
          <p:cNvSpPr>
            <a:spLocks noGrp="1"/>
          </p:cNvSpPr>
          <p:nvPr>
            <p:ph type="pic" sz="quarter" idx="14" hasCustomPrompt="1"/>
          </p:nvPr>
        </p:nvSpPr>
        <p:spPr>
          <a:xfrm>
            <a:off x="1967542" y="3645024"/>
            <a:ext cx="1056117" cy="792088"/>
          </a:xfrm>
          <a:prstGeom prst="ellipse">
            <a:avLst/>
          </a:prstGeom>
        </p:spPr>
        <p:txBody>
          <a:bodyPr>
            <a:normAutofit/>
          </a:bodyPr>
          <a:lstStyle>
            <a:lvl1pPr>
              <a:defRPr sz="1000">
                <a:solidFill>
                  <a:schemeClr val="tx1"/>
                </a:solidFill>
              </a:defRPr>
            </a:lvl1pPr>
          </a:lstStyle>
          <a:p>
            <a:r>
              <a:rPr lang="en-US" dirty="0"/>
              <a:t>Icon</a:t>
            </a:r>
          </a:p>
        </p:txBody>
      </p:sp>
      <p:sp>
        <p:nvSpPr>
          <p:cNvPr id="31" name="Text Placeholder 27"/>
          <p:cNvSpPr>
            <a:spLocks noGrp="1"/>
          </p:cNvSpPr>
          <p:nvPr>
            <p:ph type="body" sz="quarter" idx="15" hasCustomPrompt="1"/>
          </p:nvPr>
        </p:nvSpPr>
        <p:spPr>
          <a:xfrm>
            <a:off x="3983765" y="2348880"/>
            <a:ext cx="4416491" cy="432048"/>
          </a:xfrm>
        </p:spPr>
        <p:txBody>
          <a:bodyPr>
            <a:noAutofit/>
          </a:bodyPr>
          <a:lstStyle>
            <a:lvl1pPr algn="l">
              <a:buNone/>
              <a:defRPr sz="2000" b="0" baseline="0">
                <a:solidFill>
                  <a:schemeClr val="tx1"/>
                </a:solidFill>
              </a:defRPr>
            </a:lvl1pPr>
          </a:lstStyle>
          <a:p>
            <a:pPr lvl="0"/>
            <a:r>
              <a:rPr lang="en-US" dirty="0"/>
              <a:t>Insert Text</a:t>
            </a:r>
          </a:p>
        </p:txBody>
      </p:sp>
      <p:sp>
        <p:nvSpPr>
          <p:cNvPr id="33" name="Text Placeholder 27"/>
          <p:cNvSpPr>
            <a:spLocks noGrp="1"/>
          </p:cNvSpPr>
          <p:nvPr>
            <p:ph type="body" sz="quarter" idx="16" hasCustomPrompt="1"/>
          </p:nvPr>
        </p:nvSpPr>
        <p:spPr>
          <a:xfrm>
            <a:off x="3983765" y="2924944"/>
            <a:ext cx="4416491" cy="432048"/>
          </a:xfrm>
        </p:spPr>
        <p:txBody>
          <a:bodyPr>
            <a:noAutofit/>
          </a:bodyPr>
          <a:lstStyle>
            <a:lvl1pPr algn="l">
              <a:buNone/>
              <a:defRPr sz="2000" b="0" baseline="0">
                <a:solidFill>
                  <a:schemeClr val="tx1"/>
                </a:solidFill>
              </a:defRPr>
            </a:lvl1pPr>
          </a:lstStyle>
          <a:p>
            <a:pPr lvl="0"/>
            <a:r>
              <a:rPr lang="en-US" dirty="0"/>
              <a:t>Insert Text</a:t>
            </a:r>
          </a:p>
        </p:txBody>
      </p:sp>
      <p:sp>
        <p:nvSpPr>
          <p:cNvPr id="34" name="Text Placeholder 27"/>
          <p:cNvSpPr>
            <a:spLocks noGrp="1"/>
          </p:cNvSpPr>
          <p:nvPr>
            <p:ph type="body" sz="quarter" idx="17" hasCustomPrompt="1"/>
          </p:nvPr>
        </p:nvSpPr>
        <p:spPr>
          <a:xfrm>
            <a:off x="3983765" y="3573016"/>
            <a:ext cx="4416491" cy="432048"/>
          </a:xfrm>
        </p:spPr>
        <p:txBody>
          <a:bodyPr>
            <a:noAutofit/>
          </a:bodyPr>
          <a:lstStyle>
            <a:lvl1pPr algn="l">
              <a:buNone/>
              <a:defRPr sz="2000" b="0" baseline="0">
                <a:solidFill>
                  <a:schemeClr val="tx1"/>
                </a:solidFill>
              </a:defRPr>
            </a:lvl1pPr>
          </a:lstStyle>
          <a:p>
            <a:pPr lvl="0"/>
            <a:r>
              <a:rPr lang="en-US" dirty="0"/>
              <a:t>Insert Text</a:t>
            </a:r>
          </a:p>
        </p:txBody>
      </p:sp>
      <p:sp>
        <p:nvSpPr>
          <p:cNvPr id="35" name="Text Placeholder 27"/>
          <p:cNvSpPr>
            <a:spLocks noGrp="1"/>
          </p:cNvSpPr>
          <p:nvPr>
            <p:ph type="body" sz="quarter" idx="18" hasCustomPrompt="1"/>
          </p:nvPr>
        </p:nvSpPr>
        <p:spPr>
          <a:xfrm>
            <a:off x="3983765" y="4149080"/>
            <a:ext cx="4416491" cy="432048"/>
          </a:xfrm>
        </p:spPr>
        <p:txBody>
          <a:bodyPr>
            <a:noAutofit/>
          </a:bodyPr>
          <a:lstStyle>
            <a:lvl1pPr algn="l">
              <a:buNone/>
              <a:defRPr sz="2000" b="0" baseline="0">
                <a:solidFill>
                  <a:schemeClr val="tx1"/>
                </a:solidFill>
              </a:defRPr>
            </a:lvl1pPr>
          </a:lstStyle>
          <a:p>
            <a:pPr lvl="0"/>
            <a:r>
              <a:rPr lang="en-US" dirty="0"/>
              <a:t>Insert Text</a:t>
            </a:r>
          </a:p>
        </p:txBody>
      </p:sp>
      <p:sp>
        <p:nvSpPr>
          <p:cNvPr id="36" name="Text Placeholder 27"/>
          <p:cNvSpPr>
            <a:spLocks noGrp="1"/>
          </p:cNvSpPr>
          <p:nvPr>
            <p:ph type="body" sz="quarter" idx="19" hasCustomPrompt="1"/>
          </p:nvPr>
        </p:nvSpPr>
        <p:spPr>
          <a:xfrm>
            <a:off x="1871531" y="5085184"/>
            <a:ext cx="8544949" cy="720080"/>
          </a:xfrm>
        </p:spPr>
        <p:txBody>
          <a:bodyPr>
            <a:noAutofit/>
          </a:bodyPr>
          <a:lstStyle>
            <a:lvl1pPr algn="l">
              <a:buNone/>
              <a:defRPr sz="1400" b="0" baseline="0">
                <a:solidFill>
                  <a:schemeClr val="tx1"/>
                </a:solidFill>
              </a:defRPr>
            </a:lvl1pPr>
          </a:lstStyle>
          <a:p>
            <a:pPr lvl="0"/>
            <a:r>
              <a:rPr lang="en-US" dirty="0"/>
              <a:t>Insert Text</a:t>
            </a:r>
          </a:p>
        </p:txBody>
      </p:sp>
      <p:sp>
        <p:nvSpPr>
          <p:cNvPr id="22" name="TextBox 21"/>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23"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1294660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eps to Success">
    <p:spTree>
      <p:nvGrpSpPr>
        <p:cNvPr id="1" name=""/>
        <p:cNvGrpSpPr/>
        <p:nvPr/>
      </p:nvGrpSpPr>
      <p:grpSpPr>
        <a:xfrm>
          <a:off x="0" y="0"/>
          <a:ext cx="0" cy="0"/>
          <a:chOff x="0" y="0"/>
          <a:chExt cx="0" cy="0"/>
        </a:xfrm>
      </p:grpSpPr>
      <p:sp>
        <p:nvSpPr>
          <p:cNvPr id="32" name="Text Placeholder 9"/>
          <p:cNvSpPr>
            <a:spLocks noGrp="1"/>
          </p:cNvSpPr>
          <p:nvPr>
            <p:ph type="body" sz="quarter" idx="38" hasCustomPrompt="1"/>
          </p:nvPr>
        </p:nvSpPr>
        <p:spPr>
          <a:xfrm>
            <a:off x="1714431" y="3474858"/>
            <a:ext cx="2269335" cy="890246"/>
          </a:xfrm>
          <a:prstGeom prst="cube">
            <a:avLst>
              <a:gd name="adj" fmla="val 8695"/>
            </a:avLst>
          </a:prstGeom>
          <a:solidFill>
            <a:schemeClr val="accent1"/>
          </a:solidFill>
        </p:spPr>
        <p:txBody>
          <a:bodyPr>
            <a:noAutofit/>
          </a:bodyPr>
          <a:lstStyle>
            <a:lvl1pPr marL="0" indent="0">
              <a:buFontTx/>
              <a:buNone/>
              <a:defRPr>
                <a:solidFill>
                  <a:schemeClr val="bg1"/>
                </a:solidFill>
              </a:defRPr>
            </a:lvl1pPr>
          </a:lstStyle>
          <a:p>
            <a:pPr lvl="0"/>
            <a:r>
              <a:rPr lang="en-US" dirty="0"/>
              <a:t> </a:t>
            </a:r>
          </a:p>
        </p:txBody>
      </p:sp>
      <p:sp>
        <p:nvSpPr>
          <p:cNvPr id="21" name="Text Placeholder 27"/>
          <p:cNvSpPr>
            <a:spLocks noGrp="1"/>
          </p:cNvSpPr>
          <p:nvPr userDrawn="1">
            <p:ph type="body" sz="quarter" idx="10" hasCustomPrompt="1"/>
          </p:nvPr>
        </p:nvSpPr>
        <p:spPr>
          <a:xfrm>
            <a:off x="1391477" y="692696"/>
            <a:ext cx="9313035" cy="648072"/>
          </a:xfrm>
        </p:spPr>
        <p:txBody>
          <a:bodyPr>
            <a:noAutofit/>
          </a:bodyPr>
          <a:lstStyle>
            <a:lvl1pPr algn="ctr">
              <a:buNone/>
              <a:defRPr sz="3600" b="0" baseline="0">
                <a:solidFill>
                  <a:schemeClr val="tx1"/>
                </a:solidFill>
              </a:defRPr>
            </a:lvl1pPr>
          </a:lstStyle>
          <a:p>
            <a:pPr lvl="0"/>
            <a:r>
              <a:rPr lang="en-US" dirty="0"/>
              <a:t>Steps to Success</a:t>
            </a:r>
          </a:p>
        </p:txBody>
      </p:sp>
      <p:sp>
        <p:nvSpPr>
          <p:cNvPr id="23" name="Text Placeholder 27"/>
          <p:cNvSpPr>
            <a:spLocks noGrp="1"/>
          </p:cNvSpPr>
          <p:nvPr userDrawn="1">
            <p:ph type="body" sz="quarter" idx="12" hasCustomPrompt="1"/>
          </p:nvPr>
        </p:nvSpPr>
        <p:spPr>
          <a:xfrm>
            <a:off x="1871531" y="1412776"/>
            <a:ext cx="8544949" cy="432048"/>
          </a:xfrm>
        </p:spPr>
        <p:txBody>
          <a:bodyPr>
            <a:noAutofit/>
          </a:bodyPr>
          <a:lstStyle>
            <a:lvl1pPr algn="l">
              <a:buNone/>
              <a:defRPr sz="1400" b="1" baseline="0">
                <a:solidFill>
                  <a:schemeClr val="tx1"/>
                </a:solidFill>
              </a:defRPr>
            </a:lvl1pPr>
          </a:lstStyle>
          <a:p>
            <a:pPr lvl="0"/>
            <a:r>
              <a:rPr lang="en-US" dirty="0"/>
              <a:t>Insert Text</a:t>
            </a:r>
          </a:p>
        </p:txBody>
      </p:sp>
      <p:sp>
        <p:nvSpPr>
          <p:cNvPr id="30" name="Text Placeholder 27"/>
          <p:cNvSpPr>
            <a:spLocks noGrp="1"/>
          </p:cNvSpPr>
          <p:nvPr>
            <p:ph type="body" sz="quarter" idx="33" hasCustomPrompt="1"/>
          </p:nvPr>
        </p:nvSpPr>
        <p:spPr>
          <a:xfrm>
            <a:off x="8208235" y="4509120"/>
            <a:ext cx="1717013" cy="288032"/>
          </a:xfrm>
        </p:spPr>
        <p:txBody>
          <a:bodyPr>
            <a:noAutofit/>
          </a:bodyPr>
          <a:lstStyle>
            <a:lvl1pPr algn="ctr">
              <a:buNone/>
              <a:defRPr sz="1600" b="1" baseline="0">
                <a:solidFill>
                  <a:schemeClr val="tx1"/>
                </a:solidFill>
              </a:defRPr>
            </a:lvl1pPr>
          </a:lstStyle>
          <a:p>
            <a:pPr lvl="0"/>
            <a:r>
              <a:rPr lang="en-US" dirty="0"/>
              <a:t>Block Title</a:t>
            </a:r>
          </a:p>
        </p:txBody>
      </p:sp>
      <p:sp>
        <p:nvSpPr>
          <p:cNvPr id="31" name="Text Placeholder 27"/>
          <p:cNvSpPr>
            <a:spLocks noGrp="1"/>
          </p:cNvSpPr>
          <p:nvPr>
            <p:ph type="body" sz="quarter" idx="34" hasCustomPrompt="1"/>
          </p:nvPr>
        </p:nvSpPr>
        <p:spPr>
          <a:xfrm>
            <a:off x="8208235" y="4797152"/>
            <a:ext cx="1728192" cy="504056"/>
          </a:xfrm>
        </p:spPr>
        <p:txBody>
          <a:bodyPr>
            <a:noAutofit/>
          </a:bodyPr>
          <a:lstStyle>
            <a:lvl1pPr algn="ctr">
              <a:buNone/>
              <a:defRPr sz="1400" b="0" baseline="0">
                <a:solidFill>
                  <a:schemeClr val="tx1"/>
                </a:solidFill>
              </a:defRPr>
            </a:lvl1pPr>
          </a:lstStyle>
          <a:p>
            <a:pPr lvl="0"/>
            <a:r>
              <a:rPr lang="en-US" dirty="0"/>
              <a:t>Insert Text</a:t>
            </a:r>
          </a:p>
        </p:txBody>
      </p:sp>
      <p:sp>
        <p:nvSpPr>
          <p:cNvPr id="17" name="TextBox 16"/>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8"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
        <p:nvSpPr>
          <p:cNvPr id="22" name="Text Placeholder 9"/>
          <p:cNvSpPr>
            <a:spLocks noGrp="1"/>
          </p:cNvSpPr>
          <p:nvPr>
            <p:ph type="body" sz="quarter" idx="37" hasCustomPrompt="1"/>
          </p:nvPr>
        </p:nvSpPr>
        <p:spPr>
          <a:xfrm>
            <a:off x="3826666" y="3185634"/>
            <a:ext cx="2269335" cy="1179470"/>
          </a:xfrm>
          <a:prstGeom prst="cube">
            <a:avLst>
              <a:gd name="adj" fmla="val 8695"/>
            </a:avLst>
          </a:prstGeom>
          <a:solidFill>
            <a:srgbClr val="92D050"/>
          </a:solidFill>
        </p:spPr>
        <p:txBody>
          <a:bodyPr>
            <a:noAutofit/>
          </a:bodyPr>
          <a:lstStyle>
            <a:lvl1pPr marL="0" indent="0">
              <a:buFontTx/>
              <a:buNone/>
              <a:defRPr>
                <a:solidFill>
                  <a:schemeClr val="bg1"/>
                </a:solidFill>
              </a:defRPr>
            </a:lvl1pPr>
          </a:lstStyle>
          <a:p>
            <a:pPr lvl="0"/>
            <a:r>
              <a:rPr lang="en-US" dirty="0"/>
              <a:t> </a:t>
            </a:r>
          </a:p>
        </p:txBody>
      </p:sp>
      <p:sp>
        <p:nvSpPr>
          <p:cNvPr id="20" name="Text Placeholder 9"/>
          <p:cNvSpPr>
            <a:spLocks noGrp="1"/>
          </p:cNvSpPr>
          <p:nvPr>
            <p:ph type="body" sz="quarter" idx="36" hasCustomPrompt="1"/>
          </p:nvPr>
        </p:nvSpPr>
        <p:spPr>
          <a:xfrm>
            <a:off x="5938901" y="2789312"/>
            <a:ext cx="2269335" cy="1575792"/>
          </a:xfrm>
          <a:prstGeom prst="cube">
            <a:avLst>
              <a:gd name="adj" fmla="val 8695"/>
            </a:avLst>
          </a:prstGeom>
          <a:solidFill>
            <a:schemeClr val="accent2"/>
          </a:solidFill>
        </p:spPr>
        <p:txBody>
          <a:bodyPr>
            <a:noAutofit/>
          </a:bodyPr>
          <a:lstStyle>
            <a:lvl1pPr marL="0" indent="0">
              <a:buFontTx/>
              <a:buNone/>
              <a:defRPr>
                <a:solidFill>
                  <a:schemeClr val="bg1"/>
                </a:solidFill>
              </a:defRPr>
            </a:lvl1pPr>
          </a:lstStyle>
          <a:p>
            <a:pPr lvl="0"/>
            <a:r>
              <a:rPr lang="en-US" dirty="0"/>
              <a:t> </a:t>
            </a:r>
          </a:p>
        </p:txBody>
      </p:sp>
      <p:sp>
        <p:nvSpPr>
          <p:cNvPr id="19" name="Text Placeholder 9"/>
          <p:cNvSpPr>
            <a:spLocks noGrp="1"/>
          </p:cNvSpPr>
          <p:nvPr>
            <p:ph type="body" sz="quarter" idx="35" hasCustomPrompt="1"/>
          </p:nvPr>
        </p:nvSpPr>
        <p:spPr>
          <a:xfrm>
            <a:off x="8016214" y="2492896"/>
            <a:ext cx="2269335" cy="1872208"/>
          </a:xfrm>
          <a:prstGeom prst="cube">
            <a:avLst>
              <a:gd name="adj" fmla="val 8695"/>
            </a:avLst>
          </a:prstGeom>
          <a:solidFill>
            <a:schemeClr val="accent3"/>
          </a:solidFill>
        </p:spPr>
        <p:txBody>
          <a:bodyPr>
            <a:noAutofit/>
          </a:bodyPr>
          <a:lstStyle>
            <a:lvl1pPr marL="0" indent="0">
              <a:buFontTx/>
              <a:buNone/>
              <a:defRPr>
                <a:solidFill>
                  <a:schemeClr val="bg1"/>
                </a:solidFill>
              </a:defRPr>
            </a:lvl1pPr>
          </a:lstStyle>
          <a:p>
            <a:pPr lvl="0"/>
            <a:r>
              <a:rPr lang="en-US" dirty="0"/>
              <a:t> </a:t>
            </a:r>
          </a:p>
        </p:txBody>
      </p:sp>
      <p:sp>
        <p:nvSpPr>
          <p:cNvPr id="33" name="Text Placeholder 27"/>
          <p:cNvSpPr>
            <a:spLocks noGrp="1"/>
          </p:cNvSpPr>
          <p:nvPr>
            <p:ph type="body" sz="quarter" idx="39" hasCustomPrompt="1"/>
          </p:nvPr>
        </p:nvSpPr>
        <p:spPr>
          <a:xfrm>
            <a:off x="6096000" y="4509120"/>
            <a:ext cx="1728192" cy="288032"/>
          </a:xfrm>
        </p:spPr>
        <p:txBody>
          <a:bodyPr>
            <a:noAutofit/>
          </a:bodyPr>
          <a:lstStyle>
            <a:lvl1pPr algn="ctr">
              <a:buNone/>
              <a:defRPr sz="1600" b="1" baseline="0">
                <a:solidFill>
                  <a:schemeClr val="tx1"/>
                </a:solidFill>
              </a:defRPr>
            </a:lvl1pPr>
          </a:lstStyle>
          <a:p>
            <a:pPr lvl="0"/>
            <a:r>
              <a:rPr lang="en-US" dirty="0"/>
              <a:t>Block Title</a:t>
            </a:r>
          </a:p>
        </p:txBody>
      </p:sp>
      <p:sp>
        <p:nvSpPr>
          <p:cNvPr id="34" name="Text Placeholder 27"/>
          <p:cNvSpPr>
            <a:spLocks noGrp="1"/>
          </p:cNvSpPr>
          <p:nvPr>
            <p:ph type="body" sz="quarter" idx="40" hasCustomPrompt="1"/>
          </p:nvPr>
        </p:nvSpPr>
        <p:spPr>
          <a:xfrm>
            <a:off x="6096000" y="4797152"/>
            <a:ext cx="1728192" cy="504056"/>
          </a:xfrm>
        </p:spPr>
        <p:txBody>
          <a:bodyPr>
            <a:noAutofit/>
          </a:bodyPr>
          <a:lstStyle>
            <a:lvl1pPr algn="ctr">
              <a:buNone/>
              <a:defRPr sz="1400" b="0" baseline="0">
                <a:solidFill>
                  <a:schemeClr val="tx1"/>
                </a:solidFill>
              </a:defRPr>
            </a:lvl1pPr>
          </a:lstStyle>
          <a:p>
            <a:pPr lvl="0"/>
            <a:r>
              <a:rPr lang="en-US" dirty="0"/>
              <a:t>Insert Text</a:t>
            </a:r>
          </a:p>
        </p:txBody>
      </p:sp>
      <p:sp>
        <p:nvSpPr>
          <p:cNvPr id="35" name="Text Placeholder 27"/>
          <p:cNvSpPr>
            <a:spLocks noGrp="1"/>
          </p:cNvSpPr>
          <p:nvPr>
            <p:ph type="body" sz="quarter" idx="41" hasCustomPrompt="1"/>
          </p:nvPr>
        </p:nvSpPr>
        <p:spPr>
          <a:xfrm>
            <a:off x="3983766" y="4509120"/>
            <a:ext cx="1717013" cy="288032"/>
          </a:xfrm>
        </p:spPr>
        <p:txBody>
          <a:bodyPr>
            <a:noAutofit/>
          </a:bodyPr>
          <a:lstStyle>
            <a:lvl1pPr algn="ctr">
              <a:buNone/>
              <a:defRPr sz="1600" b="1" baseline="0">
                <a:solidFill>
                  <a:schemeClr val="tx1"/>
                </a:solidFill>
              </a:defRPr>
            </a:lvl1pPr>
          </a:lstStyle>
          <a:p>
            <a:pPr lvl="0"/>
            <a:r>
              <a:rPr lang="en-US" dirty="0"/>
              <a:t>Block Title</a:t>
            </a:r>
          </a:p>
        </p:txBody>
      </p:sp>
      <p:sp>
        <p:nvSpPr>
          <p:cNvPr id="36" name="Text Placeholder 27"/>
          <p:cNvSpPr>
            <a:spLocks noGrp="1"/>
          </p:cNvSpPr>
          <p:nvPr>
            <p:ph type="body" sz="quarter" idx="42" hasCustomPrompt="1"/>
          </p:nvPr>
        </p:nvSpPr>
        <p:spPr>
          <a:xfrm>
            <a:off x="3983765" y="4797152"/>
            <a:ext cx="1728192" cy="504056"/>
          </a:xfrm>
        </p:spPr>
        <p:txBody>
          <a:bodyPr>
            <a:noAutofit/>
          </a:bodyPr>
          <a:lstStyle>
            <a:lvl1pPr algn="ctr">
              <a:buNone/>
              <a:defRPr sz="1400" b="0" baseline="0">
                <a:solidFill>
                  <a:schemeClr val="tx1"/>
                </a:solidFill>
              </a:defRPr>
            </a:lvl1pPr>
          </a:lstStyle>
          <a:p>
            <a:pPr lvl="0"/>
            <a:r>
              <a:rPr lang="en-US" dirty="0"/>
              <a:t>Insert Text</a:t>
            </a:r>
          </a:p>
        </p:txBody>
      </p:sp>
      <p:sp>
        <p:nvSpPr>
          <p:cNvPr id="37" name="Text Placeholder 27"/>
          <p:cNvSpPr>
            <a:spLocks noGrp="1"/>
          </p:cNvSpPr>
          <p:nvPr>
            <p:ph type="body" sz="quarter" idx="43" hasCustomPrompt="1"/>
          </p:nvPr>
        </p:nvSpPr>
        <p:spPr>
          <a:xfrm>
            <a:off x="1871531" y="4509120"/>
            <a:ext cx="1717013" cy="288032"/>
          </a:xfrm>
        </p:spPr>
        <p:txBody>
          <a:bodyPr>
            <a:noAutofit/>
          </a:bodyPr>
          <a:lstStyle>
            <a:lvl1pPr algn="ctr">
              <a:buNone/>
              <a:defRPr sz="1600" b="1" baseline="0">
                <a:solidFill>
                  <a:schemeClr val="tx1"/>
                </a:solidFill>
              </a:defRPr>
            </a:lvl1pPr>
          </a:lstStyle>
          <a:p>
            <a:pPr lvl="0"/>
            <a:r>
              <a:rPr lang="en-US" dirty="0"/>
              <a:t>Block Title</a:t>
            </a:r>
          </a:p>
        </p:txBody>
      </p:sp>
      <p:sp>
        <p:nvSpPr>
          <p:cNvPr id="38" name="Text Placeholder 27"/>
          <p:cNvSpPr>
            <a:spLocks noGrp="1"/>
          </p:cNvSpPr>
          <p:nvPr>
            <p:ph type="body" sz="quarter" idx="44" hasCustomPrompt="1"/>
          </p:nvPr>
        </p:nvSpPr>
        <p:spPr>
          <a:xfrm>
            <a:off x="1871531" y="4797152"/>
            <a:ext cx="1728192" cy="504056"/>
          </a:xfrm>
        </p:spPr>
        <p:txBody>
          <a:bodyPr>
            <a:noAutofit/>
          </a:bodyPr>
          <a:lstStyle>
            <a:lvl1pPr algn="ctr">
              <a:buNone/>
              <a:defRPr sz="1400" b="0" baseline="0">
                <a:solidFill>
                  <a:schemeClr val="tx1"/>
                </a:solidFill>
              </a:defRPr>
            </a:lvl1pPr>
          </a:lstStyle>
          <a:p>
            <a:pPr lvl="0"/>
            <a:r>
              <a:rPr lang="en-US" dirty="0"/>
              <a:t>Insert Text</a:t>
            </a:r>
          </a:p>
        </p:txBody>
      </p:sp>
    </p:spTree>
    <p:extLst>
      <p:ext uri="{BB962C8B-B14F-4D97-AF65-F5344CB8AC3E}">
        <p14:creationId xmlns:p14="http://schemas.microsoft.com/office/powerpoint/2010/main" val="3442728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grpSp>
        <p:nvGrpSpPr>
          <p:cNvPr id="24" name="Group 23"/>
          <p:cNvGrpSpPr/>
          <p:nvPr userDrawn="1"/>
        </p:nvGrpSpPr>
        <p:grpSpPr>
          <a:xfrm>
            <a:off x="2459819" y="1892509"/>
            <a:ext cx="1212289" cy="441178"/>
            <a:chOff x="1746667" y="1892509"/>
            <a:chExt cx="909217" cy="441178"/>
          </a:xfrm>
        </p:grpSpPr>
        <p:sp>
          <p:nvSpPr>
            <p:cNvPr id="25" name="TextBox 27"/>
            <p:cNvSpPr txBox="1"/>
            <p:nvPr/>
          </p:nvSpPr>
          <p:spPr>
            <a:xfrm>
              <a:off x="1746667" y="1892509"/>
              <a:ext cx="67273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HN" sz="1400" b="1" dirty="0">
                  <a:solidFill>
                    <a:prstClr val="white"/>
                  </a:solidFill>
                </a:rPr>
                <a:t>SECURITY</a:t>
              </a:r>
              <a:endParaRPr lang="es-HN" sz="1050" b="1" i="1" dirty="0">
                <a:solidFill>
                  <a:prstClr val="white"/>
                </a:solidFill>
              </a:endParaRPr>
            </a:p>
          </p:txBody>
        </p:sp>
        <p:sp>
          <p:nvSpPr>
            <p:cNvPr id="26" name="TextBox 27"/>
            <p:cNvSpPr txBox="1"/>
            <p:nvPr/>
          </p:nvSpPr>
          <p:spPr>
            <a:xfrm>
              <a:off x="1748472" y="2056688"/>
              <a:ext cx="90741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HN" sz="1200" b="1" i="1" dirty="0">
                  <a:solidFill>
                    <a:prstClr val="white"/>
                  </a:solidFill>
                </a:rPr>
                <a:t>Social Networks</a:t>
              </a:r>
            </a:p>
          </p:txBody>
        </p:sp>
      </p:grpSp>
      <p:sp>
        <p:nvSpPr>
          <p:cNvPr id="35" name="Text Placeholder 44"/>
          <p:cNvSpPr>
            <a:spLocks noGrp="1"/>
          </p:cNvSpPr>
          <p:nvPr>
            <p:ph type="body" sz="quarter" idx="19" hasCustomPrompt="1"/>
          </p:nvPr>
        </p:nvSpPr>
        <p:spPr>
          <a:xfrm>
            <a:off x="1325077" y="327208"/>
            <a:ext cx="9601200" cy="720378"/>
          </a:xfrm>
        </p:spPr>
        <p:txBody>
          <a:bodyPr>
            <a:normAutofit/>
          </a:bodyPr>
          <a:lstStyle>
            <a:lvl1pPr marL="0" indent="0" algn="ctr">
              <a:buNone/>
              <a:defRPr sz="4800"/>
            </a:lvl1pPr>
          </a:lstStyle>
          <a:p>
            <a:pPr lvl="0"/>
            <a:r>
              <a:rPr lang="en-US" dirty="0"/>
              <a:t>Infographic</a:t>
            </a:r>
          </a:p>
        </p:txBody>
      </p:sp>
      <p:sp>
        <p:nvSpPr>
          <p:cNvPr id="36" name="Text Placeholder 9"/>
          <p:cNvSpPr>
            <a:spLocks noGrp="1"/>
          </p:cNvSpPr>
          <p:nvPr>
            <p:ph type="body" sz="quarter" idx="12" hasCustomPrompt="1"/>
          </p:nvPr>
        </p:nvSpPr>
        <p:spPr>
          <a:xfrm>
            <a:off x="946346" y="1250603"/>
            <a:ext cx="4633357" cy="2053319"/>
          </a:xfrm>
          <a:custGeom>
            <a:avLst/>
            <a:gdLst>
              <a:gd name="connsiteX0" fmla="*/ 0 w 3463143"/>
              <a:gd name="connsiteY0" fmla="*/ 0 h 2064081"/>
              <a:gd name="connsiteX1" fmla="*/ 2431103 w 3463143"/>
              <a:gd name="connsiteY1" fmla="*/ 0 h 2064081"/>
              <a:gd name="connsiteX2" fmla="*/ 3463143 w 3463143"/>
              <a:gd name="connsiteY2" fmla="*/ 1032041 h 2064081"/>
              <a:gd name="connsiteX3" fmla="*/ 2431103 w 3463143"/>
              <a:gd name="connsiteY3" fmla="*/ 2064081 h 2064081"/>
              <a:gd name="connsiteX4" fmla="*/ 0 w 3463143"/>
              <a:gd name="connsiteY4" fmla="*/ 2064081 h 2064081"/>
              <a:gd name="connsiteX5" fmla="*/ 0 w 3463143"/>
              <a:gd name="connsiteY5" fmla="*/ 0 h 2064081"/>
              <a:gd name="connsiteX0" fmla="*/ 0 w 3475018"/>
              <a:gd name="connsiteY0" fmla="*/ 0 h 2064081"/>
              <a:gd name="connsiteX1" fmla="*/ 2431103 w 3475018"/>
              <a:gd name="connsiteY1" fmla="*/ 0 h 2064081"/>
              <a:gd name="connsiteX2" fmla="*/ 3475018 w 3475018"/>
              <a:gd name="connsiteY2" fmla="*/ 2053319 h 2064081"/>
              <a:gd name="connsiteX3" fmla="*/ 2431103 w 3475018"/>
              <a:gd name="connsiteY3" fmla="*/ 2064081 h 2064081"/>
              <a:gd name="connsiteX4" fmla="*/ 0 w 3475018"/>
              <a:gd name="connsiteY4" fmla="*/ 2064081 h 2064081"/>
              <a:gd name="connsiteX5" fmla="*/ 0 w 3475018"/>
              <a:gd name="connsiteY5" fmla="*/ 0 h 2064081"/>
              <a:gd name="connsiteX0" fmla="*/ 0 w 3475018"/>
              <a:gd name="connsiteY0" fmla="*/ 0 h 2064081"/>
              <a:gd name="connsiteX1" fmla="*/ 2431103 w 3475018"/>
              <a:gd name="connsiteY1" fmla="*/ 0 h 2064081"/>
              <a:gd name="connsiteX2" fmla="*/ 3475018 w 3475018"/>
              <a:gd name="connsiteY2" fmla="*/ 2053319 h 2064081"/>
              <a:gd name="connsiteX3" fmla="*/ 2419228 w 3475018"/>
              <a:gd name="connsiteY3" fmla="*/ 1505940 h 2064081"/>
              <a:gd name="connsiteX4" fmla="*/ 0 w 3475018"/>
              <a:gd name="connsiteY4" fmla="*/ 2064081 h 2064081"/>
              <a:gd name="connsiteX5" fmla="*/ 0 w 3475018"/>
              <a:gd name="connsiteY5" fmla="*/ 0 h 2064081"/>
              <a:gd name="connsiteX0" fmla="*/ 23750 w 3498768"/>
              <a:gd name="connsiteY0" fmla="*/ 0 h 2053319"/>
              <a:gd name="connsiteX1" fmla="*/ 2454853 w 3498768"/>
              <a:gd name="connsiteY1" fmla="*/ 0 h 2053319"/>
              <a:gd name="connsiteX2" fmla="*/ 3498768 w 3498768"/>
              <a:gd name="connsiteY2" fmla="*/ 2053319 h 2053319"/>
              <a:gd name="connsiteX3" fmla="*/ 2442978 w 3498768"/>
              <a:gd name="connsiteY3" fmla="*/ 1505940 h 2053319"/>
              <a:gd name="connsiteX4" fmla="*/ 0 w 3498768"/>
              <a:gd name="connsiteY4" fmla="*/ 1399063 h 2053319"/>
              <a:gd name="connsiteX5" fmla="*/ 23750 w 3498768"/>
              <a:gd name="connsiteY5" fmla="*/ 0 h 2053319"/>
              <a:gd name="connsiteX0" fmla="*/ 23750 w 3498768"/>
              <a:gd name="connsiteY0" fmla="*/ 0 h 2053319"/>
              <a:gd name="connsiteX1" fmla="*/ 2454853 w 3498768"/>
              <a:gd name="connsiteY1" fmla="*/ 0 h 2053319"/>
              <a:gd name="connsiteX2" fmla="*/ 3498768 w 3498768"/>
              <a:gd name="connsiteY2" fmla="*/ 2053319 h 2053319"/>
              <a:gd name="connsiteX3" fmla="*/ 2419227 w 3498768"/>
              <a:gd name="connsiteY3" fmla="*/ 1410938 h 2053319"/>
              <a:gd name="connsiteX4" fmla="*/ 0 w 3498768"/>
              <a:gd name="connsiteY4" fmla="*/ 1399063 h 2053319"/>
              <a:gd name="connsiteX5" fmla="*/ 23750 w 3498768"/>
              <a:gd name="connsiteY5" fmla="*/ 0 h 2053319"/>
              <a:gd name="connsiteX0" fmla="*/ 0 w 3475018"/>
              <a:gd name="connsiteY0" fmla="*/ 0 h 2053319"/>
              <a:gd name="connsiteX1" fmla="*/ 2431103 w 3475018"/>
              <a:gd name="connsiteY1" fmla="*/ 0 h 2053319"/>
              <a:gd name="connsiteX2" fmla="*/ 3475018 w 3475018"/>
              <a:gd name="connsiteY2" fmla="*/ 2053319 h 2053319"/>
              <a:gd name="connsiteX3" fmla="*/ 2395477 w 3475018"/>
              <a:gd name="connsiteY3" fmla="*/ 1410938 h 2053319"/>
              <a:gd name="connsiteX4" fmla="*/ 11875 w 3475018"/>
              <a:gd name="connsiteY4" fmla="*/ 1399063 h 2053319"/>
              <a:gd name="connsiteX5" fmla="*/ 0 w 3475018"/>
              <a:gd name="connsiteY5" fmla="*/ 0 h 2053319"/>
              <a:gd name="connsiteX0" fmla="*/ 0 w 3475018"/>
              <a:gd name="connsiteY0" fmla="*/ 0 h 2053319"/>
              <a:gd name="connsiteX1" fmla="*/ 2431103 w 3475018"/>
              <a:gd name="connsiteY1" fmla="*/ 0 h 2053319"/>
              <a:gd name="connsiteX2" fmla="*/ 3475018 w 3475018"/>
              <a:gd name="connsiteY2" fmla="*/ 2053319 h 2053319"/>
              <a:gd name="connsiteX3" fmla="*/ 1956090 w 3475018"/>
              <a:gd name="connsiteY3" fmla="*/ 1399062 h 2053319"/>
              <a:gd name="connsiteX4" fmla="*/ 11875 w 3475018"/>
              <a:gd name="connsiteY4" fmla="*/ 1399063 h 2053319"/>
              <a:gd name="connsiteX5" fmla="*/ 0 w 3475018"/>
              <a:gd name="connsiteY5" fmla="*/ 0 h 2053319"/>
              <a:gd name="connsiteX0" fmla="*/ 0 w 3475018"/>
              <a:gd name="connsiteY0" fmla="*/ 0 h 2053319"/>
              <a:gd name="connsiteX1" fmla="*/ 1956090 w 3475018"/>
              <a:gd name="connsiteY1" fmla="*/ 0 h 2053319"/>
              <a:gd name="connsiteX2" fmla="*/ 3475018 w 3475018"/>
              <a:gd name="connsiteY2" fmla="*/ 2053319 h 2053319"/>
              <a:gd name="connsiteX3" fmla="*/ 1956090 w 3475018"/>
              <a:gd name="connsiteY3" fmla="*/ 1399062 h 2053319"/>
              <a:gd name="connsiteX4" fmla="*/ 11875 w 3475018"/>
              <a:gd name="connsiteY4" fmla="*/ 1399063 h 2053319"/>
              <a:gd name="connsiteX5" fmla="*/ 0 w 3475018"/>
              <a:gd name="connsiteY5" fmla="*/ 0 h 20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5018" h="2053319">
                <a:moveTo>
                  <a:pt x="0" y="0"/>
                </a:moveTo>
                <a:lnTo>
                  <a:pt x="1956090" y="0"/>
                </a:lnTo>
                <a:lnTo>
                  <a:pt x="3475018" y="2053319"/>
                </a:lnTo>
                <a:lnTo>
                  <a:pt x="1956090" y="1399062"/>
                </a:lnTo>
                <a:lnTo>
                  <a:pt x="11875" y="1399063"/>
                </a:lnTo>
                <a:lnTo>
                  <a:pt x="0" y="0"/>
                </a:lnTo>
                <a:close/>
              </a:path>
            </a:pathLst>
          </a:custGeom>
          <a:solidFill>
            <a:schemeClr val="accent3"/>
          </a:solidFill>
        </p:spPr>
        <p:txBody>
          <a:bodyPr>
            <a:noAutofit/>
          </a:bodyPr>
          <a:lstStyle>
            <a:lvl1pPr marL="0" indent="0">
              <a:buFontTx/>
              <a:buNone/>
              <a:defRPr>
                <a:solidFill>
                  <a:schemeClr val="bg1"/>
                </a:solidFill>
              </a:defRPr>
            </a:lvl1pPr>
          </a:lstStyle>
          <a:p>
            <a:pPr lvl="0"/>
            <a:r>
              <a:rPr lang="en-US" dirty="0"/>
              <a:t>Insert text</a:t>
            </a:r>
          </a:p>
        </p:txBody>
      </p:sp>
      <p:sp>
        <p:nvSpPr>
          <p:cNvPr id="37" name="Text Placeholder 9"/>
          <p:cNvSpPr>
            <a:spLocks noGrp="1"/>
          </p:cNvSpPr>
          <p:nvPr>
            <p:ph type="body" sz="quarter" idx="20" hasCustomPrompt="1"/>
          </p:nvPr>
        </p:nvSpPr>
        <p:spPr>
          <a:xfrm>
            <a:off x="945494" y="3833576"/>
            <a:ext cx="4648769" cy="2003423"/>
          </a:xfrm>
          <a:custGeom>
            <a:avLst/>
            <a:gdLst>
              <a:gd name="connsiteX0" fmla="*/ 0 w 1800200"/>
              <a:gd name="connsiteY0" fmla="*/ 0 h 1296097"/>
              <a:gd name="connsiteX1" fmla="*/ 1050117 w 1800200"/>
              <a:gd name="connsiteY1" fmla="*/ 0 h 1296097"/>
              <a:gd name="connsiteX2" fmla="*/ 1050117 w 1800200"/>
              <a:gd name="connsiteY2" fmla="*/ 0 h 1296097"/>
              <a:gd name="connsiteX3" fmla="*/ 1500167 w 1800200"/>
              <a:gd name="connsiteY3" fmla="*/ 0 h 1296097"/>
              <a:gd name="connsiteX4" fmla="*/ 1800200 w 1800200"/>
              <a:gd name="connsiteY4" fmla="*/ 0 h 1296097"/>
              <a:gd name="connsiteX5" fmla="*/ 1800200 w 1800200"/>
              <a:gd name="connsiteY5" fmla="*/ 756057 h 1296097"/>
              <a:gd name="connsiteX6" fmla="*/ 1800200 w 1800200"/>
              <a:gd name="connsiteY6" fmla="*/ 756057 h 1296097"/>
              <a:gd name="connsiteX7" fmla="*/ 1800200 w 1800200"/>
              <a:gd name="connsiteY7" fmla="*/ 1080081 h 1296097"/>
              <a:gd name="connsiteX8" fmla="*/ 1800200 w 1800200"/>
              <a:gd name="connsiteY8" fmla="*/ 1296097 h 1296097"/>
              <a:gd name="connsiteX9" fmla="*/ 1500167 w 1800200"/>
              <a:gd name="connsiteY9" fmla="*/ 1296097 h 1296097"/>
              <a:gd name="connsiteX10" fmla="*/ 1859607 w 1800200"/>
              <a:gd name="connsiteY10" fmla="*/ 1979996 h 1296097"/>
              <a:gd name="connsiteX11" fmla="*/ 1050117 w 1800200"/>
              <a:gd name="connsiteY11" fmla="*/ 1296097 h 1296097"/>
              <a:gd name="connsiteX12" fmla="*/ 0 w 1800200"/>
              <a:gd name="connsiteY12" fmla="*/ 1296097 h 1296097"/>
              <a:gd name="connsiteX13" fmla="*/ 0 w 1800200"/>
              <a:gd name="connsiteY13" fmla="*/ 1080081 h 1296097"/>
              <a:gd name="connsiteX14" fmla="*/ 0 w 1800200"/>
              <a:gd name="connsiteY14" fmla="*/ 756057 h 1296097"/>
              <a:gd name="connsiteX15" fmla="*/ 0 w 1800200"/>
              <a:gd name="connsiteY15" fmla="*/ 756057 h 1296097"/>
              <a:gd name="connsiteX16" fmla="*/ 0 w 1800200"/>
              <a:gd name="connsiteY16" fmla="*/ 0 h 129609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756057 h 1647487"/>
              <a:gd name="connsiteX6" fmla="*/ 1800200 w 3439025"/>
              <a:gd name="connsiteY6" fmla="*/ 756057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756057 h 1647487"/>
              <a:gd name="connsiteX6" fmla="*/ 3013858 w 3439025"/>
              <a:gd name="connsiteY6" fmla="*/ 623054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440174 h 1647487"/>
              <a:gd name="connsiteX6" fmla="*/ 3013858 w 3439025"/>
              <a:gd name="connsiteY6" fmla="*/ 623054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013858"/>
              <a:gd name="connsiteY0" fmla="*/ 0 h 1298352"/>
              <a:gd name="connsiteX1" fmla="*/ 1050117 w 3013858"/>
              <a:gd name="connsiteY1" fmla="*/ 0 h 1298352"/>
              <a:gd name="connsiteX2" fmla="*/ 1050117 w 3013858"/>
              <a:gd name="connsiteY2" fmla="*/ 0 h 1298352"/>
              <a:gd name="connsiteX3" fmla="*/ 1500167 w 3013858"/>
              <a:gd name="connsiteY3" fmla="*/ 0 h 1298352"/>
              <a:gd name="connsiteX4" fmla="*/ 1800200 w 3013858"/>
              <a:gd name="connsiteY4" fmla="*/ 0 h 1298352"/>
              <a:gd name="connsiteX5" fmla="*/ 1800200 w 3013858"/>
              <a:gd name="connsiteY5" fmla="*/ 440174 h 1298352"/>
              <a:gd name="connsiteX6" fmla="*/ 3013858 w 3013858"/>
              <a:gd name="connsiteY6" fmla="*/ 623054 h 1298352"/>
              <a:gd name="connsiteX7" fmla="*/ 1800200 w 3013858"/>
              <a:gd name="connsiteY7" fmla="*/ 1080081 h 1298352"/>
              <a:gd name="connsiteX8" fmla="*/ 1800200 w 3013858"/>
              <a:gd name="connsiteY8" fmla="*/ 1296097 h 1298352"/>
              <a:gd name="connsiteX9" fmla="*/ 1500167 w 3013858"/>
              <a:gd name="connsiteY9" fmla="*/ 1296097 h 1298352"/>
              <a:gd name="connsiteX10" fmla="*/ 1327592 w 3013858"/>
              <a:gd name="connsiteY10" fmla="*/ 1298352 h 1298352"/>
              <a:gd name="connsiteX11" fmla="*/ 1050117 w 3013858"/>
              <a:gd name="connsiteY11" fmla="*/ 1296097 h 1298352"/>
              <a:gd name="connsiteX12" fmla="*/ 0 w 3013858"/>
              <a:gd name="connsiteY12" fmla="*/ 1296097 h 1298352"/>
              <a:gd name="connsiteX13" fmla="*/ 0 w 3013858"/>
              <a:gd name="connsiteY13" fmla="*/ 1080081 h 1298352"/>
              <a:gd name="connsiteX14" fmla="*/ 0 w 3013858"/>
              <a:gd name="connsiteY14" fmla="*/ 756057 h 1298352"/>
              <a:gd name="connsiteX15" fmla="*/ 0 w 3013858"/>
              <a:gd name="connsiteY15" fmla="*/ 756057 h 1298352"/>
              <a:gd name="connsiteX16" fmla="*/ 0 w 3013858"/>
              <a:gd name="connsiteY16" fmla="*/ 0 h 1298352"/>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440174 h 1986341"/>
              <a:gd name="connsiteX6" fmla="*/ 3246615 w 3246615"/>
              <a:gd name="connsiteY6" fmla="*/ 1986341 h 1986341"/>
              <a:gd name="connsiteX7" fmla="*/ 1800200 w 3246615"/>
              <a:gd name="connsiteY7" fmla="*/ 1080081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440174 h 1986341"/>
              <a:gd name="connsiteX6" fmla="*/ 3246615 w 3246615"/>
              <a:gd name="connsiteY6" fmla="*/ 1986341 h 1986341"/>
              <a:gd name="connsiteX7" fmla="*/ 1833451 w 3246615"/>
              <a:gd name="connsiteY7" fmla="*/ 1312837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57789 h 1986341"/>
              <a:gd name="connsiteX6" fmla="*/ 3246615 w 3246615"/>
              <a:gd name="connsiteY6" fmla="*/ 1986341 h 1986341"/>
              <a:gd name="connsiteX7" fmla="*/ 1833451 w 3246615"/>
              <a:gd name="connsiteY7" fmla="*/ 1312837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00200 w 3183623"/>
              <a:gd name="connsiteY5" fmla="*/ 864524 h 2119572"/>
              <a:gd name="connsiteX6" fmla="*/ 3183623 w 3183623"/>
              <a:gd name="connsiteY6" fmla="*/ 0 h 2119572"/>
              <a:gd name="connsiteX7" fmla="*/ 1833451 w 3183623"/>
              <a:gd name="connsiteY7" fmla="*/ 2119572 h 2119572"/>
              <a:gd name="connsiteX8" fmla="*/ 1800200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31696 w 3183623"/>
              <a:gd name="connsiteY5" fmla="*/ 798022 h 2119572"/>
              <a:gd name="connsiteX6" fmla="*/ 3183623 w 3183623"/>
              <a:gd name="connsiteY6" fmla="*/ 0 h 2119572"/>
              <a:gd name="connsiteX7" fmla="*/ 1833451 w 3183623"/>
              <a:gd name="connsiteY7" fmla="*/ 2119572 h 2119572"/>
              <a:gd name="connsiteX8" fmla="*/ 1800200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31696 w 3183623"/>
              <a:gd name="connsiteY5" fmla="*/ 798022 h 2119572"/>
              <a:gd name="connsiteX6" fmla="*/ 3183623 w 3183623"/>
              <a:gd name="connsiteY6" fmla="*/ 0 h 2119572"/>
              <a:gd name="connsiteX7" fmla="*/ 1833451 w 3183623"/>
              <a:gd name="connsiteY7" fmla="*/ 2119572 h 2119572"/>
              <a:gd name="connsiteX8" fmla="*/ 1674216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05087"/>
              <a:gd name="connsiteX1" fmla="*/ 1050117 w 3183623"/>
              <a:gd name="connsiteY1" fmla="*/ 806735 h 2105087"/>
              <a:gd name="connsiteX2" fmla="*/ 1050117 w 3183623"/>
              <a:gd name="connsiteY2" fmla="*/ 806735 h 2105087"/>
              <a:gd name="connsiteX3" fmla="*/ 1500167 w 3183623"/>
              <a:gd name="connsiteY3" fmla="*/ 806735 h 2105087"/>
              <a:gd name="connsiteX4" fmla="*/ 1800200 w 3183623"/>
              <a:gd name="connsiteY4" fmla="*/ 806735 h 2105087"/>
              <a:gd name="connsiteX5" fmla="*/ 1831696 w 3183623"/>
              <a:gd name="connsiteY5" fmla="*/ 798022 h 2105087"/>
              <a:gd name="connsiteX6" fmla="*/ 3183623 w 3183623"/>
              <a:gd name="connsiteY6" fmla="*/ 0 h 2105087"/>
              <a:gd name="connsiteX7" fmla="*/ 1845481 w 3183623"/>
              <a:gd name="connsiteY7" fmla="*/ 2081472 h 2105087"/>
              <a:gd name="connsiteX8" fmla="*/ 1674216 w 3183623"/>
              <a:gd name="connsiteY8" fmla="*/ 2102832 h 2105087"/>
              <a:gd name="connsiteX9" fmla="*/ 1500167 w 3183623"/>
              <a:gd name="connsiteY9" fmla="*/ 2102832 h 2105087"/>
              <a:gd name="connsiteX10" fmla="*/ 1327592 w 3183623"/>
              <a:gd name="connsiteY10" fmla="*/ 2105087 h 2105087"/>
              <a:gd name="connsiteX11" fmla="*/ 1050117 w 3183623"/>
              <a:gd name="connsiteY11" fmla="*/ 2102832 h 2105087"/>
              <a:gd name="connsiteX12" fmla="*/ 0 w 3183623"/>
              <a:gd name="connsiteY12" fmla="*/ 2102832 h 2105087"/>
              <a:gd name="connsiteX13" fmla="*/ 0 w 3183623"/>
              <a:gd name="connsiteY13" fmla="*/ 1886816 h 2105087"/>
              <a:gd name="connsiteX14" fmla="*/ 0 w 3183623"/>
              <a:gd name="connsiteY14" fmla="*/ 1562792 h 2105087"/>
              <a:gd name="connsiteX15" fmla="*/ 0 w 3183623"/>
              <a:gd name="connsiteY15" fmla="*/ 1562792 h 2105087"/>
              <a:gd name="connsiteX16" fmla="*/ 0 w 3183623"/>
              <a:gd name="connsiteY16" fmla="*/ 806735 h 2105087"/>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45481 w 3183623"/>
              <a:gd name="connsiteY7" fmla="*/ 2081472 h 2115532"/>
              <a:gd name="connsiteX8" fmla="*/ 1770454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770454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854662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458432"/>
              <a:gd name="connsiteX1" fmla="*/ 1050117 w 3183623"/>
              <a:gd name="connsiteY1" fmla="*/ 806735 h 2458432"/>
              <a:gd name="connsiteX2" fmla="*/ 1050117 w 3183623"/>
              <a:gd name="connsiteY2" fmla="*/ 806735 h 2458432"/>
              <a:gd name="connsiteX3" fmla="*/ 1500167 w 3183623"/>
              <a:gd name="connsiteY3" fmla="*/ 806735 h 2458432"/>
              <a:gd name="connsiteX4" fmla="*/ 1800200 w 3183623"/>
              <a:gd name="connsiteY4" fmla="*/ 806735 h 2458432"/>
              <a:gd name="connsiteX5" fmla="*/ 1831696 w 3183623"/>
              <a:gd name="connsiteY5" fmla="*/ 798022 h 2458432"/>
              <a:gd name="connsiteX6" fmla="*/ 3183623 w 3183623"/>
              <a:gd name="connsiteY6" fmla="*/ 0 h 2458432"/>
              <a:gd name="connsiteX7" fmla="*/ 1869541 w 3183623"/>
              <a:gd name="connsiteY7" fmla="*/ 1929072 h 2458432"/>
              <a:gd name="connsiteX8" fmla="*/ 1878721 w 3183623"/>
              <a:gd name="connsiteY8" fmla="*/ 2458432 h 2458432"/>
              <a:gd name="connsiteX9" fmla="*/ 1500167 w 3183623"/>
              <a:gd name="connsiteY9" fmla="*/ 2102832 h 2458432"/>
              <a:gd name="connsiteX10" fmla="*/ 1327592 w 3183623"/>
              <a:gd name="connsiteY10" fmla="*/ 2105087 h 2458432"/>
              <a:gd name="connsiteX11" fmla="*/ 1050117 w 3183623"/>
              <a:gd name="connsiteY11" fmla="*/ 2102832 h 2458432"/>
              <a:gd name="connsiteX12" fmla="*/ 0 w 3183623"/>
              <a:gd name="connsiteY12" fmla="*/ 2102832 h 2458432"/>
              <a:gd name="connsiteX13" fmla="*/ 0 w 3183623"/>
              <a:gd name="connsiteY13" fmla="*/ 1886816 h 2458432"/>
              <a:gd name="connsiteX14" fmla="*/ 0 w 3183623"/>
              <a:gd name="connsiteY14" fmla="*/ 1562792 h 2458432"/>
              <a:gd name="connsiteX15" fmla="*/ 0 w 3183623"/>
              <a:gd name="connsiteY15" fmla="*/ 1562792 h 2458432"/>
              <a:gd name="connsiteX16" fmla="*/ 0 w 3183623"/>
              <a:gd name="connsiteY16" fmla="*/ 806735 h 24584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878721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57511 w 3183623"/>
              <a:gd name="connsiteY7" fmla="*/ 2017972 h 2115532"/>
              <a:gd name="connsiteX8" fmla="*/ 1878721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05087"/>
              <a:gd name="connsiteX1" fmla="*/ 1050117 w 3183623"/>
              <a:gd name="connsiteY1" fmla="*/ 806735 h 2105087"/>
              <a:gd name="connsiteX2" fmla="*/ 1050117 w 3183623"/>
              <a:gd name="connsiteY2" fmla="*/ 806735 h 2105087"/>
              <a:gd name="connsiteX3" fmla="*/ 1500167 w 3183623"/>
              <a:gd name="connsiteY3" fmla="*/ 806735 h 2105087"/>
              <a:gd name="connsiteX4" fmla="*/ 1800200 w 3183623"/>
              <a:gd name="connsiteY4" fmla="*/ 806735 h 2105087"/>
              <a:gd name="connsiteX5" fmla="*/ 1831696 w 3183623"/>
              <a:gd name="connsiteY5" fmla="*/ 798022 h 2105087"/>
              <a:gd name="connsiteX6" fmla="*/ 3183623 w 3183623"/>
              <a:gd name="connsiteY6" fmla="*/ 0 h 2105087"/>
              <a:gd name="connsiteX7" fmla="*/ 1857511 w 3183623"/>
              <a:gd name="connsiteY7" fmla="*/ 2017972 h 2105087"/>
              <a:gd name="connsiteX8" fmla="*/ 1858421 w 3183623"/>
              <a:gd name="connsiteY8" fmla="*/ 2103626 h 2105087"/>
              <a:gd name="connsiteX9" fmla="*/ 1500167 w 3183623"/>
              <a:gd name="connsiteY9" fmla="*/ 2102832 h 2105087"/>
              <a:gd name="connsiteX10" fmla="*/ 1327592 w 3183623"/>
              <a:gd name="connsiteY10" fmla="*/ 2105087 h 2105087"/>
              <a:gd name="connsiteX11" fmla="*/ 1050117 w 3183623"/>
              <a:gd name="connsiteY11" fmla="*/ 2102832 h 2105087"/>
              <a:gd name="connsiteX12" fmla="*/ 0 w 3183623"/>
              <a:gd name="connsiteY12" fmla="*/ 2102832 h 2105087"/>
              <a:gd name="connsiteX13" fmla="*/ 0 w 3183623"/>
              <a:gd name="connsiteY13" fmla="*/ 1886816 h 2105087"/>
              <a:gd name="connsiteX14" fmla="*/ 0 w 3183623"/>
              <a:gd name="connsiteY14" fmla="*/ 1562792 h 2105087"/>
              <a:gd name="connsiteX15" fmla="*/ 0 w 3183623"/>
              <a:gd name="connsiteY15" fmla="*/ 1562792 h 2105087"/>
              <a:gd name="connsiteX16" fmla="*/ 0 w 3183623"/>
              <a:gd name="connsiteY16" fmla="*/ 806735 h 2105087"/>
              <a:gd name="connsiteX0" fmla="*/ 0 w 3183623"/>
              <a:gd name="connsiteY0" fmla="*/ 806735 h 2109643"/>
              <a:gd name="connsiteX1" fmla="*/ 1050117 w 3183623"/>
              <a:gd name="connsiteY1" fmla="*/ 806735 h 2109643"/>
              <a:gd name="connsiteX2" fmla="*/ 1050117 w 3183623"/>
              <a:gd name="connsiteY2" fmla="*/ 806735 h 2109643"/>
              <a:gd name="connsiteX3" fmla="*/ 1500167 w 3183623"/>
              <a:gd name="connsiteY3" fmla="*/ 806735 h 2109643"/>
              <a:gd name="connsiteX4" fmla="*/ 1800200 w 3183623"/>
              <a:gd name="connsiteY4" fmla="*/ 806735 h 2109643"/>
              <a:gd name="connsiteX5" fmla="*/ 1831696 w 3183623"/>
              <a:gd name="connsiteY5" fmla="*/ 798022 h 2109643"/>
              <a:gd name="connsiteX6" fmla="*/ 3183623 w 3183623"/>
              <a:gd name="connsiteY6" fmla="*/ 0 h 2109643"/>
              <a:gd name="connsiteX7" fmla="*/ 1846544 w 3183623"/>
              <a:gd name="connsiteY7" fmla="*/ 2101099 h 2109643"/>
              <a:gd name="connsiteX8" fmla="*/ 1858421 w 3183623"/>
              <a:gd name="connsiteY8" fmla="*/ 2103626 h 2109643"/>
              <a:gd name="connsiteX9" fmla="*/ 1500167 w 3183623"/>
              <a:gd name="connsiteY9" fmla="*/ 2102832 h 2109643"/>
              <a:gd name="connsiteX10" fmla="*/ 1327592 w 3183623"/>
              <a:gd name="connsiteY10" fmla="*/ 2105087 h 2109643"/>
              <a:gd name="connsiteX11" fmla="*/ 1050117 w 3183623"/>
              <a:gd name="connsiteY11" fmla="*/ 2102832 h 2109643"/>
              <a:gd name="connsiteX12" fmla="*/ 0 w 3183623"/>
              <a:gd name="connsiteY12" fmla="*/ 2102832 h 2109643"/>
              <a:gd name="connsiteX13" fmla="*/ 0 w 3183623"/>
              <a:gd name="connsiteY13" fmla="*/ 1886816 h 2109643"/>
              <a:gd name="connsiteX14" fmla="*/ 0 w 3183623"/>
              <a:gd name="connsiteY14" fmla="*/ 1562792 h 2109643"/>
              <a:gd name="connsiteX15" fmla="*/ 0 w 3183623"/>
              <a:gd name="connsiteY15" fmla="*/ 1562792 h 2109643"/>
              <a:gd name="connsiteX16" fmla="*/ 0 w 3183623"/>
              <a:gd name="connsiteY16" fmla="*/ 806735 h 2109643"/>
              <a:gd name="connsiteX0" fmla="*/ 0 w 3183623"/>
              <a:gd name="connsiteY0" fmla="*/ 735483 h 2038391"/>
              <a:gd name="connsiteX1" fmla="*/ 1050117 w 3183623"/>
              <a:gd name="connsiteY1" fmla="*/ 735483 h 2038391"/>
              <a:gd name="connsiteX2" fmla="*/ 1050117 w 3183623"/>
              <a:gd name="connsiteY2" fmla="*/ 735483 h 2038391"/>
              <a:gd name="connsiteX3" fmla="*/ 1500167 w 3183623"/>
              <a:gd name="connsiteY3" fmla="*/ 735483 h 2038391"/>
              <a:gd name="connsiteX4" fmla="*/ 1800200 w 3183623"/>
              <a:gd name="connsiteY4" fmla="*/ 735483 h 2038391"/>
              <a:gd name="connsiteX5" fmla="*/ 1831696 w 3183623"/>
              <a:gd name="connsiteY5" fmla="*/ 726770 h 2038391"/>
              <a:gd name="connsiteX6" fmla="*/ 3183623 w 3183623"/>
              <a:gd name="connsiteY6" fmla="*/ 0 h 2038391"/>
              <a:gd name="connsiteX7" fmla="*/ 1846544 w 3183623"/>
              <a:gd name="connsiteY7" fmla="*/ 2029847 h 2038391"/>
              <a:gd name="connsiteX8" fmla="*/ 1858421 w 3183623"/>
              <a:gd name="connsiteY8" fmla="*/ 2032374 h 2038391"/>
              <a:gd name="connsiteX9" fmla="*/ 1500167 w 3183623"/>
              <a:gd name="connsiteY9" fmla="*/ 2031580 h 2038391"/>
              <a:gd name="connsiteX10" fmla="*/ 1327592 w 3183623"/>
              <a:gd name="connsiteY10" fmla="*/ 2033835 h 2038391"/>
              <a:gd name="connsiteX11" fmla="*/ 1050117 w 3183623"/>
              <a:gd name="connsiteY11" fmla="*/ 2031580 h 2038391"/>
              <a:gd name="connsiteX12" fmla="*/ 0 w 3183623"/>
              <a:gd name="connsiteY12" fmla="*/ 2031580 h 2038391"/>
              <a:gd name="connsiteX13" fmla="*/ 0 w 3183623"/>
              <a:gd name="connsiteY13" fmla="*/ 1815564 h 2038391"/>
              <a:gd name="connsiteX14" fmla="*/ 0 w 3183623"/>
              <a:gd name="connsiteY14" fmla="*/ 1491540 h 2038391"/>
              <a:gd name="connsiteX15" fmla="*/ 0 w 3183623"/>
              <a:gd name="connsiteY15" fmla="*/ 1491540 h 2038391"/>
              <a:gd name="connsiteX16" fmla="*/ 0 w 3183623"/>
              <a:gd name="connsiteY16" fmla="*/ 735483 h 2038391"/>
              <a:gd name="connsiteX0" fmla="*/ 0 w 3238460"/>
              <a:gd name="connsiteY0" fmla="*/ 771109 h 2074017"/>
              <a:gd name="connsiteX1" fmla="*/ 1050117 w 3238460"/>
              <a:gd name="connsiteY1" fmla="*/ 771109 h 2074017"/>
              <a:gd name="connsiteX2" fmla="*/ 1050117 w 3238460"/>
              <a:gd name="connsiteY2" fmla="*/ 771109 h 2074017"/>
              <a:gd name="connsiteX3" fmla="*/ 1500167 w 3238460"/>
              <a:gd name="connsiteY3" fmla="*/ 771109 h 2074017"/>
              <a:gd name="connsiteX4" fmla="*/ 1800200 w 3238460"/>
              <a:gd name="connsiteY4" fmla="*/ 771109 h 2074017"/>
              <a:gd name="connsiteX5" fmla="*/ 1831696 w 3238460"/>
              <a:gd name="connsiteY5" fmla="*/ 762396 h 2074017"/>
              <a:gd name="connsiteX6" fmla="*/ 3238460 w 3238460"/>
              <a:gd name="connsiteY6" fmla="*/ 0 h 2074017"/>
              <a:gd name="connsiteX7" fmla="*/ 1846544 w 3238460"/>
              <a:gd name="connsiteY7" fmla="*/ 2065473 h 2074017"/>
              <a:gd name="connsiteX8" fmla="*/ 1858421 w 3238460"/>
              <a:gd name="connsiteY8" fmla="*/ 2068000 h 2074017"/>
              <a:gd name="connsiteX9" fmla="*/ 1500167 w 3238460"/>
              <a:gd name="connsiteY9" fmla="*/ 2067206 h 2074017"/>
              <a:gd name="connsiteX10" fmla="*/ 1327592 w 3238460"/>
              <a:gd name="connsiteY10" fmla="*/ 2069461 h 2074017"/>
              <a:gd name="connsiteX11" fmla="*/ 1050117 w 3238460"/>
              <a:gd name="connsiteY11" fmla="*/ 2067206 h 2074017"/>
              <a:gd name="connsiteX12" fmla="*/ 0 w 3238460"/>
              <a:gd name="connsiteY12" fmla="*/ 2067206 h 2074017"/>
              <a:gd name="connsiteX13" fmla="*/ 0 w 3238460"/>
              <a:gd name="connsiteY13" fmla="*/ 1851190 h 2074017"/>
              <a:gd name="connsiteX14" fmla="*/ 0 w 3238460"/>
              <a:gd name="connsiteY14" fmla="*/ 1527166 h 2074017"/>
              <a:gd name="connsiteX15" fmla="*/ 0 w 3238460"/>
              <a:gd name="connsiteY15" fmla="*/ 1527166 h 2074017"/>
              <a:gd name="connsiteX16" fmla="*/ 0 w 3238460"/>
              <a:gd name="connsiteY16" fmla="*/ 771109 h 2074017"/>
              <a:gd name="connsiteX0" fmla="*/ 0 w 3194590"/>
              <a:gd name="connsiteY0" fmla="*/ 735483 h 2038391"/>
              <a:gd name="connsiteX1" fmla="*/ 1050117 w 3194590"/>
              <a:gd name="connsiteY1" fmla="*/ 735483 h 2038391"/>
              <a:gd name="connsiteX2" fmla="*/ 1050117 w 3194590"/>
              <a:gd name="connsiteY2" fmla="*/ 735483 h 2038391"/>
              <a:gd name="connsiteX3" fmla="*/ 1500167 w 3194590"/>
              <a:gd name="connsiteY3" fmla="*/ 735483 h 2038391"/>
              <a:gd name="connsiteX4" fmla="*/ 1800200 w 3194590"/>
              <a:gd name="connsiteY4" fmla="*/ 735483 h 2038391"/>
              <a:gd name="connsiteX5" fmla="*/ 1831696 w 3194590"/>
              <a:gd name="connsiteY5" fmla="*/ 726770 h 2038391"/>
              <a:gd name="connsiteX6" fmla="*/ 3194590 w 3194590"/>
              <a:gd name="connsiteY6" fmla="*/ 0 h 2038391"/>
              <a:gd name="connsiteX7" fmla="*/ 1846544 w 3194590"/>
              <a:gd name="connsiteY7" fmla="*/ 2029847 h 2038391"/>
              <a:gd name="connsiteX8" fmla="*/ 1858421 w 3194590"/>
              <a:gd name="connsiteY8" fmla="*/ 2032374 h 2038391"/>
              <a:gd name="connsiteX9" fmla="*/ 1500167 w 3194590"/>
              <a:gd name="connsiteY9" fmla="*/ 2031580 h 2038391"/>
              <a:gd name="connsiteX10" fmla="*/ 1327592 w 3194590"/>
              <a:gd name="connsiteY10" fmla="*/ 2033835 h 2038391"/>
              <a:gd name="connsiteX11" fmla="*/ 1050117 w 3194590"/>
              <a:gd name="connsiteY11" fmla="*/ 2031580 h 2038391"/>
              <a:gd name="connsiteX12" fmla="*/ 0 w 3194590"/>
              <a:gd name="connsiteY12" fmla="*/ 2031580 h 2038391"/>
              <a:gd name="connsiteX13" fmla="*/ 0 w 3194590"/>
              <a:gd name="connsiteY13" fmla="*/ 1815564 h 2038391"/>
              <a:gd name="connsiteX14" fmla="*/ 0 w 3194590"/>
              <a:gd name="connsiteY14" fmla="*/ 1491540 h 2038391"/>
              <a:gd name="connsiteX15" fmla="*/ 0 w 3194590"/>
              <a:gd name="connsiteY15" fmla="*/ 1491540 h 2038391"/>
              <a:gd name="connsiteX16" fmla="*/ 0 w 3194590"/>
              <a:gd name="connsiteY16" fmla="*/ 735483 h 2038391"/>
              <a:gd name="connsiteX0" fmla="*/ 0 w 3194590"/>
              <a:gd name="connsiteY0" fmla="*/ 735483 h 2056125"/>
              <a:gd name="connsiteX1" fmla="*/ 1050117 w 3194590"/>
              <a:gd name="connsiteY1" fmla="*/ 735483 h 2056125"/>
              <a:gd name="connsiteX2" fmla="*/ 1050117 w 3194590"/>
              <a:gd name="connsiteY2" fmla="*/ 735483 h 2056125"/>
              <a:gd name="connsiteX3" fmla="*/ 1500167 w 3194590"/>
              <a:gd name="connsiteY3" fmla="*/ 735483 h 2056125"/>
              <a:gd name="connsiteX4" fmla="*/ 1800200 w 3194590"/>
              <a:gd name="connsiteY4" fmla="*/ 735483 h 2056125"/>
              <a:gd name="connsiteX5" fmla="*/ 1831696 w 3194590"/>
              <a:gd name="connsiteY5" fmla="*/ 726770 h 2056125"/>
              <a:gd name="connsiteX6" fmla="*/ 3194590 w 3194590"/>
              <a:gd name="connsiteY6" fmla="*/ 0 h 2056125"/>
              <a:gd name="connsiteX7" fmla="*/ 1846544 w 3194590"/>
              <a:gd name="connsiteY7" fmla="*/ 2029847 h 2056125"/>
              <a:gd name="connsiteX8" fmla="*/ 1946160 w 3194590"/>
              <a:gd name="connsiteY8" fmla="*/ 2056125 h 2056125"/>
              <a:gd name="connsiteX9" fmla="*/ 1500167 w 3194590"/>
              <a:gd name="connsiteY9" fmla="*/ 2031580 h 2056125"/>
              <a:gd name="connsiteX10" fmla="*/ 1327592 w 3194590"/>
              <a:gd name="connsiteY10" fmla="*/ 2033835 h 2056125"/>
              <a:gd name="connsiteX11" fmla="*/ 1050117 w 3194590"/>
              <a:gd name="connsiteY11" fmla="*/ 2031580 h 2056125"/>
              <a:gd name="connsiteX12" fmla="*/ 0 w 3194590"/>
              <a:gd name="connsiteY12" fmla="*/ 2031580 h 2056125"/>
              <a:gd name="connsiteX13" fmla="*/ 0 w 3194590"/>
              <a:gd name="connsiteY13" fmla="*/ 1815564 h 2056125"/>
              <a:gd name="connsiteX14" fmla="*/ 0 w 3194590"/>
              <a:gd name="connsiteY14" fmla="*/ 1491540 h 2056125"/>
              <a:gd name="connsiteX15" fmla="*/ 0 w 3194590"/>
              <a:gd name="connsiteY15" fmla="*/ 1491540 h 2056125"/>
              <a:gd name="connsiteX16" fmla="*/ 0 w 3194590"/>
              <a:gd name="connsiteY16" fmla="*/ 735483 h 2056125"/>
              <a:gd name="connsiteX0" fmla="*/ 0 w 3194590"/>
              <a:gd name="connsiteY0" fmla="*/ 735483 h 2072767"/>
              <a:gd name="connsiteX1" fmla="*/ 1050117 w 3194590"/>
              <a:gd name="connsiteY1" fmla="*/ 735483 h 2072767"/>
              <a:gd name="connsiteX2" fmla="*/ 1050117 w 3194590"/>
              <a:gd name="connsiteY2" fmla="*/ 735483 h 2072767"/>
              <a:gd name="connsiteX3" fmla="*/ 1500167 w 3194590"/>
              <a:gd name="connsiteY3" fmla="*/ 735483 h 2072767"/>
              <a:gd name="connsiteX4" fmla="*/ 1800200 w 3194590"/>
              <a:gd name="connsiteY4" fmla="*/ 735483 h 2072767"/>
              <a:gd name="connsiteX5" fmla="*/ 1831696 w 3194590"/>
              <a:gd name="connsiteY5" fmla="*/ 726770 h 2072767"/>
              <a:gd name="connsiteX6" fmla="*/ 3194590 w 3194590"/>
              <a:gd name="connsiteY6" fmla="*/ 0 h 2072767"/>
              <a:gd name="connsiteX7" fmla="*/ 1923317 w 3194590"/>
              <a:gd name="connsiteY7" fmla="*/ 2065473 h 2072767"/>
              <a:gd name="connsiteX8" fmla="*/ 1946160 w 3194590"/>
              <a:gd name="connsiteY8" fmla="*/ 2056125 h 2072767"/>
              <a:gd name="connsiteX9" fmla="*/ 1500167 w 3194590"/>
              <a:gd name="connsiteY9" fmla="*/ 2031580 h 2072767"/>
              <a:gd name="connsiteX10" fmla="*/ 1327592 w 3194590"/>
              <a:gd name="connsiteY10" fmla="*/ 2033835 h 2072767"/>
              <a:gd name="connsiteX11" fmla="*/ 1050117 w 3194590"/>
              <a:gd name="connsiteY11" fmla="*/ 2031580 h 2072767"/>
              <a:gd name="connsiteX12" fmla="*/ 0 w 3194590"/>
              <a:gd name="connsiteY12" fmla="*/ 2031580 h 2072767"/>
              <a:gd name="connsiteX13" fmla="*/ 0 w 3194590"/>
              <a:gd name="connsiteY13" fmla="*/ 1815564 h 2072767"/>
              <a:gd name="connsiteX14" fmla="*/ 0 w 3194590"/>
              <a:gd name="connsiteY14" fmla="*/ 1491540 h 2072767"/>
              <a:gd name="connsiteX15" fmla="*/ 0 w 3194590"/>
              <a:gd name="connsiteY15" fmla="*/ 1491540 h 2072767"/>
              <a:gd name="connsiteX16" fmla="*/ 0 w 3194590"/>
              <a:gd name="connsiteY16" fmla="*/ 735483 h 2072767"/>
              <a:gd name="connsiteX0" fmla="*/ 0 w 3194590"/>
              <a:gd name="connsiteY0" fmla="*/ 735483 h 2070566"/>
              <a:gd name="connsiteX1" fmla="*/ 1050117 w 3194590"/>
              <a:gd name="connsiteY1" fmla="*/ 735483 h 2070566"/>
              <a:gd name="connsiteX2" fmla="*/ 1050117 w 3194590"/>
              <a:gd name="connsiteY2" fmla="*/ 735483 h 2070566"/>
              <a:gd name="connsiteX3" fmla="*/ 1500167 w 3194590"/>
              <a:gd name="connsiteY3" fmla="*/ 735483 h 2070566"/>
              <a:gd name="connsiteX4" fmla="*/ 1800200 w 3194590"/>
              <a:gd name="connsiteY4" fmla="*/ 735483 h 2070566"/>
              <a:gd name="connsiteX5" fmla="*/ 1831696 w 3194590"/>
              <a:gd name="connsiteY5" fmla="*/ 726770 h 2070566"/>
              <a:gd name="connsiteX6" fmla="*/ 3194590 w 3194590"/>
              <a:gd name="connsiteY6" fmla="*/ 0 h 2070566"/>
              <a:gd name="connsiteX7" fmla="*/ 1923317 w 3194590"/>
              <a:gd name="connsiteY7" fmla="*/ 2065473 h 2070566"/>
              <a:gd name="connsiteX8" fmla="*/ 1946160 w 3194590"/>
              <a:gd name="connsiteY8" fmla="*/ 2020499 h 2070566"/>
              <a:gd name="connsiteX9" fmla="*/ 1500167 w 3194590"/>
              <a:gd name="connsiteY9" fmla="*/ 2031580 h 2070566"/>
              <a:gd name="connsiteX10" fmla="*/ 1327592 w 3194590"/>
              <a:gd name="connsiteY10" fmla="*/ 2033835 h 2070566"/>
              <a:gd name="connsiteX11" fmla="*/ 1050117 w 3194590"/>
              <a:gd name="connsiteY11" fmla="*/ 2031580 h 2070566"/>
              <a:gd name="connsiteX12" fmla="*/ 0 w 3194590"/>
              <a:gd name="connsiteY12" fmla="*/ 2031580 h 2070566"/>
              <a:gd name="connsiteX13" fmla="*/ 0 w 3194590"/>
              <a:gd name="connsiteY13" fmla="*/ 1815564 h 2070566"/>
              <a:gd name="connsiteX14" fmla="*/ 0 w 3194590"/>
              <a:gd name="connsiteY14" fmla="*/ 1491540 h 2070566"/>
              <a:gd name="connsiteX15" fmla="*/ 0 w 3194590"/>
              <a:gd name="connsiteY15" fmla="*/ 1491540 h 2070566"/>
              <a:gd name="connsiteX16" fmla="*/ 0 w 3194590"/>
              <a:gd name="connsiteY16" fmla="*/ 735483 h 2070566"/>
              <a:gd name="connsiteX0" fmla="*/ 0 w 3194590"/>
              <a:gd name="connsiteY0" fmla="*/ 735483 h 2033835"/>
              <a:gd name="connsiteX1" fmla="*/ 1050117 w 3194590"/>
              <a:gd name="connsiteY1" fmla="*/ 735483 h 2033835"/>
              <a:gd name="connsiteX2" fmla="*/ 1050117 w 3194590"/>
              <a:gd name="connsiteY2" fmla="*/ 735483 h 2033835"/>
              <a:gd name="connsiteX3" fmla="*/ 1500167 w 3194590"/>
              <a:gd name="connsiteY3" fmla="*/ 735483 h 2033835"/>
              <a:gd name="connsiteX4" fmla="*/ 1800200 w 3194590"/>
              <a:gd name="connsiteY4" fmla="*/ 735483 h 2033835"/>
              <a:gd name="connsiteX5" fmla="*/ 1831696 w 3194590"/>
              <a:gd name="connsiteY5" fmla="*/ 726770 h 2033835"/>
              <a:gd name="connsiteX6" fmla="*/ 3194590 w 3194590"/>
              <a:gd name="connsiteY6" fmla="*/ 0 h 2033835"/>
              <a:gd name="connsiteX7" fmla="*/ 1934285 w 3194590"/>
              <a:gd name="connsiteY7" fmla="*/ 2017972 h 2033835"/>
              <a:gd name="connsiteX8" fmla="*/ 1946160 w 3194590"/>
              <a:gd name="connsiteY8" fmla="*/ 2020499 h 2033835"/>
              <a:gd name="connsiteX9" fmla="*/ 1500167 w 3194590"/>
              <a:gd name="connsiteY9" fmla="*/ 2031580 h 2033835"/>
              <a:gd name="connsiteX10" fmla="*/ 1327592 w 3194590"/>
              <a:gd name="connsiteY10" fmla="*/ 2033835 h 2033835"/>
              <a:gd name="connsiteX11" fmla="*/ 1050117 w 3194590"/>
              <a:gd name="connsiteY11" fmla="*/ 2031580 h 2033835"/>
              <a:gd name="connsiteX12" fmla="*/ 0 w 3194590"/>
              <a:gd name="connsiteY12" fmla="*/ 2031580 h 2033835"/>
              <a:gd name="connsiteX13" fmla="*/ 0 w 3194590"/>
              <a:gd name="connsiteY13" fmla="*/ 1815564 h 2033835"/>
              <a:gd name="connsiteX14" fmla="*/ 0 w 3194590"/>
              <a:gd name="connsiteY14" fmla="*/ 1491540 h 2033835"/>
              <a:gd name="connsiteX15" fmla="*/ 0 w 3194590"/>
              <a:gd name="connsiteY15" fmla="*/ 1491540 h 2033835"/>
              <a:gd name="connsiteX16" fmla="*/ 0 w 3194590"/>
              <a:gd name="connsiteY16" fmla="*/ 735483 h 2033835"/>
              <a:gd name="connsiteX0" fmla="*/ 0 w 3194590"/>
              <a:gd name="connsiteY0" fmla="*/ 735483 h 2033835"/>
              <a:gd name="connsiteX1" fmla="*/ 1050117 w 3194590"/>
              <a:gd name="connsiteY1" fmla="*/ 735483 h 2033835"/>
              <a:gd name="connsiteX2" fmla="*/ 1050117 w 3194590"/>
              <a:gd name="connsiteY2" fmla="*/ 735483 h 2033835"/>
              <a:gd name="connsiteX3" fmla="*/ 1500167 w 3194590"/>
              <a:gd name="connsiteY3" fmla="*/ 735483 h 2033835"/>
              <a:gd name="connsiteX4" fmla="*/ 1800200 w 3194590"/>
              <a:gd name="connsiteY4" fmla="*/ 735483 h 2033835"/>
              <a:gd name="connsiteX5" fmla="*/ 1831696 w 3194590"/>
              <a:gd name="connsiteY5" fmla="*/ 726770 h 2033835"/>
              <a:gd name="connsiteX6" fmla="*/ 3194590 w 3194590"/>
              <a:gd name="connsiteY6" fmla="*/ 0 h 2033835"/>
              <a:gd name="connsiteX7" fmla="*/ 1934285 w 3194590"/>
              <a:gd name="connsiteY7" fmla="*/ 2017972 h 2033835"/>
              <a:gd name="connsiteX8" fmla="*/ 1913258 w 3194590"/>
              <a:gd name="connsiteY8" fmla="*/ 2031984 h 2033835"/>
              <a:gd name="connsiteX9" fmla="*/ 1500167 w 3194590"/>
              <a:gd name="connsiteY9" fmla="*/ 2031580 h 2033835"/>
              <a:gd name="connsiteX10" fmla="*/ 1327592 w 3194590"/>
              <a:gd name="connsiteY10" fmla="*/ 2033835 h 2033835"/>
              <a:gd name="connsiteX11" fmla="*/ 1050117 w 3194590"/>
              <a:gd name="connsiteY11" fmla="*/ 2031580 h 2033835"/>
              <a:gd name="connsiteX12" fmla="*/ 0 w 3194590"/>
              <a:gd name="connsiteY12" fmla="*/ 2031580 h 2033835"/>
              <a:gd name="connsiteX13" fmla="*/ 0 w 3194590"/>
              <a:gd name="connsiteY13" fmla="*/ 1815564 h 2033835"/>
              <a:gd name="connsiteX14" fmla="*/ 0 w 3194590"/>
              <a:gd name="connsiteY14" fmla="*/ 1491540 h 2033835"/>
              <a:gd name="connsiteX15" fmla="*/ 0 w 3194590"/>
              <a:gd name="connsiteY15" fmla="*/ 1491540 h 2033835"/>
              <a:gd name="connsiteX16" fmla="*/ 0 w 3194590"/>
              <a:gd name="connsiteY16" fmla="*/ 735483 h 2033835"/>
              <a:gd name="connsiteX0" fmla="*/ 0 w 3227798"/>
              <a:gd name="connsiteY0" fmla="*/ 723774 h 2022126"/>
              <a:gd name="connsiteX1" fmla="*/ 1050117 w 3227798"/>
              <a:gd name="connsiteY1" fmla="*/ 723774 h 2022126"/>
              <a:gd name="connsiteX2" fmla="*/ 1050117 w 3227798"/>
              <a:gd name="connsiteY2" fmla="*/ 723774 h 2022126"/>
              <a:gd name="connsiteX3" fmla="*/ 1500167 w 3227798"/>
              <a:gd name="connsiteY3" fmla="*/ 723774 h 2022126"/>
              <a:gd name="connsiteX4" fmla="*/ 1800200 w 3227798"/>
              <a:gd name="connsiteY4" fmla="*/ 723774 h 2022126"/>
              <a:gd name="connsiteX5" fmla="*/ 1831696 w 3227798"/>
              <a:gd name="connsiteY5" fmla="*/ 715061 h 2022126"/>
              <a:gd name="connsiteX6" fmla="*/ 3227798 w 3227798"/>
              <a:gd name="connsiteY6" fmla="*/ 0 h 2022126"/>
              <a:gd name="connsiteX7" fmla="*/ 1934285 w 3227798"/>
              <a:gd name="connsiteY7" fmla="*/ 2006263 h 2022126"/>
              <a:gd name="connsiteX8" fmla="*/ 1913258 w 3227798"/>
              <a:gd name="connsiteY8" fmla="*/ 2020275 h 2022126"/>
              <a:gd name="connsiteX9" fmla="*/ 1500167 w 3227798"/>
              <a:gd name="connsiteY9" fmla="*/ 2019871 h 2022126"/>
              <a:gd name="connsiteX10" fmla="*/ 1327592 w 3227798"/>
              <a:gd name="connsiteY10" fmla="*/ 2022126 h 2022126"/>
              <a:gd name="connsiteX11" fmla="*/ 1050117 w 3227798"/>
              <a:gd name="connsiteY11" fmla="*/ 2019871 h 2022126"/>
              <a:gd name="connsiteX12" fmla="*/ 0 w 3227798"/>
              <a:gd name="connsiteY12" fmla="*/ 2019871 h 2022126"/>
              <a:gd name="connsiteX13" fmla="*/ 0 w 3227798"/>
              <a:gd name="connsiteY13" fmla="*/ 1803855 h 2022126"/>
              <a:gd name="connsiteX14" fmla="*/ 0 w 3227798"/>
              <a:gd name="connsiteY14" fmla="*/ 1479831 h 2022126"/>
              <a:gd name="connsiteX15" fmla="*/ 0 w 3227798"/>
              <a:gd name="connsiteY15" fmla="*/ 1479831 h 2022126"/>
              <a:gd name="connsiteX16" fmla="*/ 0 w 3227798"/>
              <a:gd name="connsiteY16" fmla="*/ 723774 h 2022126"/>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934285 w 3249937"/>
              <a:gd name="connsiteY7" fmla="*/ 1959429 h 1975292"/>
              <a:gd name="connsiteX8" fmla="*/ 1913258 w 3249937"/>
              <a:gd name="connsiteY8" fmla="*/ 1973441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934285 w 3249937"/>
              <a:gd name="connsiteY7" fmla="*/ 1959429 h 1975292"/>
              <a:gd name="connsiteX8" fmla="*/ 1835774 w 3249937"/>
              <a:gd name="connsiteY8" fmla="*/ 1973441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 name="connsiteX0" fmla="*/ 0 w 3249937"/>
              <a:gd name="connsiteY0" fmla="*/ 676940 h 2000934"/>
              <a:gd name="connsiteX1" fmla="*/ 1050117 w 3249937"/>
              <a:gd name="connsiteY1" fmla="*/ 676940 h 2000934"/>
              <a:gd name="connsiteX2" fmla="*/ 1050117 w 3249937"/>
              <a:gd name="connsiteY2" fmla="*/ 676940 h 2000934"/>
              <a:gd name="connsiteX3" fmla="*/ 1500167 w 3249937"/>
              <a:gd name="connsiteY3" fmla="*/ 676940 h 2000934"/>
              <a:gd name="connsiteX4" fmla="*/ 1800200 w 3249937"/>
              <a:gd name="connsiteY4" fmla="*/ 676940 h 2000934"/>
              <a:gd name="connsiteX5" fmla="*/ 1831696 w 3249937"/>
              <a:gd name="connsiteY5" fmla="*/ 668227 h 2000934"/>
              <a:gd name="connsiteX6" fmla="*/ 3249937 w 3249937"/>
              <a:gd name="connsiteY6" fmla="*/ 0 h 2000934"/>
              <a:gd name="connsiteX7" fmla="*/ 1867869 w 3249937"/>
              <a:gd name="connsiteY7" fmla="*/ 1994555 h 2000934"/>
              <a:gd name="connsiteX8" fmla="*/ 1835774 w 3249937"/>
              <a:gd name="connsiteY8" fmla="*/ 1973441 h 2000934"/>
              <a:gd name="connsiteX9" fmla="*/ 1500167 w 3249937"/>
              <a:gd name="connsiteY9" fmla="*/ 1973037 h 2000934"/>
              <a:gd name="connsiteX10" fmla="*/ 1327592 w 3249937"/>
              <a:gd name="connsiteY10" fmla="*/ 1975292 h 2000934"/>
              <a:gd name="connsiteX11" fmla="*/ 1050117 w 3249937"/>
              <a:gd name="connsiteY11" fmla="*/ 1973037 h 2000934"/>
              <a:gd name="connsiteX12" fmla="*/ 0 w 3249937"/>
              <a:gd name="connsiteY12" fmla="*/ 1973037 h 2000934"/>
              <a:gd name="connsiteX13" fmla="*/ 0 w 3249937"/>
              <a:gd name="connsiteY13" fmla="*/ 1757021 h 2000934"/>
              <a:gd name="connsiteX14" fmla="*/ 0 w 3249937"/>
              <a:gd name="connsiteY14" fmla="*/ 1432997 h 2000934"/>
              <a:gd name="connsiteX15" fmla="*/ 0 w 3249937"/>
              <a:gd name="connsiteY15" fmla="*/ 1432997 h 2000934"/>
              <a:gd name="connsiteX16" fmla="*/ 0 w 3249937"/>
              <a:gd name="connsiteY16" fmla="*/ 676940 h 2000934"/>
              <a:gd name="connsiteX0" fmla="*/ 0 w 3249937"/>
              <a:gd name="connsiteY0" fmla="*/ 676940 h 2000934"/>
              <a:gd name="connsiteX1" fmla="*/ 1050117 w 3249937"/>
              <a:gd name="connsiteY1" fmla="*/ 676940 h 2000934"/>
              <a:gd name="connsiteX2" fmla="*/ 1050117 w 3249937"/>
              <a:gd name="connsiteY2" fmla="*/ 676940 h 2000934"/>
              <a:gd name="connsiteX3" fmla="*/ 1500167 w 3249937"/>
              <a:gd name="connsiteY3" fmla="*/ 676940 h 2000934"/>
              <a:gd name="connsiteX4" fmla="*/ 1800200 w 3249937"/>
              <a:gd name="connsiteY4" fmla="*/ 676940 h 2000934"/>
              <a:gd name="connsiteX5" fmla="*/ 1831696 w 3249937"/>
              <a:gd name="connsiteY5" fmla="*/ 668227 h 2000934"/>
              <a:gd name="connsiteX6" fmla="*/ 3249937 w 3249937"/>
              <a:gd name="connsiteY6" fmla="*/ 0 h 2000934"/>
              <a:gd name="connsiteX7" fmla="*/ 1867869 w 3249937"/>
              <a:gd name="connsiteY7" fmla="*/ 1994555 h 2000934"/>
              <a:gd name="connsiteX8" fmla="*/ 1835774 w 3249937"/>
              <a:gd name="connsiteY8" fmla="*/ 1973442 h 2000934"/>
              <a:gd name="connsiteX9" fmla="*/ 1500167 w 3249937"/>
              <a:gd name="connsiteY9" fmla="*/ 1973037 h 2000934"/>
              <a:gd name="connsiteX10" fmla="*/ 1327592 w 3249937"/>
              <a:gd name="connsiteY10" fmla="*/ 1975292 h 2000934"/>
              <a:gd name="connsiteX11" fmla="*/ 1050117 w 3249937"/>
              <a:gd name="connsiteY11" fmla="*/ 1973037 h 2000934"/>
              <a:gd name="connsiteX12" fmla="*/ 0 w 3249937"/>
              <a:gd name="connsiteY12" fmla="*/ 1973037 h 2000934"/>
              <a:gd name="connsiteX13" fmla="*/ 0 w 3249937"/>
              <a:gd name="connsiteY13" fmla="*/ 1757021 h 2000934"/>
              <a:gd name="connsiteX14" fmla="*/ 0 w 3249937"/>
              <a:gd name="connsiteY14" fmla="*/ 1432997 h 2000934"/>
              <a:gd name="connsiteX15" fmla="*/ 0 w 3249937"/>
              <a:gd name="connsiteY15" fmla="*/ 1432997 h 2000934"/>
              <a:gd name="connsiteX16" fmla="*/ 0 w 3249937"/>
              <a:gd name="connsiteY16" fmla="*/ 676940 h 2000934"/>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845730 w 3249937"/>
              <a:gd name="connsiteY7" fmla="*/ 1947720 h 1975292"/>
              <a:gd name="connsiteX8" fmla="*/ 1835774 w 3249937"/>
              <a:gd name="connsiteY8" fmla="*/ 1973442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49937" h="1975292">
                <a:moveTo>
                  <a:pt x="0" y="676940"/>
                </a:moveTo>
                <a:lnTo>
                  <a:pt x="1050117" y="676940"/>
                </a:lnTo>
                <a:lnTo>
                  <a:pt x="1050117" y="676940"/>
                </a:lnTo>
                <a:lnTo>
                  <a:pt x="1500167" y="676940"/>
                </a:lnTo>
                <a:lnTo>
                  <a:pt x="1800200" y="676940"/>
                </a:lnTo>
                <a:lnTo>
                  <a:pt x="1831696" y="668227"/>
                </a:lnTo>
                <a:lnTo>
                  <a:pt x="3249937" y="0"/>
                </a:lnTo>
                <a:lnTo>
                  <a:pt x="1845730" y="1947720"/>
                </a:lnTo>
                <a:cubicBezTo>
                  <a:pt x="1846033" y="1976271"/>
                  <a:pt x="1835471" y="1944891"/>
                  <a:pt x="1835774" y="1973442"/>
                </a:cubicBezTo>
                <a:lnTo>
                  <a:pt x="1500167" y="1973037"/>
                </a:lnTo>
                <a:lnTo>
                  <a:pt x="1327592" y="1975292"/>
                </a:lnTo>
                <a:lnTo>
                  <a:pt x="1050117" y="1973037"/>
                </a:lnTo>
                <a:lnTo>
                  <a:pt x="0" y="1973037"/>
                </a:lnTo>
                <a:lnTo>
                  <a:pt x="0" y="1757021"/>
                </a:lnTo>
                <a:lnTo>
                  <a:pt x="0" y="1432997"/>
                </a:lnTo>
                <a:lnTo>
                  <a:pt x="0" y="1432997"/>
                </a:lnTo>
                <a:lnTo>
                  <a:pt x="0" y="676940"/>
                </a:lnTo>
                <a:close/>
              </a:path>
            </a:pathLst>
          </a:custGeom>
          <a:solidFill>
            <a:srgbClr val="92D050"/>
          </a:solidFill>
        </p:spPr>
        <p:txBody>
          <a:bodyPr anchor="b" anchorCtr="0">
            <a:noAutofit/>
          </a:bodyPr>
          <a:lstStyle>
            <a:lvl1pPr marL="0" indent="0">
              <a:buFontTx/>
              <a:buNone/>
              <a:defRPr>
                <a:solidFill>
                  <a:schemeClr val="bg1"/>
                </a:solidFill>
              </a:defRPr>
            </a:lvl1pPr>
          </a:lstStyle>
          <a:p>
            <a:pPr lvl="0"/>
            <a:r>
              <a:rPr lang="en-US" dirty="0"/>
              <a:t>Insert text</a:t>
            </a:r>
          </a:p>
        </p:txBody>
      </p:sp>
      <p:sp>
        <p:nvSpPr>
          <p:cNvPr id="43" name="Text Placeholder 42"/>
          <p:cNvSpPr>
            <a:spLocks noGrp="1"/>
          </p:cNvSpPr>
          <p:nvPr>
            <p:ph type="body" sz="quarter" idx="23" hasCustomPrompt="1"/>
          </p:nvPr>
        </p:nvSpPr>
        <p:spPr>
          <a:xfrm>
            <a:off x="945493" y="2752579"/>
            <a:ext cx="2595033" cy="649287"/>
          </a:xfrm>
        </p:spPr>
        <p:txBody>
          <a:bodyPr>
            <a:normAutofit/>
          </a:bodyPr>
          <a:lstStyle>
            <a:lvl1pPr marL="0" indent="0">
              <a:buNone/>
              <a:defRPr sz="1800"/>
            </a:lvl1pPr>
          </a:lstStyle>
          <a:p>
            <a:pPr lvl="0"/>
            <a:r>
              <a:rPr lang="en-US" dirty="0"/>
              <a:t>Insert text</a:t>
            </a:r>
          </a:p>
        </p:txBody>
      </p:sp>
      <p:sp>
        <p:nvSpPr>
          <p:cNvPr id="44" name="Text Placeholder 42"/>
          <p:cNvSpPr>
            <a:spLocks noGrp="1"/>
          </p:cNvSpPr>
          <p:nvPr>
            <p:ph type="body" sz="quarter" idx="24" hasCustomPrompt="1"/>
          </p:nvPr>
        </p:nvSpPr>
        <p:spPr>
          <a:xfrm>
            <a:off x="945493" y="3778255"/>
            <a:ext cx="2595033" cy="649287"/>
          </a:xfrm>
        </p:spPr>
        <p:txBody>
          <a:bodyPr>
            <a:normAutofit/>
          </a:bodyPr>
          <a:lstStyle>
            <a:lvl1pPr marL="0" indent="0">
              <a:buNone/>
              <a:defRPr sz="1800"/>
            </a:lvl1pPr>
          </a:lstStyle>
          <a:p>
            <a:pPr lvl="0"/>
            <a:r>
              <a:rPr lang="en-US" dirty="0"/>
              <a:t>Insert text</a:t>
            </a:r>
          </a:p>
        </p:txBody>
      </p:sp>
      <p:sp>
        <p:nvSpPr>
          <p:cNvPr id="45" name="Text Placeholder 42"/>
          <p:cNvSpPr>
            <a:spLocks noGrp="1"/>
          </p:cNvSpPr>
          <p:nvPr>
            <p:ph type="body" sz="quarter" idx="25" hasCustomPrompt="1"/>
          </p:nvPr>
        </p:nvSpPr>
        <p:spPr>
          <a:xfrm>
            <a:off x="8781554" y="2779714"/>
            <a:ext cx="2595033" cy="649287"/>
          </a:xfrm>
        </p:spPr>
        <p:txBody>
          <a:bodyPr>
            <a:normAutofit/>
          </a:bodyPr>
          <a:lstStyle>
            <a:lvl1pPr marL="0" indent="0" algn="r">
              <a:buNone/>
              <a:defRPr sz="1800"/>
            </a:lvl1pPr>
          </a:lstStyle>
          <a:p>
            <a:pPr lvl="0"/>
            <a:r>
              <a:rPr lang="en-US" dirty="0"/>
              <a:t>Insert text</a:t>
            </a:r>
          </a:p>
        </p:txBody>
      </p:sp>
      <p:sp>
        <p:nvSpPr>
          <p:cNvPr id="46" name="Text Placeholder 42"/>
          <p:cNvSpPr>
            <a:spLocks noGrp="1"/>
          </p:cNvSpPr>
          <p:nvPr>
            <p:ph type="body" sz="quarter" idx="26" hasCustomPrompt="1"/>
          </p:nvPr>
        </p:nvSpPr>
        <p:spPr>
          <a:xfrm>
            <a:off x="8781554" y="3773371"/>
            <a:ext cx="2595033" cy="649287"/>
          </a:xfrm>
        </p:spPr>
        <p:txBody>
          <a:bodyPr>
            <a:normAutofit/>
          </a:bodyPr>
          <a:lstStyle>
            <a:lvl1pPr marL="0" indent="0" algn="r">
              <a:buNone/>
              <a:defRPr sz="1800"/>
            </a:lvl1pPr>
          </a:lstStyle>
          <a:p>
            <a:pPr lvl="0"/>
            <a:r>
              <a:rPr lang="en-US" dirty="0"/>
              <a:t>Insert text</a:t>
            </a:r>
          </a:p>
        </p:txBody>
      </p:sp>
      <p:sp>
        <p:nvSpPr>
          <p:cNvPr id="16" name="TextBox 1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
        <p:nvSpPr>
          <p:cNvPr id="33" name="Oval 32"/>
          <p:cNvSpPr>
            <a:spLocks noChangeAspect="1"/>
          </p:cNvSpPr>
          <p:nvPr/>
        </p:nvSpPr>
        <p:spPr>
          <a:xfrm>
            <a:off x="5498532" y="3052142"/>
            <a:ext cx="1372183" cy="1060011"/>
          </a:xfrm>
          <a:prstGeom prst="ellipse">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solidFill>
                <a:prstClr val="white"/>
              </a:solidFill>
            </a:endParaRPr>
          </a:p>
        </p:txBody>
      </p:sp>
      <p:sp>
        <p:nvSpPr>
          <p:cNvPr id="19" name="Text Placeholder 9"/>
          <p:cNvSpPr>
            <a:spLocks noGrp="1"/>
          </p:cNvSpPr>
          <p:nvPr>
            <p:ph type="body" sz="quarter" idx="27" hasCustomPrompt="1"/>
          </p:nvPr>
        </p:nvSpPr>
        <p:spPr>
          <a:xfrm flipH="1">
            <a:off x="6768075" y="1249201"/>
            <a:ext cx="4633357" cy="2053319"/>
          </a:xfrm>
          <a:custGeom>
            <a:avLst/>
            <a:gdLst>
              <a:gd name="connsiteX0" fmla="*/ 0 w 3463143"/>
              <a:gd name="connsiteY0" fmla="*/ 0 h 2064081"/>
              <a:gd name="connsiteX1" fmla="*/ 2431103 w 3463143"/>
              <a:gd name="connsiteY1" fmla="*/ 0 h 2064081"/>
              <a:gd name="connsiteX2" fmla="*/ 3463143 w 3463143"/>
              <a:gd name="connsiteY2" fmla="*/ 1032041 h 2064081"/>
              <a:gd name="connsiteX3" fmla="*/ 2431103 w 3463143"/>
              <a:gd name="connsiteY3" fmla="*/ 2064081 h 2064081"/>
              <a:gd name="connsiteX4" fmla="*/ 0 w 3463143"/>
              <a:gd name="connsiteY4" fmla="*/ 2064081 h 2064081"/>
              <a:gd name="connsiteX5" fmla="*/ 0 w 3463143"/>
              <a:gd name="connsiteY5" fmla="*/ 0 h 2064081"/>
              <a:gd name="connsiteX0" fmla="*/ 0 w 3475018"/>
              <a:gd name="connsiteY0" fmla="*/ 0 h 2064081"/>
              <a:gd name="connsiteX1" fmla="*/ 2431103 w 3475018"/>
              <a:gd name="connsiteY1" fmla="*/ 0 h 2064081"/>
              <a:gd name="connsiteX2" fmla="*/ 3475018 w 3475018"/>
              <a:gd name="connsiteY2" fmla="*/ 2053319 h 2064081"/>
              <a:gd name="connsiteX3" fmla="*/ 2431103 w 3475018"/>
              <a:gd name="connsiteY3" fmla="*/ 2064081 h 2064081"/>
              <a:gd name="connsiteX4" fmla="*/ 0 w 3475018"/>
              <a:gd name="connsiteY4" fmla="*/ 2064081 h 2064081"/>
              <a:gd name="connsiteX5" fmla="*/ 0 w 3475018"/>
              <a:gd name="connsiteY5" fmla="*/ 0 h 2064081"/>
              <a:gd name="connsiteX0" fmla="*/ 0 w 3475018"/>
              <a:gd name="connsiteY0" fmla="*/ 0 h 2064081"/>
              <a:gd name="connsiteX1" fmla="*/ 2431103 w 3475018"/>
              <a:gd name="connsiteY1" fmla="*/ 0 h 2064081"/>
              <a:gd name="connsiteX2" fmla="*/ 3475018 w 3475018"/>
              <a:gd name="connsiteY2" fmla="*/ 2053319 h 2064081"/>
              <a:gd name="connsiteX3" fmla="*/ 2419228 w 3475018"/>
              <a:gd name="connsiteY3" fmla="*/ 1505940 h 2064081"/>
              <a:gd name="connsiteX4" fmla="*/ 0 w 3475018"/>
              <a:gd name="connsiteY4" fmla="*/ 2064081 h 2064081"/>
              <a:gd name="connsiteX5" fmla="*/ 0 w 3475018"/>
              <a:gd name="connsiteY5" fmla="*/ 0 h 2064081"/>
              <a:gd name="connsiteX0" fmla="*/ 23750 w 3498768"/>
              <a:gd name="connsiteY0" fmla="*/ 0 h 2053319"/>
              <a:gd name="connsiteX1" fmla="*/ 2454853 w 3498768"/>
              <a:gd name="connsiteY1" fmla="*/ 0 h 2053319"/>
              <a:gd name="connsiteX2" fmla="*/ 3498768 w 3498768"/>
              <a:gd name="connsiteY2" fmla="*/ 2053319 h 2053319"/>
              <a:gd name="connsiteX3" fmla="*/ 2442978 w 3498768"/>
              <a:gd name="connsiteY3" fmla="*/ 1505940 h 2053319"/>
              <a:gd name="connsiteX4" fmla="*/ 0 w 3498768"/>
              <a:gd name="connsiteY4" fmla="*/ 1399063 h 2053319"/>
              <a:gd name="connsiteX5" fmla="*/ 23750 w 3498768"/>
              <a:gd name="connsiteY5" fmla="*/ 0 h 2053319"/>
              <a:gd name="connsiteX0" fmla="*/ 23750 w 3498768"/>
              <a:gd name="connsiteY0" fmla="*/ 0 h 2053319"/>
              <a:gd name="connsiteX1" fmla="*/ 2454853 w 3498768"/>
              <a:gd name="connsiteY1" fmla="*/ 0 h 2053319"/>
              <a:gd name="connsiteX2" fmla="*/ 3498768 w 3498768"/>
              <a:gd name="connsiteY2" fmla="*/ 2053319 h 2053319"/>
              <a:gd name="connsiteX3" fmla="*/ 2419227 w 3498768"/>
              <a:gd name="connsiteY3" fmla="*/ 1410938 h 2053319"/>
              <a:gd name="connsiteX4" fmla="*/ 0 w 3498768"/>
              <a:gd name="connsiteY4" fmla="*/ 1399063 h 2053319"/>
              <a:gd name="connsiteX5" fmla="*/ 23750 w 3498768"/>
              <a:gd name="connsiteY5" fmla="*/ 0 h 2053319"/>
              <a:gd name="connsiteX0" fmla="*/ 0 w 3475018"/>
              <a:gd name="connsiteY0" fmla="*/ 0 h 2053319"/>
              <a:gd name="connsiteX1" fmla="*/ 2431103 w 3475018"/>
              <a:gd name="connsiteY1" fmla="*/ 0 h 2053319"/>
              <a:gd name="connsiteX2" fmla="*/ 3475018 w 3475018"/>
              <a:gd name="connsiteY2" fmla="*/ 2053319 h 2053319"/>
              <a:gd name="connsiteX3" fmla="*/ 2395477 w 3475018"/>
              <a:gd name="connsiteY3" fmla="*/ 1410938 h 2053319"/>
              <a:gd name="connsiteX4" fmla="*/ 11875 w 3475018"/>
              <a:gd name="connsiteY4" fmla="*/ 1399063 h 2053319"/>
              <a:gd name="connsiteX5" fmla="*/ 0 w 3475018"/>
              <a:gd name="connsiteY5" fmla="*/ 0 h 2053319"/>
              <a:gd name="connsiteX0" fmla="*/ 0 w 3475018"/>
              <a:gd name="connsiteY0" fmla="*/ 0 h 2053319"/>
              <a:gd name="connsiteX1" fmla="*/ 2431103 w 3475018"/>
              <a:gd name="connsiteY1" fmla="*/ 0 h 2053319"/>
              <a:gd name="connsiteX2" fmla="*/ 3475018 w 3475018"/>
              <a:gd name="connsiteY2" fmla="*/ 2053319 h 2053319"/>
              <a:gd name="connsiteX3" fmla="*/ 1956090 w 3475018"/>
              <a:gd name="connsiteY3" fmla="*/ 1399062 h 2053319"/>
              <a:gd name="connsiteX4" fmla="*/ 11875 w 3475018"/>
              <a:gd name="connsiteY4" fmla="*/ 1399063 h 2053319"/>
              <a:gd name="connsiteX5" fmla="*/ 0 w 3475018"/>
              <a:gd name="connsiteY5" fmla="*/ 0 h 2053319"/>
              <a:gd name="connsiteX0" fmla="*/ 0 w 3475018"/>
              <a:gd name="connsiteY0" fmla="*/ 0 h 2053319"/>
              <a:gd name="connsiteX1" fmla="*/ 1956090 w 3475018"/>
              <a:gd name="connsiteY1" fmla="*/ 0 h 2053319"/>
              <a:gd name="connsiteX2" fmla="*/ 3475018 w 3475018"/>
              <a:gd name="connsiteY2" fmla="*/ 2053319 h 2053319"/>
              <a:gd name="connsiteX3" fmla="*/ 1956090 w 3475018"/>
              <a:gd name="connsiteY3" fmla="*/ 1399062 h 2053319"/>
              <a:gd name="connsiteX4" fmla="*/ 11875 w 3475018"/>
              <a:gd name="connsiteY4" fmla="*/ 1399063 h 2053319"/>
              <a:gd name="connsiteX5" fmla="*/ 0 w 3475018"/>
              <a:gd name="connsiteY5" fmla="*/ 0 h 20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5018" h="2053319">
                <a:moveTo>
                  <a:pt x="0" y="0"/>
                </a:moveTo>
                <a:lnTo>
                  <a:pt x="1956090" y="0"/>
                </a:lnTo>
                <a:lnTo>
                  <a:pt x="3475018" y="2053319"/>
                </a:lnTo>
                <a:lnTo>
                  <a:pt x="1956090" y="1399062"/>
                </a:lnTo>
                <a:lnTo>
                  <a:pt x="11875" y="1399063"/>
                </a:lnTo>
                <a:lnTo>
                  <a:pt x="0" y="0"/>
                </a:lnTo>
                <a:close/>
              </a:path>
            </a:pathLst>
          </a:custGeom>
          <a:solidFill>
            <a:schemeClr val="accent1"/>
          </a:solidFill>
        </p:spPr>
        <p:txBody>
          <a:bodyPr>
            <a:noAutofit/>
          </a:bodyPr>
          <a:lstStyle>
            <a:lvl1pPr marL="0" indent="0" algn="r">
              <a:buFontTx/>
              <a:buNone/>
              <a:defRPr>
                <a:solidFill>
                  <a:schemeClr val="bg1"/>
                </a:solidFill>
              </a:defRPr>
            </a:lvl1pPr>
          </a:lstStyle>
          <a:p>
            <a:pPr lvl="0"/>
            <a:r>
              <a:rPr lang="en-US" dirty="0"/>
              <a:t>Insert text</a:t>
            </a:r>
          </a:p>
        </p:txBody>
      </p:sp>
      <p:sp>
        <p:nvSpPr>
          <p:cNvPr id="20" name="Text Placeholder 9"/>
          <p:cNvSpPr>
            <a:spLocks noGrp="1"/>
          </p:cNvSpPr>
          <p:nvPr>
            <p:ph type="body" sz="quarter" idx="28" hasCustomPrompt="1"/>
          </p:nvPr>
        </p:nvSpPr>
        <p:spPr>
          <a:xfrm flipH="1">
            <a:off x="6727818" y="3873850"/>
            <a:ext cx="4648769" cy="2003423"/>
          </a:xfrm>
          <a:custGeom>
            <a:avLst/>
            <a:gdLst>
              <a:gd name="connsiteX0" fmla="*/ 0 w 1800200"/>
              <a:gd name="connsiteY0" fmla="*/ 0 h 1296097"/>
              <a:gd name="connsiteX1" fmla="*/ 1050117 w 1800200"/>
              <a:gd name="connsiteY1" fmla="*/ 0 h 1296097"/>
              <a:gd name="connsiteX2" fmla="*/ 1050117 w 1800200"/>
              <a:gd name="connsiteY2" fmla="*/ 0 h 1296097"/>
              <a:gd name="connsiteX3" fmla="*/ 1500167 w 1800200"/>
              <a:gd name="connsiteY3" fmla="*/ 0 h 1296097"/>
              <a:gd name="connsiteX4" fmla="*/ 1800200 w 1800200"/>
              <a:gd name="connsiteY4" fmla="*/ 0 h 1296097"/>
              <a:gd name="connsiteX5" fmla="*/ 1800200 w 1800200"/>
              <a:gd name="connsiteY5" fmla="*/ 756057 h 1296097"/>
              <a:gd name="connsiteX6" fmla="*/ 1800200 w 1800200"/>
              <a:gd name="connsiteY6" fmla="*/ 756057 h 1296097"/>
              <a:gd name="connsiteX7" fmla="*/ 1800200 w 1800200"/>
              <a:gd name="connsiteY7" fmla="*/ 1080081 h 1296097"/>
              <a:gd name="connsiteX8" fmla="*/ 1800200 w 1800200"/>
              <a:gd name="connsiteY8" fmla="*/ 1296097 h 1296097"/>
              <a:gd name="connsiteX9" fmla="*/ 1500167 w 1800200"/>
              <a:gd name="connsiteY9" fmla="*/ 1296097 h 1296097"/>
              <a:gd name="connsiteX10" fmla="*/ 1859607 w 1800200"/>
              <a:gd name="connsiteY10" fmla="*/ 1979996 h 1296097"/>
              <a:gd name="connsiteX11" fmla="*/ 1050117 w 1800200"/>
              <a:gd name="connsiteY11" fmla="*/ 1296097 h 1296097"/>
              <a:gd name="connsiteX12" fmla="*/ 0 w 1800200"/>
              <a:gd name="connsiteY12" fmla="*/ 1296097 h 1296097"/>
              <a:gd name="connsiteX13" fmla="*/ 0 w 1800200"/>
              <a:gd name="connsiteY13" fmla="*/ 1080081 h 1296097"/>
              <a:gd name="connsiteX14" fmla="*/ 0 w 1800200"/>
              <a:gd name="connsiteY14" fmla="*/ 756057 h 1296097"/>
              <a:gd name="connsiteX15" fmla="*/ 0 w 1800200"/>
              <a:gd name="connsiteY15" fmla="*/ 756057 h 1296097"/>
              <a:gd name="connsiteX16" fmla="*/ 0 w 1800200"/>
              <a:gd name="connsiteY16" fmla="*/ 0 h 129609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756057 h 1647487"/>
              <a:gd name="connsiteX6" fmla="*/ 1800200 w 3439025"/>
              <a:gd name="connsiteY6" fmla="*/ 756057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756057 h 1647487"/>
              <a:gd name="connsiteX6" fmla="*/ 3013858 w 3439025"/>
              <a:gd name="connsiteY6" fmla="*/ 623054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440174 h 1647487"/>
              <a:gd name="connsiteX6" fmla="*/ 3013858 w 3439025"/>
              <a:gd name="connsiteY6" fmla="*/ 623054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013858"/>
              <a:gd name="connsiteY0" fmla="*/ 0 h 1298352"/>
              <a:gd name="connsiteX1" fmla="*/ 1050117 w 3013858"/>
              <a:gd name="connsiteY1" fmla="*/ 0 h 1298352"/>
              <a:gd name="connsiteX2" fmla="*/ 1050117 w 3013858"/>
              <a:gd name="connsiteY2" fmla="*/ 0 h 1298352"/>
              <a:gd name="connsiteX3" fmla="*/ 1500167 w 3013858"/>
              <a:gd name="connsiteY3" fmla="*/ 0 h 1298352"/>
              <a:gd name="connsiteX4" fmla="*/ 1800200 w 3013858"/>
              <a:gd name="connsiteY4" fmla="*/ 0 h 1298352"/>
              <a:gd name="connsiteX5" fmla="*/ 1800200 w 3013858"/>
              <a:gd name="connsiteY5" fmla="*/ 440174 h 1298352"/>
              <a:gd name="connsiteX6" fmla="*/ 3013858 w 3013858"/>
              <a:gd name="connsiteY6" fmla="*/ 623054 h 1298352"/>
              <a:gd name="connsiteX7" fmla="*/ 1800200 w 3013858"/>
              <a:gd name="connsiteY7" fmla="*/ 1080081 h 1298352"/>
              <a:gd name="connsiteX8" fmla="*/ 1800200 w 3013858"/>
              <a:gd name="connsiteY8" fmla="*/ 1296097 h 1298352"/>
              <a:gd name="connsiteX9" fmla="*/ 1500167 w 3013858"/>
              <a:gd name="connsiteY9" fmla="*/ 1296097 h 1298352"/>
              <a:gd name="connsiteX10" fmla="*/ 1327592 w 3013858"/>
              <a:gd name="connsiteY10" fmla="*/ 1298352 h 1298352"/>
              <a:gd name="connsiteX11" fmla="*/ 1050117 w 3013858"/>
              <a:gd name="connsiteY11" fmla="*/ 1296097 h 1298352"/>
              <a:gd name="connsiteX12" fmla="*/ 0 w 3013858"/>
              <a:gd name="connsiteY12" fmla="*/ 1296097 h 1298352"/>
              <a:gd name="connsiteX13" fmla="*/ 0 w 3013858"/>
              <a:gd name="connsiteY13" fmla="*/ 1080081 h 1298352"/>
              <a:gd name="connsiteX14" fmla="*/ 0 w 3013858"/>
              <a:gd name="connsiteY14" fmla="*/ 756057 h 1298352"/>
              <a:gd name="connsiteX15" fmla="*/ 0 w 3013858"/>
              <a:gd name="connsiteY15" fmla="*/ 756057 h 1298352"/>
              <a:gd name="connsiteX16" fmla="*/ 0 w 3013858"/>
              <a:gd name="connsiteY16" fmla="*/ 0 h 1298352"/>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440174 h 1986341"/>
              <a:gd name="connsiteX6" fmla="*/ 3246615 w 3246615"/>
              <a:gd name="connsiteY6" fmla="*/ 1986341 h 1986341"/>
              <a:gd name="connsiteX7" fmla="*/ 1800200 w 3246615"/>
              <a:gd name="connsiteY7" fmla="*/ 1080081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440174 h 1986341"/>
              <a:gd name="connsiteX6" fmla="*/ 3246615 w 3246615"/>
              <a:gd name="connsiteY6" fmla="*/ 1986341 h 1986341"/>
              <a:gd name="connsiteX7" fmla="*/ 1833451 w 3246615"/>
              <a:gd name="connsiteY7" fmla="*/ 1312837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57789 h 1986341"/>
              <a:gd name="connsiteX6" fmla="*/ 3246615 w 3246615"/>
              <a:gd name="connsiteY6" fmla="*/ 1986341 h 1986341"/>
              <a:gd name="connsiteX7" fmla="*/ 1833451 w 3246615"/>
              <a:gd name="connsiteY7" fmla="*/ 1312837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00200 w 3183623"/>
              <a:gd name="connsiteY5" fmla="*/ 864524 h 2119572"/>
              <a:gd name="connsiteX6" fmla="*/ 3183623 w 3183623"/>
              <a:gd name="connsiteY6" fmla="*/ 0 h 2119572"/>
              <a:gd name="connsiteX7" fmla="*/ 1833451 w 3183623"/>
              <a:gd name="connsiteY7" fmla="*/ 2119572 h 2119572"/>
              <a:gd name="connsiteX8" fmla="*/ 1800200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31696 w 3183623"/>
              <a:gd name="connsiteY5" fmla="*/ 798022 h 2119572"/>
              <a:gd name="connsiteX6" fmla="*/ 3183623 w 3183623"/>
              <a:gd name="connsiteY6" fmla="*/ 0 h 2119572"/>
              <a:gd name="connsiteX7" fmla="*/ 1833451 w 3183623"/>
              <a:gd name="connsiteY7" fmla="*/ 2119572 h 2119572"/>
              <a:gd name="connsiteX8" fmla="*/ 1800200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31696 w 3183623"/>
              <a:gd name="connsiteY5" fmla="*/ 798022 h 2119572"/>
              <a:gd name="connsiteX6" fmla="*/ 3183623 w 3183623"/>
              <a:gd name="connsiteY6" fmla="*/ 0 h 2119572"/>
              <a:gd name="connsiteX7" fmla="*/ 1833451 w 3183623"/>
              <a:gd name="connsiteY7" fmla="*/ 2119572 h 2119572"/>
              <a:gd name="connsiteX8" fmla="*/ 1674216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05087"/>
              <a:gd name="connsiteX1" fmla="*/ 1050117 w 3183623"/>
              <a:gd name="connsiteY1" fmla="*/ 806735 h 2105087"/>
              <a:gd name="connsiteX2" fmla="*/ 1050117 w 3183623"/>
              <a:gd name="connsiteY2" fmla="*/ 806735 h 2105087"/>
              <a:gd name="connsiteX3" fmla="*/ 1500167 w 3183623"/>
              <a:gd name="connsiteY3" fmla="*/ 806735 h 2105087"/>
              <a:gd name="connsiteX4" fmla="*/ 1800200 w 3183623"/>
              <a:gd name="connsiteY4" fmla="*/ 806735 h 2105087"/>
              <a:gd name="connsiteX5" fmla="*/ 1831696 w 3183623"/>
              <a:gd name="connsiteY5" fmla="*/ 798022 h 2105087"/>
              <a:gd name="connsiteX6" fmla="*/ 3183623 w 3183623"/>
              <a:gd name="connsiteY6" fmla="*/ 0 h 2105087"/>
              <a:gd name="connsiteX7" fmla="*/ 1845481 w 3183623"/>
              <a:gd name="connsiteY7" fmla="*/ 2081472 h 2105087"/>
              <a:gd name="connsiteX8" fmla="*/ 1674216 w 3183623"/>
              <a:gd name="connsiteY8" fmla="*/ 2102832 h 2105087"/>
              <a:gd name="connsiteX9" fmla="*/ 1500167 w 3183623"/>
              <a:gd name="connsiteY9" fmla="*/ 2102832 h 2105087"/>
              <a:gd name="connsiteX10" fmla="*/ 1327592 w 3183623"/>
              <a:gd name="connsiteY10" fmla="*/ 2105087 h 2105087"/>
              <a:gd name="connsiteX11" fmla="*/ 1050117 w 3183623"/>
              <a:gd name="connsiteY11" fmla="*/ 2102832 h 2105087"/>
              <a:gd name="connsiteX12" fmla="*/ 0 w 3183623"/>
              <a:gd name="connsiteY12" fmla="*/ 2102832 h 2105087"/>
              <a:gd name="connsiteX13" fmla="*/ 0 w 3183623"/>
              <a:gd name="connsiteY13" fmla="*/ 1886816 h 2105087"/>
              <a:gd name="connsiteX14" fmla="*/ 0 w 3183623"/>
              <a:gd name="connsiteY14" fmla="*/ 1562792 h 2105087"/>
              <a:gd name="connsiteX15" fmla="*/ 0 w 3183623"/>
              <a:gd name="connsiteY15" fmla="*/ 1562792 h 2105087"/>
              <a:gd name="connsiteX16" fmla="*/ 0 w 3183623"/>
              <a:gd name="connsiteY16" fmla="*/ 806735 h 2105087"/>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45481 w 3183623"/>
              <a:gd name="connsiteY7" fmla="*/ 2081472 h 2115532"/>
              <a:gd name="connsiteX8" fmla="*/ 1770454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770454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854662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458432"/>
              <a:gd name="connsiteX1" fmla="*/ 1050117 w 3183623"/>
              <a:gd name="connsiteY1" fmla="*/ 806735 h 2458432"/>
              <a:gd name="connsiteX2" fmla="*/ 1050117 w 3183623"/>
              <a:gd name="connsiteY2" fmla="*/ 806735 h 2458432"/>
              <a:gd name="connsiteX3" fmla="*/ 1500167 w 3183623"/>
              <a:gd name="connsiteY3" fmla="*/ 806735 h 2458432"/>
              <a:gd name="connsiteX4" fmla="*/ 1800200 w 3183623"/>
              <a:gd name="connsiteY4" fmla="*/ 806735 h 2458432"/>
              <a:gd name="connsiteX5" fmla="*/ 1831696 w 3183623"/>
              <a:gd name="connsiteY5" fmla="*/ 798022 h 2458432"/>
              <a:gd name="connsiteX6" fmla="*/ 3183623 w 3183623"/>
              <a:gd name="connsiteY6" fmla="*/ 0 h 2458432"/>
              <a:gd name="connsiteX7" fmla="*/ 1869541 w 3183623"/>
              <a:gd name="connsiteY7" fmla="*/ 1929072 h 2458432"/>
              <a:gd name="connsiteX8" fmla="*/ 1878721 w 3183623"/>
              <a:gd name="connsiteY8" fmla="*/ 2458432 h 2458432"/>
              <a:gd name="connsiteX9" fmla="*/ 1500167 w 3183623"/>
              <a:gd name="connsiteY9" fmla="*/ 2102832 h 2458432"/>
              <a:gd name="connsiteX10" fmla="*/ 1327592 w 3183623"/>
              <a:gd name="connsiteY10" fmla="*/ 2105087 h 2458432"/>
              <a:gd name="connsiteX11" fmla="*/ 1050117 w 3183623"/>
              <a:gd name="connsiteY11" fmla="*/ 2102832 h 2458432"/>
              <a:gd name="connsiteX12" fmla="*/ 0 w 3183623"/>
              <a:gd name="connsiteY12" fmla="*/ 2102832 h 2458432"/>
              <a:gd name="connsiteX13" fmla="*/ 0 w 3183623"/>
              <a:gd name="connsiteY13" fmla="*/ 1886816 h 2458432"/>
              <a:gd name="connsiteX14" fmla="*/ 0 w 3183623"/>
              <a:gd name="connsiteY14" fmla="*/ 1562792 h 2458432"/>
              <a:gd name="connsiteX15" fmla="*/ 0 w 3183623"/>
              <a:gd name="connsiteY15" fmla="*/ 1562792 h 2458432"/>
              <a:gd name="connsiteX16" fmla="*/ 0 w 3183623"/>
              <a:gd name="connsiteY16" fmla="*/ 806735 h 24584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878721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57511 w 3183623"/>
              <a:gd name="connsiteY7" fmla="*/ 2017972 h 2115532"/>
              <a:gd name="connsiteX8" fmla="*/ 1878721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05087"/>
              <a:gd name="connsiteX1" fmla="*/ 1050117 w 3183623"/>
              <a:gd name="connsiteY1" fmla="*/ 806735 h 2105087"/>
              <a:gd name="connsiteX2" fmla="*/ 1050117 w 3183623"/>
              <a:gd name="connsiteY2" fmla="*/ 806735 h 2105087"/>
              <a:gd name="connsiteX3" fmla="*/ 1500167 w 3183623"/>
              <a:gd name="connsiteY3" fmla="*/ 806735 h 2105087"/>
              <a:gd name="connsiteX4" fmla="*/ 1800200 w 3183623"/>
              <a:gd name="connsiteY4" fmla="*/ 806735 h 2105087"/>
              <a:gd name="connsiteX5" fmla="*/ 1831696 w 3183623"/>
              <a:gd name="connsiteY5" fmla="*/ 798022 h 2105087"/>
              <a:gd name="connsiteX6" fmla="*/ 3183623 w 3183623"/>
              <a:gd name="connsiteY6" fmla="*/ 0 h 2105087"/>
              <a:gd name="connsiteX7" fmla="*/ 1857511 w 3183623"/>
              <a:gd name="connsiteY7" fmla="*/ 2017972 h 2105087"/>
              <a:gd name="connsiteX8" fmla="*/ 1858421 w 3183623"/>
              <a:gd name="connsiteY8" fmla="*/ 2103626 h 2105087"/>
              <a:gd name="connsiteX9" fmla="*/ 1500167 w 3183623"/>
              <a:gd name="connsiteY9" fmla="*/ 2102832 h 2105087"/>
              <a:gd name="connsiteX10" fmla="*/ 1327592 w 3183623"/>
              <a:gd name="connsiteY10" fmla="*/ 2105087 h 2105087"/>
              <a:gd name="connsiteX11" fmla="*/ 1050117 w 3183623"/>
              <a:gd name="connsiteY11" fmla="*/ 2102832 h 2105087"/>
              <a:gd name="connsiteX12" fmla="*/ 0 w 3183623"/>
              <a:gd name="connsiteY12" fmla="*/ 2102832 h 2105087"/>
              <a:gd name="connsiteX13" fmla="*/ 0 w 3183623"/>
              <a:gd name="connsiteY13" fmla="*/ 1886816 h 2105087"/>
              <a:gd name="connsiteX14" fmla="*/ 0 w 3183623"/>
              <a:gd name="connsiteY14" fmla="*/ 1562792 h 2105087"/>
              <a:gd name="connsiteX15" fmla="*/ 0 w 3183623"/>
              <a:gd name="connsiteY15" fmla="*/ 1562792 h 2105087"/>
              <a:gd name="connsiteX16" fmla="*/ 0 w 3183623"/>
              <a:gd name="connsiteY16" fmla="*/ 806735 h 2105087"/>
              <a:gd name="connsiteX0" fmla="*/ 0 w 3183623"/>
              <a:gd name="connsiteY0" fmla="*/ 806735 h 2109643"/>
              <a:gd name="connsiteX1" fmla="*/ 1050117 w 3183623"/>
              <a:gd name="connsiteY1" fmla="*/ 806735 h 2109643"/>
              <a:gd name="connsiteX2" fmla="*/ 1050117 w 3183623"/>
              <a:gd name="connsiteY2" fmla="*/ 806735 h 2109643"/>
              <a:gd name="connsiteX3" fmla="*/ 1500167 w 3183623"/>
              <a:gd name="connsiteY3" fmla="*/ 806735 h 2109643"/>
              <a:gd name="connsiteX4" fmla="*/ 1800200 w 3183623"/>
              <a:gd name="connsiteY4" fmla="*/ 806735 h 2109643"/>
              <a:gd name="connsiteX5" fmla="*/ 1831696 w 3183623"/>
              <a:gd name="connsiteY5" fmla="*/ 798022 h 2109643"/>
              <a:gd name="connsiteX6" fmla="*/ 3183623 w 3183623"/>
              <a:gd name="connsiteY6" fmla="*/ 0 h 2109643"/>
              <a:gd name="connsiteX7" fmla="*/ 1846544 w 3183623"/>
              <a:gd name="connsiteY7" fmla="*/ 2101099 h 2109643"/>
              <a:gd name="connsiteX8" fmla="*/ 1858421 w 3183623"/>
              <a:gd name="connsiteY8" fmla="*/ 2103626 h 2109643"/>
              <a:gd name="connsiteX9" fmla="*/ 1500167 w 3183623"/>
              <a:gd name="connsiteY9" fmla="*/ 2102832 h 2109643"/>
              <a:gd name="connsiteX10" fmla="*/ 1327592 w 3183623"/>
              <a:gd name="connsiteY10" fmla="*/ 2105087 h 2109643"/>
              <a:gd name="connsiteX11" fmla="*/ 1050117 w 3183623"/>
              <a:gd name="connsiteY11" fmla="*/ 2102832 h 2109643"/>
              <a:gd name="connsiteX12" fmla="*/ 0 w 3183623"/>
              <a:gd name="connsiteY12" fmla="*/ 2102832 h 2109643"/>
              <a:gd name="connsiteX13" fmla="*/ 0 w 3183623"/>
              <a:gd name="connsiteY13" fmla="*/ 1886816 h 2109643"/>
              <a:gd name="connsiteX14" fmla="*/ 0 w 3183623"/>
              <a:gd name="connsiteY14" fmla="*/ 1562792 h 2109643"/>
              <a:gd name="connsiteX15" fmla="*/ 0 w 3183623"/>
              <a:gd name="connsiteY15" fmla="*/ 1562792 h 2109643"/>
              <a:gd name="connsiteX16" fmla="*/ 0 w 3183623"/>
              <a:gd name="connsiteY16" fmla="*/ 806735 h 2109643"/>
              <a:gd name="connsiteX0" fmla="*/ 0 w 3183623"/>
              <a:gd name="connsiteY0" fmla="*/ 735483 h 2038391"/>
              <a:gd name="connsiteX1" fmla="*/ 1050117 w 3183623"/>
              <a:gd name="connsiteY1" fmla="*/ 735483 h 2038391"/>
              <a:gd name="connsiteX2" fmla="*/ 1050117 w 3183623"/>
              <a:gd name="connsiteY2" fmla="*/ 735483 h 2038391"/>
              <a:gd name="connsiteX3" fmla="*/ 1500167 w 3183623"/>
              <a:gd name="connsiteY3" fmla="*/ 735483 h 2038391"/>
              <a:gd name="connsiteX4" fmla="*/ 1800200 w 3183623"/>
              <a:gd name="connsiteY4" fmla="*/ 735483 h 2038391"/>
              <a:gd name="connsiteX5" fmla="*/ 1831696 w 3183623"/>
              <a:gd name="connsiteY5" fmla="*/ 726770 h 2038391"/>
              <a:gd name="connsiteX6" fmla="*/ 3183623 w 3183623"/>
              <a:gd name="connsiteY6" fmla="*/ 0 h 2038391"/>
              <a:gd name="connsiteX7" fmla="*/ 1846544 w 3183623"/>
              <a:gd name="connsiteY7" fmla="*/ 2029847 h 2038391"/>
              <a:gd name="connsiteX8" fmla="*/ 1858421 w 3183623"/>
              <a:gd name="connsiteY8" fmla="*/ 2032374 h 2038391"/>
              <a:gd name="connsiteX9" fmla="*/ 1500167 w 3183623"/>
              <a:gd name="connsiteY9" fmla="*/ 2031580 h 2038391"/>
              <a:gd name="connsiteX10" fmla="*/ 1327592 w 3183623"/>
              <a:gd name="connsiteY10" fmla="*/ 2033835 h 2038391"/>
              <a:gd name="connsiteX11" fmla="*/ 1050117 w 3183623"/>
              <a:gd name="connsiteY11" fmla="*/ 2031580 h 2038391"/>
              <a:gd name="connsiteX12" fmla="*/ 0 w 3183623"/>
              <a:gd name="connsiteY12" fmla="*/ 2031580 h 2038391"/>
              <a:gd name="connsiteX13" fmla="*/ 0 w 3183623"/>
              <a:gd name="connsiteY13" fmla="*/ 1815564 h 2038391"/>
              <a:gd name="connsiteX14" fmla="*/ 0 w 3183623"/>
              <a:gd name="connsiteY14" fmla="*/ 1491540 h 2038391"/>
              <a:gd name="connsiteX15" fmla="*/ 0 w 3183623"/>
              <a:gd name="connsiteY15" fmla="*/ 1491540 h 2038391"/>
              <a:gd name="connsiteX16" fmla="*/ 0 w 3183623"/>
              <a:gd name="connsiteY16" fmla="*/ 735483 h 2038391"/>
              <a:gd name="connsiteX0" fmla="*/ 0 w 3238460"/>
              <a:gd name="connsiteY0" fmla="*/ 771109 h 2074017"/>
              <a:gd name="connsiteX1" fmla="*/ 1050117 w 3238460"/>
              <a:gd name="connsiteY1" fmla="*/ 771109 h 2074017"/>
              <a:gd name="connsiteX2" fmla="*/ 1050117 w 3238460"/>
              <a:gd name="connsiteY2" fmla="*/ 771109 h 2074017"/>
              <a:gd name="connsiteX3" fmla="*/ 1500167 w 3238460"/>
              <a:gd name="connsiteY3" fmla="*/ 771109 h 2074017"/>
              <a:gd name="connsiteX4" fmla="*/ 1800200 w 3238460"/>
              <a:gd name="connsiteY4" fmla="*/ 771109 h 2074017"/>
              <a:gd name="connsiteX5" fmla="*/ 1831696 w 3238460"/>
              <a:gd name="connsiteY5" fmla="*/ 762396 h 2074017"/>
              <a:gd name="connsiteX6" fmla="*/ 3238460 w 3238460"/>
              <a:gd name="connsiteY6" fmla="*/ 0 h 2074017"/>
              <a:gd name="connsiteX7" fmla="*/ 1846544 w 3238460"/>
              <a:gd name="connsiteY7" fmla="*/ 2065473 h 2074017"/>
              <a:gd name="connsiteX8" fmla="*/ 1858421 w 3238460"/>
              <a:gd name="connsiteY8" fmla="*/ 2068000 h 2074017"/>
              <a:gd name="connsiteX9" fmla="*/ 1500167 w 3238460"/>
              <a:gd name="connsiteY9" fmla="*/ 2067206 h 2074017"/>
              <a:gd name="connsiteX10" fmla="*/ 1327592 w 3238460"/>
              <a:gd name="connsiteY10" fmla="*/ 2069461 h 2074017"/>
              <a:gd name="connsiteX11" fmla="*/ 1050117 w 3238460"/>
              <a:gd name="connsiteY11" fmla="*/ 2067206 h 2074017"/>
              <a:gd name="connsiteX12" fmla="*/ 0 w 3238460"/>
              <a:gd name="connsiteY12" fmla="*/ 2067206 h 2074017"/>
              <a:gd name="connsiteX13" fmla="*/ 0 w 3238460"/>
              <a:gd name="connsiteY13" fmla="*/ 1851190 h 2074017"/>
              <a:gd name="connsiteX14" fmla="*/ 0 w 3238460"/>
              <a:gd name="connsiteY14" fmla="*/ 1527166 h 2074017"/>
              <a:gd name="connsiteX15" fmla="*/ 0 w 3238460"/>
              <a:gd name="connsiteY15" fmla="*/ 1527166 h 2074017"/>
              <a:gd name="connsiteX16" fmla="*/ 0 w 3238460"/>
              <a:gd name="connsiteY16" fmla="*/ 771109 h 2074017"/>
              <a:gd name="connsiteX0" fmla="*/ 0 w 3194590"/>
              <a:gd name="connsiteY0" fmla="*/ 735483 h 2038391"/>
              <a:gd name="connsiteX1" fmla="*/ 1050117 w 3194590"/>
              <a:gd name="connsiteY1" fmla="*/ 735483 h 2038391"/>
              <a:gd name="connsiteX2" fmla="*/ 1050117 w 3194590"/>
              <a:gd name="connsiteY2" fmla="*/ 735483 h 2038391"/>
              <a:gd name="connsiteX3" fmla="*/ 1500167 w 3194590"/>
              <a:gd name="connsiteY3" fmla="*/ 735483 h 2038391"/>
              <a:gd name="connsiteX4" fmla="*/ 1800200 w 3194590"/>
              <a:gd name="connsiteY4" fmla="*/ 735483 h 2038391"/>
              <a:gd name="connsiteX5" fmla="*/ 1831696 w 3194590"/>
              <a:gd name="connsiteY5" fmla="*/ 726770 h 2038391"/>
              <a:gd name="connsiteX6" fmla="*/ 3194590 w 3194590"/>
              <a:gd name="connsiteY6" fmla="*/ 0 h 2038391"/>
              <a:gd name="connsiteX7" fmla="*/ 1846544 w 3194590"/>
              <a:gd name="connsiteY7" fmla="*/ 2029847 h 2038391"/>
              <a:gd name="connsiteX8" fmla="*/ 1858421 w 3194590"/>
              <a:gd name="connsiteY8" fmla="*/ 2032374 h 2038391"/>
              <a:gd name="connsiteX9" fmla="*/ 1500167 w 3194590"/>
              <a:gd name="connsiteY9" fmla="*/ 2031580 h 2038391"/>
              <a:gd name="connsiteX10" fmla="*/ 1327592 w 3194590"/>
              <a:gd name="connsiteY10" fmla="*/ 2033835 h 2038391"/>
              <a:gd name="connsiteX11" fmla="*/ 1050117 w 3194590"/>
              <a:gd name="connsiteY11" fmla="*/ 2031580 h 2038391"/>
              <a:gd name="connsiteX12" fmla="*/ 0 w 3194590"/>
              <a:gd name="connsiteY12" fmla="*/ 2031580 h 2038391"/>
              <a:gd name="connsiteX13" fmla="*/ 0 w 3194590"/>
              <a:gd name="connsiteY13" fmla="*/ 1815564 h 2038391"/>
              <a:gd name="connsiteX14" fmla="*/ 0 w 3194590"/>
              <a:gd name="connsiteY14" fmla="*/ 1491540 h 2038391"/>
              <a:gd name="connsiteX15" fmla="*/ 0 w 3194590"/>
              <a:gd name="connsiteY15" fmla="*/ 1491540 h 2038391"/>
              <a:gd name="connsiteX16" fmla="*/ 0 w 3194590"/>
              <a:gd name="connsiteY16" fmla="*/ 735483 h 2038391"/>
              <a:gd name="connsiteX0" fmla="*/ 0 w 3194590"/>
              <a:gd name="connsiteY0" fmla="*/ 735483 h 2056125"/>
              <a:gd name="connsiteX1" fmla="*/ 1050117 w 3194590"/>
              <a:gd name="connsiteY1" fmla="*/ 735483 h 2056125"/>
              <a:gd name="connsiteX2" fmla="*/ 1050117 w 3194590"/>
              <a:gd name="connsiteY2" fmla="*/ 735483 h 2056125"/>
              <a:gd name="connsiteX3" fmla="*/ 1500167 w 3194590"/>
              <a:gd name="connsiteY3" fmla="*/ 735483 h 2056125"/>
              <a:gd name="connsiteX4" fmla="*/ 1800200 w 3194590"/>
              <a:gd name="connsiteY4" fmla="*/ 735483 h 2056125"/>
              <a:gd name="connsiteX5" fmla="*/ 1831696 w 3194590"/>
              <a:gd name="connsiteY5" fmla="*/ 726770 h 2056125"/>
              <a:gd name="connsiteX6" fmla="*/ 3194590 w 3194590"/>
              <a:gd name="connsiteY6" fmla="*/ 0 h 2056125"/>
              <a:gd name="connsiteX7" fmla="*/ 1846544 w 3194590"/>
              <a:gd name="connsiteY7" fmla="*/ 2029847 h 2056125"/>
              <a:gd name="connsiteX8" fmla="*/ 1946160 w 3194590"/>
              <a:gd name="connsiteY8" fmla="*/ 2056125 h 2056125"/>
              <a:gd name="connsiteX9" fmla="*/ 1500167 w 3194590"/>
              <a:gd name="connsiteY9" fmla="*/ 2031580 h 2056125"/>
              <a:gd name="connsiteX10" fmla="*/ 1327592 w 3194590"/>
              <a:gd name="connsiteY10" fmla="*/ 2033835 h 2056125"/>
              <a:gd name="connsiteX11" fmla="*/ 1050117 w 3194590"/>
              <a:gd name="connsiteY11" fmla="*/ 2031580 h 2056125"/>
              <a:gd name="connsiteX12" fmla="*/ 0 w 3194590"/>
              <a:gd name="connsiteY12" fmla="*/ 2031580 h 2056125"/>
              <a:gd name="connsiteX13" fmla="*/ 0 w 3194590"/>
              <a:gd name="connsiteY13" fmla="*/ 1815564 h 2056125"/>
              <a:gd name="connsiteX14" fmla="*/ 0 w 3194590"/>
              <a:gd name="connsiteY14" fmla="*/ 1491540 h 2056125"/>
              <a:gd name="connsiteX15" fmla="*/ 0 w 3194590"/>
              <a:gd name="connsiteY15" fmla="*/ 1491540 h 2056125"/>
              <a:gd name="connsiteX16" fmla="*/ 0 w 3194590"/>
              <a:gd name="connsiteY16" fmla="*/ 735483 h 2056125"/>
              <a:gd name="connsiteX0" fmla="*/ 0 w 3194590"/>
              <a:gd name="connsiteY0" fmla="*/ 735483 h 2072767"/>
              <a:gd name="connsiteX1" fmla="*/ 1050117 w 3194590"/>
              <a:gd name="connsiteY1" fmla="*/ 735483 h 2072767"/>
              <a:gd name="connsiteX2" fmla="*/ 1050117 w 3194590"/>
              <a:gd name="connsiteY2" fmla="*/ 735483 h 2072767"/>
              <a:gd name="connsiteX3" fmla="*/ 1500167 w 3194590"/>
              <a:gd name="connsiteY3" fmla="*/ 735483 h 2072767"/>
              <a:gd name="connsiteX4" fmla="*/ 1800200 w 3194590"/>
              <a:gd name="connsiteY4" fmla="*/ 735483 h 2072767"/>
              <a:gd name="connsiteX5" fmla="*/ 1831696 w 3194590"/>
              <a:gd name="connsiteY5" fmla="*/ 726770 h 2072767"/>
              <a:gd name="connsiteX6" fmla="*/ 3194590 w 3194590"/>
              <a:gd name="connsiteY6" fmla="*/ 0 h 2072767"/>
              <a:gd name="connsiteX7" fmla="*/ 1923317 w 3194590"/>
              <a:gd name="connsiteY7" fmla="*/ 2065473 h 2072767"/>
              <a:gd name="connsiteX8" fmla="*/ 1946160 w 3194590"/>
              <a:gd name="connsiteY8" fmla="*/ 2056125 h 2072767"/>
              <a:gd name="connsiteX9" fmla="*/ 1500167 w 3194590"/>
              <a:gd name="connsiteY9" fmla="*/ 2031580 h 2072767"/>
              <a:gd name="connsiteX10" fmla="*/ 1327592 w 3194590"/>
              <a:gd name="connsiteY10" fmla="*/ 2033835 h 2072767"/>
              <a:gd name="connsiteX11" fmla="*/ 1050117 w 3194590"/>
              <a:gd name="connsiteY11" fmla="*/ 2031580 h 2072767"/>
              <a:gd name="connsiteX12" fmla="*/ 0 w 3194590"/>
              <a:gd name="connsiteY12" fmla="*/ 2031580 h 2072767"/>
              <a:gd name="connsiteX13" fmla="*/ 0 w 3194590"/>
              <a:gd name="connsiteY13" fmla="*/ 1815564 h 2072767"/>
              <a:gd name="connsiteX14" fmla="*/ 0 w 3194590"/>
              <a:gd name="connsiteY14" fmla="*/ 1491540 h 2072767"/>
              <a:gd name="connsiteX15" fmla="*/ 0 w 3194590"/>
              <a:gd name="connsiteY15" fmla="*/ 1491540 h 2072767"/>
              <a:gd name="connsiteX16" fmla="*/ 0 w 3194590"/>
              <a:gd name="connsiteY16" fmla="*/ 735483 h 2072767"/>
              <a:gd name="connsiteX0" fmla="*/ 0 w 3194590"/>
              <a:gd name="connsiteY0" fmla="*/ 735483 h 2070566"/>
              <a:gd name="connsiteX1" fmla="*/ 1050117 w 3194590"/>
              <a:gd name="connsiteY1" fmla="*/ 735483 h 2070566"/>
              <a:gd name="connsiteX2" fmla="*/ 1050117 w 3194590"/>
              <a:gd name="connsiteY2" fmla="*/ 735483 h 2070566"/>
              <a:gd name="connsiteX3" fmla="*/ 1500167 w 3194590"/>
              <a:gd name="connsiteY3" fmla="*/ 735483 h 2070566"/>
              <a:gd name="connsiteX4" fmla="*/ 1800200 w 3194590"/>
              <a:gd name="connsiteY4" fmla="*/ 735483 h 2070566"/>
              <a:gd name="connsiteX5" fmla="*/ 1831696 w 3194590"/>
              <a:gd name="connsiteY5" fmla="*/ 726770 h 2070566"/>
              <a:gd name="connsiteX6" fmla="*/ 3194590 w 3194590"/>
              <a:gd name="connsiteY6" fmla="*/ 0 h 2070566"/>
              <a:gd name="connsiteX7" fmla="*/ 1923317 w 3194590"/>
              <a:gd name="connsiteY7" fmla="*/ 2065473 h 2070566"/>
              <a:gd name="connsiteX8" fmla="*/ 1946160 w 3194590"/>
              <a:gd name="connsiteY8" fmla="*/ 2020499 h 2070566"/>
              <a:gd name="connsiteX9" fmla="*/ 1500167 w 3194590"/>
              <a:gd name="connsiteY9" fmla="*/ 2031580 h 2070566"/>
              <a:gd name="connsiteX10" fmla="*/ 1327592 w 3194590"/>
              <a:gd name="connsiteY10" fmla="*/ 2033835 h 2070566"/>
              <a:gd name="connsiteX11" fmla="*/ 1050117 w 3194590"/>
              <a:gd name="connsiteY11" fmla="*/ 2031580 h 2070566"/>
              <a:gd name="connsiteX12" fmla="*/ 0 w 3194590"/>
              <a:gd name="connsiteY12" fmla="*/ 2031580 h 2070566"/>
              <a:gd name="connsiteX13" fmla="*/ 0 w 3194590"/>
              <a:gd name="connsiteY13" fmla="*/ 1815564 h 2070566"/>
              <a:gd name="connsiteX14" fmla="*/ 0 w 3194590"/>
              <a:gd name="connsiteY14" fmla="*/ 1491540 h 2070566"/>
              <a:gd name="connsiteX15" fmla="*/ 0 w 3194590"/>
              <a:gd name="connsiteY15" fmla="*/ 1491540 h 2070566"/>
              <a:gd name="connsiteX16" fmla="*/ 0 w 3194590"/>
              <a:gd name="connsiteY16" fmla="*/ 735483 h 2070566"/>
              <a:gd name="connsiteX0" fmla="*/ 0 w 3194590"/>
              <a:gd name="connsiteY0" fmla="*/ 735483 h 2033835"/>
              <a:gd name="connsiteX1" fmla="*/ 1050117 w 3194590"/>
              <a:gd name="connsiteY1" fmla="*/ 735483 h 2033835"/>
              <a:gd name="connsiteX2" fmla="*/ 1050117 w 3194590"/>
              <a:gd name="connsiteY2" fmla="*/ 735483 h 2033835"/>
              <a:gd name="connsiteX3" fmla="*/ 1500167 w 3194590"/>
              <a:gd name="connsiteY3" fmla="*/ 735483 h 2033835"/>
              <a:gd name="connsiteX4" fmla="*/ 1800200 w 3194590"/>
              <a:gd name="connsiteY4" fmla="*/ 735483 h 2033835"/>
              <a:gd name="connsiteX5" fmla="*/ 1831696 w 3194590"/>
              <a:gd name="connsiteY5" fmla="*/ 726770 h 2033835"/>
              <a:gd name="connsiteX6" fmla="*/ 3194590 w 3194590"/>
              <a:gd name="connsiteY6" fmla="*/ 0 h 2033835"/>
              <a:gd name="connsiteX7" fmla="*/ 1934285 w 3194590"/>
              <a:gd name="connsiteY7" fmla="*/ 2017972 h 2033835"/>
              <a:gd name="connsiteX8" fmla="*/ 1946160 w 3194590"/>
              <a:gd name="connsiteY8" fmla="*/ 2020499 h 2033835"/>
              <a:gd name="connsiteX9" fmla="*/ 1500167 w 3194590"/>
              <a:gd name="connsiteY9" fmla="*/ 2031580 h 2033835"/>
              <a:gd name="connsiteX10" fmla="*/ 1327592 w 3194590"/>
              <a:gd name="connsiteY10" fmla="*/ 2033835 h 2033835"/>
              <a:gd name="connsiteX11" fmla="*/ 1050117 w 3194590"/>
              <a:gd name="connsiteY11" fmla="*/ 2031580 h 2033835"/>
              <a:gd name="connsiteX12" fmla="*/ 0 w 3194590"/>
              <a:gd name="connsiteY12" fmla="*/ 2031580 h 2033835"/>
              <a:gd name="connsiteX13" fmla="*/ 0 w 3194590"/>
              <a:gd name="connsiteY13" fmla="*/ 1815564 h 2033835"/>
              <a:gd name="connsiteX14" fmla="*/ 0 w 3194590"/>
              <a:gd name="connsiteY14" fmla="*/ 1491540 h 2033835"/>
              <a:gd name="connsiteX15" fmla="*/ 0 w 3194590"/>
              <a:gd name="connsiteY15" fmla="*/ 1491540 h 2033835"/>
              <a:gd name="connsiteX16" fmla="*/ 0 w 3194590"/>
              <a:gd name="connsiteY16" fmla="*/ 735483 h 2033835"/>
              <a:gd name="connsiteX0" fmla="*/ 0 w 3194590"/>
              <a:gd name="connsiteY0" fmla="*/ 735483 h 2033835"/>
              <a:gd name="connsiteX1" fmla="*/ 1050117 w 3194590"/>
              <a:gd name="connsiteY1" fmla="*/ 735483 h 2033835"/>
              <a:gd name="connsiteX2" fmla="*/ 1050117 w 3194590"/>
              <a:gd name="connsiteY2" fmla="*/ 735483 h 2033835"/>
              <a:gd name="connsiteX3" fmla="*/ 1500167 w 3194590"/>
              <a:gd name="connsiteY3" fmla="*/ 735483 h 2033835"/>
              <a:gd name="connsiteX4" fmla="*/ 1800200 w 3194590"/>
              <a:gd name="connsiteY4" fmla="*/ 735483 h 2033835"/>
              <a:gd name="connsiteX5" fmla="*/ 1831696 w 3194590"/>
              <a:gd name="connsiteY5" fmla="*/ 726770 h 2033835"/>
              <a:gd name="connsiteX6" fmla="*/ 3194590 w 3194590"/>
              <a:gd name="connsiteY6" fmla="*/ 0 h 2033835"/>
              <a:gd name="connsiteX7" fmla="*/ 1934285 w 3194590"/>
              <a:gd name="connsiteY7" fmla="*/ 2017972 h 2033835"/>
              <a:gd name="connsiteX8" fmla="*/ 1913258 w 3194590"/>
              <a:gd name="connsiteY8" fmla="*/ 2031984 h 2033835"/>
              <a:gd name="connsiteX9" fmla="*/ 1500167 w 3194590"/>
              <a:gd name="connsiteY9" fmla="*/ 2031580 h 2033835"/>
              <a:gd name="connsiteX10" fmla="*/ 1327592 w 3194590"/>
              <a:gd name="connsiteY10" fmla="*/ 2033835 h 2033835"/>
              <a:gd name="connsiteX11" fmla="*/ 1050117 w 3194590"/>
              <a:gd name="connsiteY11" fmla="*/ 2031580 h 2033835"/>
              <a:gd name="connsiteX12" fmla="*/ 0 w 3194590"/>
              <a:gd name="connsiteY12" fmla="*/ 2031580 h 2033835"/>
              <a:gd name="connsiteX13" fmla="*/ 0 w 3194590"/>
              <a:gd name="connsiteY13" fmla="*/ 1815564 h 2033835"/>
              <a:gd name="connsiteX14" fmla="*/ 0 w 3194590"/>
              <a:gd name="connsiteY14" fmla="*/ 1491540 h 2033835"/>
              <a:gd name="connsiteX15" fmla="*/ 0 w 3194590"/>
              <a:gd name="connsiteY15" fmla="*/ 1491540 h 2033835"/>
              <a:gd name="connsiteX16" fmla="*/ 0 w 3194590"/>
              <a:gd name="connsiteY16" fmla="*/ 735483 h 2033835"/>
              <a:gd name="connsiteX0" fmla="*/ 0 w 3227798"/>
              <a:gd name="connsiteY0" fmla="*/ 723774 h 2022126"/>
              <a:gd name="connsiteX1" fmla="*/ 1050117 w 3227798"/>
              <a:gd name="connsiteY1" fmla="*/ 723774 h 2022126"/>
              <a:gd name="connsiteX2" fmla="*/ 1050117 w 3227798"/>
              <a:gd name="connsiteY2" fmla="*/ 723774 h 2022126"/>
              <a:gd name="connsiteX3" fmla="*/ 1500167 w 3227798"/>
              <a:gd name="connsiteY3" fmla="*/ 723774 h 2022126"/>
              <a:gd name="connsiteX4" fmla="*/ 1800200 w 3227798"/>
              <a:gd name="connsiteY4" fmla="*/ 723774 h 2022126"/>
              <a:gd name="connsiteX5" fmla="*/ 1831696 w 3227798"/>
              <a:gd name="connsiteY5" fmla="*/ 715061 h 2022126"/>
              <a:gd name="connsiteX6" fmla="*/ 3227798 w 3227798"/>
              <a:gd name="connsiteY6" fmla="*/ 0 h 2022126"/>
              <a:gd name="connsiteX7" fmla="*/ 1934285 w 3227798"/>
              <a:gd name="connsiteY7" fmla="*/ 2006263 h 2022126"/>
              <a:gd name="connsiteX8" fmla="*/ 1913258 w 3227798"/>
              <a:gd name="connsiteY8" fmla="*/ 2020275 h 2022126"/>
              <a:gd name="connsiteX9" fmla="*/ 1500167 w 3227798"/>
              <a:gd name="connsiteY9" fmla="*/ 2019871 h 2022126"/>
              <a:gd name="connsiteX10" fmla="*/ 1327592 w 3227798"/>
              <a:gd name="connsiteY10" fmla="*/ 2022126 h 2022126"/>
              <a:gd name="connsiteX11" fmla="*/ 1050117 w 3227798"/>
              <a:gd name="connsiteY11" fmla="*/ 2019871 h 2022126"/>
              <a:gd name="connsiteX12" fmla="*/ 0 w 3227798"/>
              <a:gd name="connsiteY12" fmla="*/ 2019871 h 2022126"/>
              <a:gd name="connsiteX13" fmla="*/ 0 w 3227798"/>
              <a:gd name="connsiteY13" fmla="*/ 1803855 h 2022126"/>
              <a:gd name="connsiteX14" fmla="*/ 0 w 3227798"/>
              <a:gd name="connsiteY14" fmla="*/ 1479831 h 2022126"/>
              <a:gd name="connsiteX15" fmla="*/ 0 w 3227798"/>
              <a:gd name="connsiteY15" fmla="*/ 1479831 h 2022126"/>
              <a:gd name="connsiteX16" fmla="*/ 0 w 3227798"/>
              <a:gd name="connsiteY16" fmla="*/ 723774 h 2022126"/>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934285 w 3249937"/>
              <a:gd name="connsiteY7" fmla="*/ 1959429 h 1975292"/>
              <a:gd name="connsiteX8" fmla="*/ 1913258 w 3249937"/>
              <a:gd name="connsiteY8" fmla="*/ 1973441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934285 w 3249937"/>
              <a:gd name="connsiteY7" fmla="*/ 1959429 h 1975292"/>
              <a:gd name="connsiteX8" fmla="*/ 1835774 w 3249937"/>
              <a:gd name="connsiteY8" fmla="*/ 1973441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 name="connsiteX0" fmla="*/ 0 w 3249937"/>
              <a:gd name="connsiteY0" fmla="*/ 676940 h 2000934"/>
              <a:gd name="connsiteX1" fmla="*/ 1050117 w 3249937"/>
              <a:gd name="connsiteY1" fmla="*/ 676940 h 2000934"/>
              <a:gd name="connsiteX2" fmla="*/ 1050117 w 3249937"/>
              <a:gd name="connsiteY2" fmla="*/ 676940 h 2000934"/>
              <a:gd name="connsiteX3" fmla="*/ 1500167 w 3249937"/>
              <a:gd name="connsiteY3" fmla="*/ 676940 h 2000934"/>
              <a:gd name="connsiteX4" fmla="*/ 1800200 w 3249937"/>
              <a:gd name="connsiteY4" fmla="*/ 676940 h 2000934"/>
              <a:gd name="connsiteX5" fmla="*/ 1831696 w 3249937"/>
              <a:gd name="connsiteY5" fmla="*/ 668227 h 2000934"/>
              <a:gd name="connsiteX6" fmla="*/ 3249937 w 3249937"/>
              <a:gd name="connsiteY6" fmla="*/ 0 h 2000934"/>
              <a:gd name="connsiteX7" fmla="*/ 1867869 w 3249937"/>
              <a:gd name="connsiteY7" fmla="*/ 1994555 h 2000934"/>
              <a:gd name="connsiteX8" fmla="*/ 1835774 w 3249937"/>
              <a:gd name="connsiteY8" fmla="*/ 1973441 h 2000934"/>
              <a:gd name="connsiteX9" fmla="*/ 1500167 w 3249937"/>
              <a:gd name="connsiteY9" fmla="*/ 1973037 h 2000934"/>
              <a:gd name="connsiteX10" fmla="*/ 1327592 w 3249937"/>
              <a:gd name="connsiteY10" fmla="*/ 1975292 h 2000934"/>
              <a:gd name="connsiteX11" fmla="*/ 1050117 w 3249937"/>
              <a:gd name="connsiteY11" fmla="*/ 1973037 h 2000934"/>
              <a:gd name="connsiteX12" fmla="*/ 0 w 3249937"/>
              <a:gd name="connsiteY12" fmla="*/ 1973037 h 2000934"/>
              <a:gd name="connsiteX13" fmla="*/ 0 w 3249937"/>
              <a:gd name="connsiteY13" fmla="*/ 1757021 h 2000934"/>
              <a:gd name="connsiteX14" fmla="*/ 0 w 3249937"/>
              <a:gd name="connsiteY14" fmla="*/ 1432997 h 2000934"/>
              <a:gd name="connsiteX15" fmla="*/ 0 w 3249937"/>
              <a:gd name="connsiteY15" fmla="*/ 1432997 h 2000934"/>
              <a:gd name="connsiteX16" fmla="*/ 0 w 3249937"/>
              <a:gd name="connsiteY16" fmla="*/ 676940 h 2000934"/>
              <a:gd name="connsiteX0" fmla="*/ 0 w 3249937"/>
              <a:gd name="connsiteY0" fmla="*/ 676940 h 2000934"/>
              <a:gd name="connsiteX1" fmla="*/ 1050117 w 3249937"/>
              <a:gd name="connsiteY1" fmla="*/ 676940 h 2000934"/>
              <a:gd name="connsiteX2" fmla="*/ 1050117 w 3249937"/>
              <a:gd name="connsiteY2" fmla="*/ 676940 h 2000934"/>
              <a:gd name="connsiteX3" fmla="*/ 1500167 w 3249937"/>
              <a:gd name="connsiteY3" fmla="*/ 676940 h 2000934"/>
              <a:gd name="connsiteX4" fmla="*/ 1800200 w 3249937"/>
              <a:gd name="connsiteY4" fmla="*/ 676940 h 2000934"/>
              <a:gd name="connsiteX5" fmla="*/ 1831696 w 3249937"/>
              <a:gd name="connsiteY5" fmla="*/ 668227 h 2000934"/>
              <a:gd name="connsiteX6" fmla="*/ 3249937 w 3249937"/>
              <a:gd name="connsiteY6" fmla="*/ 0 h 2000934"/>
              <a:gd name="connsiteX7" fmla="*/ 1867869 w 3249937"/>
              <a:gd name="connsiteY7" fmla="*/ 1994555 h 2000934"/>
              <a:gd name="connsiteX8" fmla="*/ 1835774 w 3249937"/>
              <a:gd name="connsiteY8" fmla="*/ 1973442 h 2000934"/>
              <a:gd name="connsiteX9" fmla="*/ 1500167 w 3249937"/>
              <a:gd name="connsiteY9" fmla="*/ 1973037 h 2000934"/>
              <a:gd name="connsiteX10" fmla="*/ 1327592 w 3249937"/>
              <a:gd name="connsiteY10" fmla="*/ 1975292 h 2000934"/>
              <a:gd name="connsiteX11" fmla="*/ 1050117 w 3249937"/>
              <a:gd name="connsiteY11" fmla="*/ 1973037 h 2000934"/>
              <a:gd name="connsiteX12" fmla="*/ 0 w 3249937"/>
              <a:gd name="connsiteY12" fmla="*/ 1973037 h 2000934"/>
              <a:gd name="connsiteX13" fmla="*/ 0 w 3249937"/>
              <a:gd name="connsiteY13" fmla="*/ 1757021 h 2000934"/>
              <a:gd name="connsiteX14" fmla="*/ 0 w 3249937"/>
              <a:gd name="connsiteY14" fmla="*/ 1432997 h 2000934"/>
              <a:gd name="connsiteX15" fmla="*/ 0 w 3249937"/>
              <a:gd name="connsiteY15" fmla="*/ 1432997 h 2000934"/>
              <a:gd name="connsiteX16" fmla="*/ 0 w 3249937"/>
              <a:gd name="connsiteY16" fmla="*/ 676940 h 2000934"/>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845730 w 3249937"/>
              <a:gd name="connsiteY7" fmla="*/ 1947720 h 1975292"/>
              <a:gd name="connsiteX8" fmla="*/ 1835774 w 3249937"/>
              <a:gd name="connsiteY8" fmla="*/ 1973442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49937" h="1975292">
                <a:moveTo>
                  <a:pt x="0" y="676940"/>
                </a:moveTo>
                <a:lnTo>
                  <a:pt x="1050117" y="676940"/>
                </a:lnTo>
                <a:lnTo>
                  <a:pt x="1050117" y="676940"/>
                </a:lnTo>
                <a:lnTo>
                  <a:pt x="1500167" y="676940"/>
                </a:lnTo>
                <a:lnTo>
                  <a:pt x="1800200" y="676940"/>
                </a:lnTo>
                <a:lnTo>
                  <a:pt x="1831696" y="668227"/>
                </a:lnTo>
                <a:lnTo>
                  <a:pt x="3249937" y="0"/>
                </a:lnTo>
                <a:lnTo>
                  <a:pt x="1845730" y="1947720"/>
                </a:lnTo>
                <a:cubicBezTo>
                  <a:pt x="1846033" y="1976271"/>
                  <a:pt x="1835471" y="1944891"/>
                  <a:pt x="1835774" y="1973442"/>
                </a:cubicBezTo>
                <a:lnTo>
                  <a:pt x="1500167" y="1973037"/>
                </a:lnTo>
                <a:lnTo>
                  <a:pt x="1327592" y="1975292"/>
                </a:lnTo>
                <a:lnTo>
                  <a:pt x="1050117" y="1973037"/>
                </a:lnTo>
                <a:lnTo>
                  <a:pt x="0" y="1973037"/>
                </a:lnTo>
                <a:lnTo>
                  <a:pt x="0" y="1757021"/>
                </a:lnTo>
                <a:lnTo>
                  <a:pt x="0" y="1432997"/>
                </a:lnTo>
                <a:lnTo>
                  <a:pt x="0" y="1432997"/>
                </a:lnTo>
                <a:lnTo>
                  <a:pt x="0" y="676940"/>
                </a:lnTo>
                <a:close/>
              </a:path>
            </a:pathLst>
          </a:custGeom>
          <a:solidFill>
            <a:schemeClr val="accent2"/>
          </a:solidFill>
        </p:spPr>
        <p:txBody>
          <a:bodyPr anchor="b" anchorCtr="0">
            <a:noAutofit/>
          </a:bodyPr>
          <a:lstStyle>
            <a:lvl1pPr marL="0" indent="0" algn="r">
              <a:buFontTx/>
              <a:buNone/>
              <a:defRPr>
                <a:solidFill>
                  <a:schemeClr val="bg1"/>
                </a:solidFill>
              </a:defRPr>
            </a:lvl1pPr>
          </a:lstStyle>
          <a:p>
            <a:pPr lvl="0"/>
            <a:r>
              <a:rPr lang="en-US" dirty="0"/>
              <a:t>Insert text</a:t>
            </a:r>
          </a:p>
        </p:txBody>
      </p:sp>
    </p:spTree>
    <p:extLst>
      <p:ext uri="{BB962C8B-B14F-4D97-AF65-F5344CB8AC3E}">
        <p14:creationId xmlns:p14="http://schemas.microsoft.com/office/powerpoint/2010/main" val="108277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4" name="Rectangle 3"/>
          <p:cNvSpPr/>
          <p:nvPr userDrawn="1"/>
        </p:nvSpPr>
        <p:spPr>
          <a:xfrm>
            <a:off x="-3" y="3861048"/>
            <a:ext cx="12192003" cy="2996952"/>
          </a:xfrm>
          <a:prstGeom prst="rect">
            <a:avLst/>
          </a:prstGeom>
          <a:pattFill prst="pct90">
            <a:fgClr>
              <a:srgbClr val="F8971D"/>
            </a:fgClr>
            <a:bgClr>
              <a:srgbClr val="FAAB4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Subtitle 2"/>
          <p:cNvSpPr txBox="1">
            <a:spLocks/>
          </p:cNvSpPr>
          <p:nvPr/>
        </p:nvSpPr>
        <p:spPr>
          <a:xfrm>
            <a:off x="1391477" y="3855878"/>
            <a:ext cx="967280"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500" spc="-150" dirty="0">
                <a:solidFill>
                  <a:prstClr val="white"/>
                </a:solidFill>
                <a:ea typeface="Franchise" pitchFamily="49" charset="0"/>
              </a:rPr>
              <a:t>“</a:t>
            </a:r>
          </a:p>
        </p:txBody>
      </p:sp>
      <p:grpSp>
        <p:nvGrpSpPr>
          <p:cNvPr id="11" name="Group 10"/>
          <p:cNvGrpSpPr/>
          <p:nvPr userDrawn="1"/>
        </p:nvGrpSpPr>
        <p:grpSpPr>
          <a:xfrm>
            <a:off x="1659859" y="1942467"/>
            <a:ext cx="2035875" cy="1526905"/>
            <a:chOff x="1125605" y="2835541"/>
            <a:chExt cx="1728192" cy="1728192"/>
          </a:xfrm>
        </p:grpSpPr>
        <p:sp>
          <p:nvSpPr>
            <p:cNvPr id="12" name="Oval 11"/>
            <p:cNvSpPr/>
            <p:nvPr/>
          </p:nvSpPr>
          <p:spPr>
            <a:xfrm>
              <a:off x="1125605" y="2835541"/>
              <a:ext cx="1728192" cy="1728192"/>
            </a:xfrm>
            <a:prstGeom prst="ellipse">
              <a:avLst/>
            </a:prstGeom>
            <a:noFill/>
            <a:ln w="28575">
              <a:solidFill>
                <a:schemeClr val="bg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Oval 12"/>
            <p:cNvSpPr/>
            <p:nvPr/>
          </p:nvSpPr>
          <p:spPr>
            <a:xfrm>
              <a:off x="1187624" y="2897560"/>
              <a:ext cx="1604154" cy="1604154"/>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16" name="Text Placeholder 27"/>
          <p:cNvSpPr>
            <a:spLocks noGrp="1"/>
          </p:cNvSpPr>
          <p:nvPr userDrawn="1">
            <p:ph type="body" sz="quarter" idx="10" hasCustomPrompt="1"/>
          </p:nvPr>
        </p:nvSpPr>
        <p:spPr>
          <a:xfrm>
            <a:off x="1391477" y="692696"/>
            <a:ext cx="9601067" cy="648072"/>
          </a:xfrm>
        </p:spPr>
        <p:txBody>
          <a:bodyPr>
            <a:noAutofit/>
          </a:bodyPr>
          <a:lstStyle>
            <a:lvl1pPr algn="ctr">
              <a:buNone/>
              <a:defRPr sz="3600" b="0" baseline="0">
                <a:solidFill>
                  <a:schemeClr val="tx1"/>
                </a:solidFill>
              </a:defRPr>
            </a:lvl1pPr>
          </a:lstStyle>
          <a:p>
            <a:pPr lvl="0"/>
            <a:r>
              <a:rPr lang="en-US" dirty="0"/>
              <a:t>Testimonial</a:t>
            </a:r>
          </a:p>
        </p:txBody>
      </p:sp>
      <p:sp>
        <p:nvSpPr>
          <p:cNvPr id="17" name="Text Placeholder 27"/>
          <p:cNvSpPr>
            <a:spLocks noGrp="1"/>
          </p:cNvSpPr>
          <p:nvPr userDrawn="1">
            <p:ph type="body" sz="quarter" idx="13" hasCustomPrompt="1"/>
          </p:nvPr>
        </p:nvSpPr>
        <p:spPr>
          <a:xfrm>
            <a:off x="1871531" y="1412776"/>
            <a:ext cx="9121013" cy="432048"/>
          </a:xfrm>
        </p:spPr>
        <p:txBody>
          <a:bodyPr>
            <a:noAutofit/>
          </a:bodyPr>
          <a:lstStyle>
            <a:lvl1pPr algn="l">
              <a:buNone/>
              <a:defRPr sz="1200" b="1" baseline="0">
                <a:solidFill>
                  <a:schemeClr val="tx1"/>
                </a:solidFill>
              </a:defRPr>
            </a:lvl1pPr>
          </a:lstStyle>
          <a:p>
            <a:pPr lvl="0"/>
            <a:r>
              <a:rPr lang="en-US" dirty="0"/>
              <a:t>Insert Text</a:t>
            </a:r>
          </a:p>
        </p:txBody>
      </p:sp>
      <p:sp>
        <p:nvSpPr>
          <p:cNvPr id="18" name="Text Placeholder 27"/>
          <p:cNvSpPr>
            <a:spLocks noGrp="1"/>
          </p:cNvSpPr>
          <p:nvPr userDrawn="1">
            <p:ph type="body" sz="quarter" idx="14" hasCustomPrompt="1"/>
          </p:nvPr>
        </p:nvSpPr>
        <p:spPr>
          <a:xfrm>
            <a:off x="4175787" y="2132856"/>
            <a:ext cx="2677120" cy="432048"/>
          </a:xfrm>
        </p:spPr>
        <p:txBody>
          <a:bodyPr>
            <a:noAutofit/>
          </a:bodyPr>
          <a:lstStyle>
            <a:lvl1pPr algn="l">
              <a:buNone/>
              <a:defRPr sz="1800" b="1" baseline="0">
                <a:solidFill>
                  <a:schemeClr val="tx1"/>
                </a:solidFill>
              </a:defRPr>
            </a:lvl1pPr>
          </a:lstStyle>
          <a:p>
            <a:pPr lvl="0"/>
            <a:r>
              <a:rPr lang="en-US" dirty="0"/>
              <a:t>Customer Name</a:t>
            </a:r>
          </a:p>
        </p:txBody>
      </p:sp>
      <p:sp>
        <p:nvSpPr>
          <p:cNvPr id="19" name="Text Placeholder 27"/>
          <p:cNvSpPr>
            <a:spLocks noGrp="1"/>
          </p:cNvSpPr>
          <p:nvPr userDrawn="1">
            <p:ph type="body" sz="quarter" idx="15" hasCustomPrompt="1"/>
          </p:nvPr>
        </p:nvSpPr>
        <p:spPr>
          <a:xfrm>
            <a:off x="4175787" y="2564904"/>
            <a:ext cx="6240693" cy="936104"/>
          </a:xfrm>
        </p:spPr>
        <p:txBody>
          <a:bodyPr>
            <a:noAutofit/>
          </a:bodyPr>
          <a:lstStyle>
            <a:lvl1pPr algn="l">
              <a:buNone/>
              <a:defRPr sz="1400" b="0" baseline="0">
                <a:solidFill>
                  <a:schemeClr val="tx1"/>
                </a:solidFill>
              </a:defRPr>
            </a:lvl1pPr>
          </a:lstStyle>
          <a:p>
            <a:pPr lvl="0"/>
            <a:r>
              <a:rPr lang="en-US" dirty="0"/>
              <a:t>Insert Text</a:t>
            </a:r>
          </a:p>
        </p:txBody>
      </p:sp>
      <p:sp>
        <p:nvSpPr>
          <p:cNvPr id="20" name="Text Placeholder 27"/>
          <p:cNvSpPr>
            <a:spLocks noGrp="1"/>
          </p:cNvSpPr>
          <p:nvPr>
            <p:ph type="body" sz="quarter" idx="16" hasCustomPrompt="1"/>
          </p:nvPr>
        </p:nvSpPr>
        <p:spPr>
          <a:xfrm>
            <a:off x="2735627" y="4005064"/>
            <a:ext cx="6912768" cy="432048"/>
          </a:xfrm>
        </p:spPr>
        <p:txBody>
          <a:bodyPr>
            <a:noAutofit/>
          </a:bodyPr>
          <a:lstStyle>
            <a:lvl1pPr algn="l">
              <a:buNone/>
              <a:defRPr sz="1800" b="1" baseline="0">
                <a:solidFill>
                  <a:schemeClr val="bg1"/>
                </a:solidFill>
              </a:defRPr>
            </a:lvl1pPr>
          </a:lstStyle>
          <a:p>
            <a:pPr lvl="0"/>
            <a:r>
              <a:rPr lang="en-US" dirty="0"/>
              <a:t>Insert Text</a:t>
            </a:r>
          </a:p>
        </p:txBody>
      </p:sp>
      <p:sp>
        <p:nvSpPr>
          <p:cNvPr id="21" name="Text Placeholder 27"/>
          <p:cNvSpPr>
            <a:spLocks noGrp="1"/>
          </p:cNvSpPr>
          <p:nvPr>
            <p:ph type="body" sz="quarter" idx="17" hasCustomPrompt="1"/>
          </p:nvPr>
        </p:nvSpPr>
        <p:spPr>
          <a:xfrm>
            <a:off x="2735627" y="4293096"/>
            <a:ext cx="7104789" cy="432048"/>
          </a:xfrm>
        </p:spPr>
        <p:txBody>
          <a:bodyPr>
            <a:noAutofit/>
          </a:bodyPr>
          <a:lstStyle>
            <a:lvl1pPr algn="l">
              <a:buNone/>
              <a:defRPr sz="1400" b="0" baseline="0">
                <a:solidFill>
                  <a:schemeClr val="bg1"/>
                </a:solidFill>
              </a:defRPr>
            </a:lvl1pPr>
          </a:lstStyle>
          <a:p>
            <a:pPr lvl="0"/>
            <a:r>
              <a:rPr lang="en-US" dirty="0"/>
              <a:t>Insert Text</a:t>
            </a:r>
          </a:p>
        </p:txBody>
      </p:sp>
      <p:sp>
        <p:nvSpPr>
          <p:cNvPr id="25" name="Picture Placeholder 24"/>
          <p:cNvSpPr>
            <a:spLocks noGrp="1"/>
          </p:cNvSpPr>
          <p:nvPr>
            <p:ph type="pic" sz="quarter" idx="19"/>
          </p:nvPr>
        </p:nvSpPr>
        <p:spPr>
          <a:xfrm>
            <a:off x="1755869" y="1988840"/>
            <a:ext cx="1824203" cy="1440160"/>
          </a:xfrm>
          <a:prstGeom prst="ellipse">
            <a:avLst/>
          </a:prstGeom>
        </p:spPr>
        <p:txBody>
          <a:bodyPr>
            <a:normAutofit/>
          </a:bodyPr>
          <a:lstStyle>
            <a:lvl1pPr>
              <a:defRPr sz="1100"/>
            </a:lvl1pPr>
          </a:lstStyle>
          <a:p>
            <a:r>
              <a:rPr lang="fr-FR"/>
              <a:t>Cliquez sur l'icône pour ajouter une image</a:t>
            </a:r>
            <a:endParaRPr lang="en-US"/>
          </a:p>
        </p:txBody>
      </p:sp>
      <p:sp>
        <p:nvSpPr>
          <p:cNvPr id="15" name="TextBox 14"/>
          <p:cNvSpPr txBox="1"/>
          <p:nvPr userDrawn="1"/>
        </p:nvSpPr>
        <p:spPr>
          <a:xfrm>
            <a:off x="0" y="6525344"/>
            <a:ext cx="4751851" cy="230832"/>
          </a:xfrm>
          <a:prstGeom prst="rect">
            <a:avLst/>
          </a:prstGeom>
          <a:noFill/>
        </p:spPr>
        <p:txBody>
          <a:bodyPr wrap="square" rtlCol="0">
            <a:spAutoFit/>
          </a:bodyPr>
          <a:lstStyle/>
          <a:p>
            <a:r>
              <a:rPr lang="en-US" sz="900" dirty="0">
                <a:solidFill>
                  <a:prstClr val="white"/>
                </a:solidFill>
              </a:rPr>
              <a:t>2020 Company Confidential </a:t>
            </a:r>
          </a:p>
        </p:txBody>
      </p:sp>
      <p:sp>
        <p:nvSpPr>
          <p:cNvPr id="22"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581622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Trio">
    <p:spTree>
      <p:nvGrpSpPr>
        <p:cNvPr id="1" name=""/>
        <p:cNvGrpSpPr/>
        <p:nvPr/>
      </p:nvGrpSpPr>
      <p:grpSpPr>
        <a:xfrm>
          <a:off x="0" y="0"/>
          <a:ext cx="0" cy="0"/>
          <a:chOff x="0" y="0"/>
          <a:chExt cx="0" cy="0"/>
        </a:xfrm>
      </p:grpSpPr>
      <p:sp>
        <p:nvSpPr>
          <p:cNvPr id="3" name="Rectangle 2"/>
          <p:cNvSpPr/>
          <p:nvPr userDrawn="1"/>
        </p:nvSpPr>
        <p:spPr>
          <a:xfrm>
            <a:off x="0" y="-14033"/>
            <a:ext cx="12192003" cy="3230217"/>
          </a:xfrm>
          <a:prstGeom prst="rect">
            <a:avLst/>
          </a:prstGeom>
          <a:pattFill prst="pct90">
            <a:fgClr>
              <a:srgbClr val="F8971D"/>
            </a:fgClr>
            <a:bgClr>
              <a:srgbClr val="FAAB4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4" name="Title 1"/>
          <p:cNvSpPr>
            <a:spLocks noGrp="1"/>
          </p:cNvSpPr>
          <p:nvPr>
            <p:ph type="title" hasCustomPrompt="1"/>
          </p:nvPr>
        </p:nvSpPr>
        <p:spPr>
          <a:xfrm>
            <a:off x="609600" y="116632"/>
            <a:ext cx="10972800" cy="1143000"/>
          </a:xfrm>
        </p:spPr>
        <p:txBody>
          <a:bodyPr>
            <a:normAutofit/>
          </a:bodyPr>
          <a:lstStyle>
            <a:lvl1pPr>
              <a:defRPr/>
            </a:lvl1pPr>
          </a:lstStyle>
          <a:p>
            <a:pPr algn="ctr"/>
            <a:r>
              <a:rPr lang="en-US" sz="4800" dirty="0">
                <a:solidFill>
                  <a:schemeClr val="bg1"/>
                </a:solidFill>
              </a:rPr>
              <a:t>Picture Trio</a:t>
            </a:r>
          </a:p>
        </p:txBody>
      </p:sp>
      <p:sp>
        <p:nvSpPr>
          <p:cNvPr id="9" name="Picture Placeholder 8"/>
          <p:cNvSpPr>
            <a:spLocks noGrp="1"/>
          </p:cNvSpPr>
          <p:nvPr>
            <p:ph type="pic" sz="quarter" idx="10"/>
          </p:nvPr>
        </p:nvSpPr>
        <p:spPr>
          <a:xfrm rot="21359401">
            <a:off x="542882" y="1525955"/>
            <a:ext cx="5294299" cy="2596208"/>
          </a:xfrm>
          <a:ln w="101600">
            <a:solidFill>
              <a:schemeClr val="bg1"/>
            </a:solidFill>
            <a:miter lim="800000"/>
          </a:ln>
          <a:effectLst>
            <a:outerShdw blurRad="292100" dist="139700" dir="2700000" algn="l" rotWithShape="0">
              <a:schemeClr val="tx2">
                <a:alpha val="65000"/>
              </a:schemeClr>
            </a:outerShdw>
          </a:effectLst>
        </p:spPr>
        <p:txBody>
          <a:bodyPr/>
          <a:lstStyle/>
          <a:p>
            <a:r>
              <a:rPr lang="fr-FR"/>
              <a:t>Cliquez sur l'icône pour ajouter une image</a:t>
            </a:r>
            <a:endParaRPr lang="en-US" dirty="0"/>
          </a:p>
        </p:txBody>
      </p:sp>
      <p:sp>
        <p:nvSpPr>
          <p:cNvPr id="10" name="Picture Placeholder 8"/>
          <p:cNvSpPr>
            <a:spLocks noGrp="1"/>
          </p:cNvSpPr>
          <p:nvPr>
            <p:ph type="pic" sz="quarter" idx="11"/>
          </p:nvPr>
        </p:nvSpPr>
        <p:spPr>
          <a:xfrm rot="920473">
            <a:off x="5924512" y="1893279"/>
            <a:ext cx="5294299" cy="2596208"/>
          </a:xfrm>
          <a:ln w="101600">
            <a:solidFill>
              <a:schemeClr val="bg1"/>
            </a:solidFill>
            <a:miter lim="800000"/>
          </a:ln>
          <a:effectLst>
            <a:outerShdw blurRad="292100" dist="139700" dir="2700000" algn="l" rotWithShape="0">
              <a:schemeClr val="tx2">
                <a:alpha val="65000"/>
              </a:schemeClr>
            </a:outerShdw>
          </a:effectLst>
        </p:spPr>
        <p:txBody>
          <a:bodyPr/>
          <a:lstStyle/>
          <a:p>
            <a:r>
              <a:rPr lang="fr-FR"/>
              <a:t>Cliquez sur l'icône pour ajouter une image</a:t>
            </a:r>
            <a:endParaRPr lang="en-US" dirty="0"/>
          </a:p>
        </p:txBody>
      </p:sp>
      <p:sp>
        <p:nvSpPr>
          <p:cNvPr id="11" name="Picture Placeholder 8"/>
          <p:cNvSpPr>
            <a:spLocks noGrp="1"/>
          </p:cNvSpPr>
          <p:nvPr>
            <p:ph type="pic" sz="quarter" idx="12"/>
          </p:nvPr>
        </p:nvSpPr>
        <p:spPr>
          <a:xfrm rot="21322583">
            <a:off x="3189267" y="3504835"/>
            <a:ext cx="5294299" cy="2596208"/>
          </a:xfrm>
          <a:ln w="101600">
            <a:solidFill>
              <a:schemeClr val="bg1"/>
            </a:solidFill>
            <a:miter lim="800000"/>
          </a:ln>
          <a:effectLst>
            <a:outerShdw blurRad="292100" dist="139700" dir="2700000" algn="l" rotWithShape="0">
              <a:schemeClr val="tx2">
                <a:alpha val="65000"/>
              </a:schemeClr>
            </a:outerShdw>
          </a:effectLst>
        </p:spPr>
        <p:txBody>
          <a:bodyPr/>
          <a:lstStyle/>
          <a:p>
            <a:r>
              <a:rPr lang="fr-FR"/>
              <a:t>Cliquez sur l'icône pour ajouter une image</a:t>
            </a:r>
            <a:endParaRPr lang="en-US" dirty="0"/>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2"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3154969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ient List">
    <p:spTree>
      <p:nvGrpSpPr>
        <p:cNvPr id="1" name=""/>
        <p:cNvGrpSpPr/>
        <p:nvPr/>
      </p:nvGrpSpPr>
      <p:grpSpPr>
        <a:xfrm>
          <a:off x="0" y="0"/>
          <a:ext cx="0" cy="0"/>
          <a:chOff x="0" y="0"/>
          <a:chExt cx="0" cy="0"/>
        </a:xfrm>
      </p:grpSpPr>
      <p:sp>
        <p:nvSpPr>
          <p:cNvPr id="22" name="Text Placeholder 27"/>
          <p:cNvSpPr>
            <a:spLocks noGrp="1"/>
          </p:cNvSpPr>
          <p:nvPr userDrawn="1">
            <p:ph type="body" sz="quarter" idx="10" hasCustomPrompt="1"/>
          </p:nvPr>
        </p:nvSpPr>
        <p:spPr>
          <a:xfrm>
            <a:off x="1391477" y="692696"/>
            <a:ext cx="8928992" cy="648072"/>
          </a:xfrm>
        </p:spPr>
        <p:txBody>
          <a:bodyPr>
            <a:noAutofit/>
          </a:bodyPr>
          <a:lstStyle>
            <a:lvl1pPr algn="ctr">
              <a:buNone/>
              <a:defRPr sz="3600" b="0" baseline="0">
                <a:solidFill>
                  <a:schemeClr val="tx1"/>
                </a:solidFill>
              </a:defRPr>
            </a:lvl1pPr>
          </a:lstStyle>
          <a:p>
            <a:pPr lvl="0"/>
            <a:r>
              <a:rPr lang="en-US" dirty="0"/>
              <a:t>Client List</a:t>
            </a:r>
          </a:p>
        </p:txBody>
      </p:sp>
      <p:sp>
        <p:nvSpPr>
          <p:cNvPr id="23" name="Text Placeholder 27"/>
          <p:cNvSpPr>
            <a:spLocks noGrp="1"/>
          </p:cNvSpPr>
          <p:nvPr userDrawn="1">
            <p:ph type="body" sz="quarter" idx="13" hasCustomPrompt="1"/>
          </p:nvPr>
        </p:nvSpPr>
        <p:spPr>
          <a:xfrm>
            <a:off x="1871531" y="1412776"/>
            <a:ext cx="8832981" cy="432048"/>
          </a:xfrm>
        </p:spPr>
        <p:txBody>
          <a:bodyPr>
            <a:noAutofit/>
          </a:bodyPr>
          <a:lstStyle>
            <a:lvl1pPr algn="l">
              <a:buNone/>
              <a:defRPr sz="1400" b="1" baseline="0">
                <a:solidFill>
                  <a:schemeClr val="tx1"/>
                </a:solidFill>
              </a:defRPr>
            </a:lvl1pPr>
          </a:lstStyle>
          <a:p>
            <a:pPr lvl="0"/>
            <a:r>
              <a:rPr lang="en-US" dirty="0"/>
              <a:t>Insert Text</a:t>
            </a:r>
          </a:p>
        </p:txBody>
      </p:sp>
      <p:sp>
        <p:nvSpPr>
          <p:cNvPr id="28" name="Picture Placeholder 27"/>
          <p:cNvSpPr>
            <a:spLocks noGrp="1"/>
          </p:cNvSpPr>
          <p:nvPr>
            <p:ph type="pic" sz="quarter" idx="17" hasCustomPrompt="1"/>
          </p:nvPr>
        </p:nvSpPr>
        <p:spPr>
          <a:xfrm>
            <a:off x="1871531" y="2204864"/>
            <a:ext cx="2302933" cy="864468"/>
          </a:xfrm>
          <a:prstGeom prst="roundRect">
            <a:avLst/>
          </a:prstGeom>
        </p:spPr>
        <p:txBody>
          <a:bodyPr>
            <a:normAutofit/>
          </a:bodyPr>
          <a:lstStyle>
            <a:lvl1pPr>
              <a:defRPr sz="1200" baseline="0"/>
            </a:lvl1pPr>
          </a:lstStyle>
          <a:p>
            <a:r>
              <a:rPr lang="en-US" dirty="0"/>
              <a:t>Click icon to insert logo</a:t>
            </a:r>
          </a:p>
        </p:txBody>
      </p:sp>
      <p:sp>
        <p:nvSpPr>
          <p:cNvPr id="30" name="Picture Placeholder 27"/>
          <p:cNvSpPr>
            <a:spLocks noGrp="1"/>
          </p:cNvSpPr>
          <p:nvPr>
            <p:ph type="pic" sz="quarter" idx="18" hasCustomPrompt="1"/>
          </p:nvPr>
        </p:nvSpPr>
        <p:spPr>
          <a:xfrm>
            <a:off x="1871531" y="3429372"/>
            <a:ext cx="2302933" cy="791716"/>
          </a:xfrm>
          <a:prstGeom prst="roundRect">
            <a:avLst/>
          </a:prstGeom>
        </p:spPr>
        <p:txBody>
          <a:bodyPr>
            <a:normAutofit/>
          </a:bodyPr>
          <a:lstStyle>
            <a:lvl1pPr>
              <a:defRPr sz="1200"/>
            </a:lvl1pPr>
          </a:lstStyle>
          <a:p>
            <a:r>
              <a:rPr lang="en-US" dirty="0"/>
              <a:t>Click icon to insert logo</a:t>
            </a:r>
          </a:p>
        </p:txBody>
      </p:sp>
      <p:sp>
        <p:nvSpPr>
          <p:cNvPr id="31" name="Picture Placeholder 27"/>
          <p:cNvSpPr>
            <a:spLocks noGrp="1"/>
          </p:cNvSpPr>
          <p:nvPr>
            <p:ph type="pic" sz="quarter" idx="19" hasCustomPrompt="1"/>
          </p:nvPr>
        </p:nvSpPr>
        <p:spPr>
          <a:xfrm>
            <a:off x="4945195" y="2205236"/>
            <a:ext cx="2302933" cy="864096"/>
          </a:xfrm>
          <a:prstGeom prst="roundRect">
            <a:avLst/>
          </a:prstGeom>
        </p:spPr>
        <p:txBody>
          <a:bodyPr>
            <a:normAutofit/>
          </a:bodyPr>
          <a:lstStyle>
            <a:lvl1pPr>
              <a:defRPr sz="1200"/>
            </a:lvl1pPr>
          </a:lstStyle>
          <a:p>
            <a:r>
              <a:rPr lang="en-US" dirty="0"/>
              <a:t>Click icon to insert logo</a:t>
            </a:r>
          </a:p>
        </p:txBody>
      </p:sp>
      <p:sp>
        <p:nvSpPr>
          <p:cNvPr id="32" name="Picture Placeholder 27"/>
          <p:cNvSpPr>
            <a:spLocks noGrp="1"/>
          </p:cNvSpPr>
          <p:nvPr>
            <p:ph type="pic" sz="quarter" idx="20" hasCustomPrompt="1"/>
          </p:nvPr>
        </p:nvSpPr>
        <p:spPr>
          <a:xfrm>
            <a:off x="4945195" y="3429372"/>
            <a:ext cx="2302933" cy="792088"/>
          </a:xfrm>
          <a:prstGeom prst="roundRect">
            <a:avLst/>
          </a:prstGeom>
        </p:spPr>
        <p:txBody>
          <a:bodyPr>
            <a:normAutofit/>
          </a:bodyPr>
          <a:lstStyle>
            <a:lvl1pPr>
              <a:defRPr sz="1200"/>
            </a:lvl1pPr>
          </a:lstStyle>
          <a:p>
            <a:r>
              <a:rPr lang="en-US" dirty="0"/>
              <a:t>Click icon to insert logo</a:t>
            </a:r>
          </a:p>
        </p:txBody>
      </p:sp>
      <p:sp>
        <p:nvSpPr>
          <p:cNvPr id="33" name="Picture Placeholder 27"/>
          <p:cNvSpPr>
            <a:spLocks noGrp="1"/>
          </p:cNvSpPr>
          <p:nvPr>
            <p:ph type="pic" sz="quarter" idx="21" hasCustomPrompt="1"/>
          </p:nvPr>
        </p:nvSpPr>
        <p:spPr>
          <a:xfrm>
            <a:off x="8016214" y="2204864"/>
            <a:ext cx="2302933" cy="864468"/>
          </a:xfrm>
          <a:prstGeom prst="round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200"/>
            </a:lvl1pPr>
          </a:lstStyle>
          <a:p>
            <a:r>
              <a:rPr lang="en-US" dirty="0"/>
              <a:t>Click icon to insert logo</a:t>
            </a:r>
          </a:p>
          <a:p>
            <a:endParaRPr lang="en-US" dirty="0"/>
          </a:p>
        </p:txBody>
      </p:sp>
      <p:sp>
        <p:nvSpPr>
          <p:cNvPr id="34" name="Picture Placeholder 27"/>
          <p:cNvSpPr>
            <a:spLocks noGrp="1"/>
          </p:cNvSpPr>
          <p:nvPr>
            <p:ph type="pic" sz="quarter" idx="22" hasCustomPrompt="1"/>
          </p:nvPr>
        </p:nvSpPr>
        <p:spPr>
          <a:xfrm>
            <a:off x="8016214" y="3429372"/>
            <a:ext cx="2302933" cy="791716"/>
          </a:xfrm>
          <a:prstGeom prst="round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200"/>
            </a:lvl1pPr>
          </a:lstStyle>
          <a:p>
            <a:r>
              <a:rPr lang="en-US" dirty="0"/>
              <a:t>Click icon to insert logo</a:t>
            </a:r>
          </a:p>
          <a:p>
            <a:endParaRPr lang="en-US" dirty="0"/>
          </a:p>
        </p:txBody>
      </p:sp>
      <p:sp>
        <p:nvSpPr>
          <p:cNvPr id="15" name="Picture Placeholder 27"/>
          <p:cNvSpPr>
            <a:spLocks noGrp="1"/>
          </p:cNvSpPr>
          <p:nvPr>
            <p:ph type="pic" sz="quarter" idx="23" hasCustomPrompt="1"/>
          </p:nvPr>
        </p:nvSpPr>
        <p:spPr>
          <a:xfrm>
            <a:off x="1871531" y="4509120"/>
            <a:ext cx="2302933" cy="864096"/>
          </a:xfrm>
          <a:prstGeom prst="round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200"/>
            </a:lvl1pPr>
          </a:lstStyle>
          <a:p>
            <a:r>
              <a:rPr lang="en-US" dirty="0"/>
              <a:t>Click icon to insert logo</a:t>
            </a:r>
          </a:p>
          <a:p>
            <a:endParaRPr lang="en-US" dirty="0"/>
          </a:p>
        </p:txBody>
      </p:sp>
      <p:sp>
        <p:nvSpPr>
          <p:cNvPr id="17" name="Picture Placeholder 27"/>
          <p:cNvSpPr>
            <a:spLocks noGrp="1"/>
          </p:cNvSpPr>
          <p:nvPr>
            <p:ph type="pic" sz="quarter" idx="24" hasCustomPrompt="1"/>
          </p:nvPr>
        </p:nvSpPr>
        <p:spPr>
          <a:xfrm>
            <a:off x="4945195" y="4509492"/>
            <a:ext cx="2302933" cy="863724"/>
          </a:xfrm>
          <a:prstGeom prst="roundRect">
            <a:avLst/>
          </a:prstGeom>
        </p:spPr>
        <p:txBody>
          <a:bodyPr>
            <a:normAutofit/>
          </a:bodyPr>
          <a:lstStyle>
            <a:lvl1pPr>
              <a:defRPr sz="1200"/>
            </a:lvl1pPr>
          </a:lstStyle>
          <a:p>
            <a:r>
              <a:rPr lang="en-US" dirty="0"/>
              <a:t>Click icon to insert logo</a:t>
            </a:r>
          </a:p>
        </p:txBody>
      </p:sp>
      <p:sp>
        <p:nvSpPr>
          <p:cNvPr id="18" name="Picture Placeholder 27"/>
          <p:cNvSpPr>
            <a:spLocks noGrp="1"/>
          </p:cNvSpPr>
          <p:nvPr>
            <p:ph type="pic" sz="quarter" idx="25" hasCustomPrompt="1"/>
          </p:nvPr>
        </p:nvSpPr>
        <p:spPr>
          <a:xfrm>
            <a:off x="8016214" y="4509120"/>
            <a:ext cx="2302933" cy="864096"/>
          </a:xfrm>
          <a:prstGeom prst="roundRect">
            <a:avLst/>
          </a:prstGeom>
        </p:spPr>
        <p:txBody>
          <a:bodyPr>
            <a:normAutofit/>
          </a:bodyPr>
          <a:lstStyle>
            <a:lvl1pPr>
              <a:defRPr sz="1200"/>
            </a:lvl1pPr>
          </a:lstStyle>
          <a:p>
            <a:r>
              <a:rPr lang="en-US" dirty="0"/>
              <a:t>Click icon to insert logo</a:t>
            </a:r>
          </a:p>
        </p:txBody>
      </p:sp>
      <p:sp>
        <p:nvSpPr>
          <p:cNvPr id="14" name="TextBox 1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6"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208354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ighlight Statistics">
    <p:spTree>
      <p:nvGrpSpPr>
        <p:cNvPr id="1" name=""/>
        <p:cNvGrpSpPr/>
        <p:nvPr/>
      </p:nvGrpSpPr>
      <p:grpSpPr>
        <a:xfrm>
          <a:off x="0" y="0"/>
          <a:ext cx="0" cy="0"/>
          <a:chOff x="0" y="0"/>
          <a:chExt cx="0" cy="0"/>
        </a:xfrm>
      </p:grpSpPr>
      <p:sp>
        <p:nvSpPr>
          <p:cNvPr id="3" name="Rectangle 2"/>
          <p:cNvSpPr/>
          <p:nvPr userDrawn="1"/>
        </p:nvSpPr>
        <p:spPr>
          <a:xfrm>
            <a:off x="5755850" y="2348880"/>
            <a:ext cx="6416935" cy="123168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nvGrpSpPr>
          <p:cNvPr id="9" name="Group 8"/>
          <p:cNvGrpSpPr/>
          <p:nvPr userDrawn="1"/>
        </p:nvGrpSpPr>
        <p:grpSpPr>
          <a:xfrm>
            <a:off x="0" y="2348879"/>
            <a:ext cx="5775067" cy="1231688"/>
            <a:chOff x="0" y="2348879"/>
            <a:chExt cx="4331300" cy="1231688"/>
          </a:xfrm>
        </p:grpSpPr>
        <p:sp>
          <p:nvSpPr>
            <p:cNvPr id="10" name="Rectangle 9"/>
            <p:cNvSpPr/>
            <p:nvPr/>
          </p:nvSpPr>
          <p:spPr>
            <a:xfrm>
              <a:off x="1475656" y="2348879"/>
              <a:ext cx="1231687" cy="1231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2707344" y="2796028"/>
              <a:ext cx="784538" cy="7845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Rectangle 11"/>
            <p:cNvSpPr/>
            <p:nvPr/>
          </p:nvSpPr>
          <p:spPr>
            <a:xfrm>
              <a:off x="3491882" y="2348880"/>
              <a:ext cx="839417" cy="8394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Rectangle 12"/>
            <p:cNvSpPr/>
            <p:nvPr/>
          </p:nvSpPr>
          <p:spPr>
            <a:xfrm>
              <a:off x="2707344" y="2348880"/>
              <a:ext cx="784538" cy="4471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p:nvSpPr>
          <p:spPr>
            <a:xfrm>
              <a:off x="3491882" y="3188297"/>
              <a:ext cx="839418" cy="392270"/>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Rectangle 14"/>
            <p:cNvSpPr/>
            <p:nvPr/>
          </p:nvSpPr>
          <p:spPr>
            <a:xfrm>
              <a:off x="0" y="2348880"/>
              <a:ext cx="1475656" cy="1231686"/>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26" name="Text Placeholder 27"/>
          <p:cNvSpPr>
            <a:spLocks noGrp="1"/>
          </p:cNvSpPr>
          <p:nvPr userDrawn="1">
            <p:ph type="body" sz="quarter" idx="10" hasCustomPrompt="1"/>
          </p:nvPr>
        </p:nvSpPr>
        <p:spPr>
          <a:xfrm>
            <a:off x="1391477" y="692696"/>
            <a:ext cx="9217024" cy="648072"/>
          </a:xfrm>
        </p:spPr>
        <p:txBody>
          <a:bodyPr>
            <a:noAutofit/>
          </a:bodyPr>
          <a:lstStyle>
            <a:lvl1pPr algn="ctr">
              <a:buNone/>
              <a:defRPr sz="3600" b="0" baseline="0">
                <a:solidFill>
                  <a:schemeClr val="tx1"/>
                </a:solidFill>
              </a:defRPr>
            </a:lvl1pPr>
          </a:lstStyle>
          <a:p>
            <a:pPr lvl="0"/>
            <a:r>
              <a:rPr lang="en-US" dirty="0"/>
              <a:t>Highlight Statistics</a:t>
            </a:r>
          </a:p>
        </p:txBody>
      </p:sp>
      <p:sp>
        <p:nvSpPr>
          <p:cNvPr id="27" name="Text Placeholder 27"/>
          <p:cNvSpPr>
            <a:spLocks noGrp="1"/>
          </p:cNvSpPr>
          <p:nvPr userDrawn="1">
            <p:ph type="body" sz="quarter" idx="13" hasCustomPrompt="1"/>
          </p:nvPr>
        </p:nvSpPr>
        <p:spPr>
          <a:xfrm>
            <a:off x="1871531" y="1412776"/>
            <a:ext cx="8064896" cy="432048"/>
          </a:xfrm>
        </p:spPr>
        <p:txBody>
          <a:bodyPr>
            <a:noAutofit/>
          </a:bodyPr>
          <a:lstStyle>
            <a:lvl1pPr algn="l">
              <a:buNone/>
              <a:defRPr sz="1400" b="1" baseline="0">
                <a:solidFill>
                  <a:schemeClr val="tx1"/>
                </a:solidFill>
              </a:defRPr>
            </a:lvl1pPr>
          </a:lstStyle>
          <a:p>
            <a:pPr lvl="0"/>
            <a:r>
              <a:rPr lang="en-US" dirty="0"/>
              <a:t>Insert Text</a:t>
            </a:r>
          </a:p>
        </p:txBody>
      </p:sp>
      <p:sp>
        <p:nvSpPr>
          <p:cNvPr id="28" name="Text Placeholder 27"/>
          <p:cNvSpPr>
            <a:spLocks noGrp="1"/>
          </p:cNvSpPr>
          <p:nvPr userDrawn="1">
            <p:ph type="body" sz="quarter" idx="14" hasCustomPrompt="1"/>
          </p:nvPr>
        </p:nvSpPr>
        <p:spPr>
          <a:xfrm>
            <a:off x="6192011" y="2492896"/>
            <a:ext cx="3168352" cy="432048"/>
          </a:xfrm>
        </p:spPr>
        <p:txBody>
          <a:bodyPr>
            <a:noAutofit/>
          </a:bodyPr>
          <a:lstStyle>
            <a:lvl1pPr algn="l">
              <a:buNone/>
              <a:defRPr sz="2400" b="1" baseline="0">
                <a:solidFill>
                  <a:schemeClr val="bg1"/>
                </a:solidFill>
              </a:defRPr>
            </a:lvl1pPr>
          </a:lstStyle>
          <a:p>
            <a:pPr lvl="0"/>
            <a:r>
              <a:rPr lang="en-US" dirty="0"/>
              <a:t>Highlight</a:t>
            </a:r>
          </a:p>
        </p:txBody>
      </p:sp>
      <p:sp>
        <p:nvSpPr>
          <p:cNvPr id="29" name="Text Placeholder 27"/>
          <p:cNvSpPr>
            <a:spLocks noGrp="1"/>
          </p:cNvSpPr>
          <p:nvPr userDrawn="1">
            <p:ph type="body" sz="quarter" idx="15" hasCustomPrompt="1"/>
          </p:nvPr>
        </p:nvSpPr>
        <p:spPr>
          <a:xfrm>
            <a:off x="6192011" y="2852936"/>
            <a:ext cx="4224469" cy="432048"/>
          </a:xfrm>
        </p:spPr>
        <p:txBody>
          <a:bodyPr>
            <a:noAutofit/>
          </a:bodyPr>
          <a:lstStyle>
            <a:lvl1pPr algn="l">
              <a:buNone/>
              <a:defRPr sz="1400" b="0" baseline="0">
                <a:solidFill>
                  <a:schemeClr val="bg1"/>
                </a:solidFill>
              </a:defRPr>
            </a:lvl1pPr>
          </a:lstStyle>
          <a:p>
            <a:pPr lvl="0"/>
            <a:r>
              <a:rPr lang="en-US" dirty="0"/>
              <a:t>Insert Text</a:t>
            </a:r>
          </a:p>
        </p:txBody>
      </p:sp>
      <p:sp>
        <p:nvSpPr>
          <p:cNvPr id="30" name="Text Placeholder 27"/>
          <p:cNvSpPr>
            <a:spLocks noGrp="1"/>
          </p:cNvSpPr>
          <p:nvPr userDrawn="1">
            <p:ph type="body" sz="quarter" idx="16" hasCustomPrompt="1"/>
          </p:nvPr>
        </p:nvSpPr>
        <p:spPr>
          <a:xfrm>
            <a:off x="6864086" y="4077072"/>
            <a:ext cx="2784309" cy="432048"/>
          </a:xfrm>
        </p:spPr>
        <p:txBody>
          <a:bodyPr>
            <a:noAutofit/>
          </a:bodyPr>
          <a:lstStyle>
            <a:lvl1pPr algn="l">
              <a:buNone/>
              <a:defRPr sz="2400" b="1" baseline="0">
                <a:solidFill>
                  <a:schemeClr val="accent1"/>
                </a:solidFill>
              </a:defRPr>
            </a:lvl1pPr>
          </a:lstStyle>
          <a:p>
            <a:pPr lvl="0"/>
            <a:r>
              <a:rPr lang="en-US" dirty="0"/>
              <a:t>Statistic</a:t>
            </a:r>
          </a:p>
        </p:txBody>
      </p:sp>
      <p:sp>
        <p:nvSpPr>
          <p:cNvPr id="31" name="Text Placeholder 27"/>
          <p:cNvSpPr>
            <a:spLocks noGrp="1"/>
          </p:cNvSpPr>
          <p:nvPr>
            <p:ph type="body" sz="quarter" idx="17" hasCustomPrompt="1"/>
          </p:nvPr>
        </p:nvSpPr>
        <p:spPr>
          <a:xfrm>
            <a:off x="2639616" y="4077072"/>
            <a:ext cx="2976331" cy="432048"/>
          </a:xfrm>
        </p:spPr>
        <p:txBody>
          <a:bodyPr>
            <a:noAutofit/>
          </a:bodyPr>
          <a:lstStyle>
            <a:lvl1pPr algn="l">
              <a:buNone/>
              <a:defRPr sz="2400" b="1" baseline="0">
                <a:solidFill>
                  <a:schemeClr val="accent1"/>
                </a:solidFill>
              </a:defRPr>
            </a:lvl1pPr>
          </a:lstStyle>
          <a:p>
            <a:pPr lvl="0"/>
            <a:r>
              <a:rPr lang="en-US" dirty="0"/>
              <a:t>Statistic</a:t>
            </a:r>
          </a:p>
        </p:txBody>
      </p:sp>
      <p:sp>
        <p:nvSpPr>
          <p:cNvPr id="32" name="Picture Placeholder 24"/>
          <p:cNvSpPr>
            <a:spLocks noGrp="1"/>
          </p:cNvSpPr>
          <p:nvPr>
            <p:ph type="pic" sz="quarter" idx="19"/>
          </p:nvPr>
        </p:nvSpPr>
        <p:spPr>
          <a:xfrm>
            <a:off x="1909936" y="4005064"/>
            <a:ext cx="729681" cy="576064"/>
          </a:xfrm>
          <a:prstGeom prst="ellipse">
            <a:avLst/>
          </a:prstGeom>
        </p:spPr>
        <p:txBody>
          <a:bodyPr>
            <a:normAutofit/>
          </a:bodyPr>
          <a:lstStyle>
            <a:lvl1pPr>
              <a:defRPr sz="1100"/>
            </a:lvl1pPr>
          </a:lstStyle>
          <a:p>
            <a:r>
              <a:rPr lang="fr-FR"/>
              <a:t>Cliquez sur l'icône pour ajouter une image</a:t>
            </a:r>
            <a:endParaRPr lang="en-US" dirty="0"/>
          </a:p>
        </p:txBody>
      </p:sp>
      <p:sp>
        <p:nvSpPr>
          <p:cNvPr id="34" name="Picture Placeholder 24"/>
          <p:cNvSpPr>
            <a:spLocks noGrp="1"/>
          </p:cNvSpPr>
          <p:nvPr>
            <p:ph type="pic" sz="quarter" idx="20"/>
          </p:nvPr>
        </p:nvSpPr>
        <p:spPr>
          <a:xfrm>
            <a:off x="6096001" y="4005064"/>
            <a:ext cx="729681" cy="576064"/>
          </a:xfrm>
          <a:prstGeom prst="ellipse">
            <a:avLst/>
          </a:prstGeom>
        </p:spPr>
        <p:txBody>
          <a:bodyPr>
            <a:normAutofit/>
          </a:bodyPr>
          <a:lstStyle>
            <a:lvl1pPr>
              <a:defRPr sz="1100"/>
            </a:lvl1pPr>
          </a:lstStyle>
          <a:p>
            <a:r>
              <a:rPr lang="fr-FR"/>
              <a:t>Cliquez sur l'icône pour ajouter une image</a:t>
            </a:r>
            <a:endParaRPr lang="en-US" dirty="0"/>
          </a:p>
        </p:txBody>
      </p:sp>
      <p:sp>
        <p:nvSpPr>
          <p:cNvPr id="35" name="Text Placeholder 27"/>
          <p:cNvSpPr>
            <a:spLocks noGrp="1"/>
          </p:cNvSpPr>
          <p:nvPr>
            <p:ph type="body" sz="quarter" idx="21" hasCustomPrompt="1"/>
          </p:nvPr>
        </p:nvSpPr>
        <p:spPr>
          <a:xfrm>
            <a:off x="1882710" y="4653136"/>
            <a:ext cx="3733237" cy="1152128"/>
          </a:xfrm>
        </p:spPr>
        <p:txBody>
          <a:bodyPr>
            <a:noAutofit/>
          </a:bodyPr>
          <a:lstStyle>
            <a:lvl1pPr algn="l">
              <a:buNone/>
              <a:defRPr sz="2000" b="0" baseline="0">
                <a:solidFill>
                  <a:schemeClr val="tx1"/>
                </a:solidFill>
              </a:defRPr>
            </a:lvl1pPr>
          </a:lstStyle>
          <a:p>
            <a:pPr lvl="0"/>
            <a:r>
              <a:rPr lang="en-US" dirty="0"/>
              <a:t>Insert Text</a:t>
            </a:r>
          </a:p>
        </p:txBody>
      </p:sp>
      <p:sp>
        <p:nvSpPr>
          <p:cNvPr id="36" name="Text Placeholder 27"/>
          <p:cNvSpPr>
            <a:spLocks noGrp="1"/>
          </p:cNvSpPr>
          <p:nvPr>
            <p:ph type="body" sz="quarter" idx="22" hasCustomPrompt="1"/>
          </p:nvPr>
        </p:nvSpPr>
        <p:spPr>
          <a:xfrm>
            <a:off x="6107179" y="4653136"/>
            <a:ext cx="3733237" cy="1152128"/>
          </a:xfrm>
        </p:spPr>
        <p:txBody>
          <a:bodyPr>
            <a:noAutofit/>
          </a:bodyPr>
          <a:lstStyle>
            <a:lvl1pPr algn="l">
              <a:buNone/>
              <a:defRPr sz="2000" b="0" baseline="0">
                <a:solidFill>
                  <a:schemeClr val="tx1"/>
                </a:solidFill>
              </a:defRPr>
            </a:lvl1pPr>
          </a:lstStyle>
          <a:p>
            <a:pPr lvl="0"/>
            <a:r>
              <a:rPr lang="en-US" dirty="0"/>
              <a:t>Insert Text</a:t>
            </a:r>
          </a:p>
        </p:txBody>
      </p:sp>
      <p:sp>
        <p:nvSpPr>
          <p:cNvPr id="21" name="TextBox 20"/>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22"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1043469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etitive Advantage">
    <p:spTree>
      <p:nvGrpSpPr>
        <p:cNvPr id="1" name=""/>
        <p:cNvGrpSpPr/>
        <p:nvPr/>
      </p:nvGrpSpPr>
      <p:grpSpPr>
        <a:xfrm>
          <a:off x="0" y="0"/>
          <a:ext cx="0" cy="0"/>
          <a:chOff x="0" y="0"/>
          <a:chExt cx="0" cy="0"/>
        </a:xfrm>
      </p:grpSpPr>
      <p:sp>
        <p:nvSpPr>
          <p:cNvPr id="8" name="Text Placeholder 27"/>
          <p:cNvSpPr>
            <a:spLocks noGrp="1"/>
          </p:cNvSpPr>
          <p:nvPr>
            <p:ph type="body" sz="quarter" idx="10" hasCustomPrompt="1"/>
          </p:nvPr>
        </p:nvSpPr>
        <p:spPr>
          <a:xfrm>
            <a:off x="2447595" y="2204864"/>
            <a:ext cx="7200800" cy="648072"/>
          </a:xfrm>
        </p:spPr>
        <p:txBody>
          <a:bodyPr>
            <a:noAutofit/>
          </a:bodyPr>
          <a:lstStyle>
            <a:lvl1pPr algn="ctr">
              <a:buNone/>
              <a:defRPr sz="3600" b="0" baseline="0">
                <a:solidFill>
                  <a:schemeClr val="tx1"/>
                </a:solidFill>
              </a:defRPr>
            </a:lvl1pPr>
          </a:lstStyle>
          <a:p>
            <a:pPr lvl="0"/>
            <a:r>
              <a:rPr lang="en-US" dirty="0"/>
              <a:t>Competitive Advantages</a:t>
            </a:r>
          </a:p>
        </p:txBody>
      </p:sp>
      <p:sp>
        <p:nvSpPr>
          <p:cNvPr id="9" name="Text Placeholder 27"/>
          <p:cNvSpPr>
            <a:spLocks noGrp="1"/>
          </p:cNvSpPr>
          <p:nvPr>
            <p:ph type="body" sz="quarter" idx="11" hasCustomPrompt="1"/>
          </p:nvPr>
        </p:nvSpPr>
        <p:spPr>
          <a:xfrm>
            <a:off x="2543605" y="3068960"/>
            <a:ext cx="7200800" cy="2304256"/>
          </a:xfrm>
        </p:spPr>
        <p:txBody>
          <a:bodyPr>
            <a:noAutofit/>
          </a:bodyPr>
          <a:lstStyle>
            <a:lvl1pPr algn="ctr">
              <a:lnSpc>
                <a:spcPct val="100000"/>
              </a:lnSpc>
              <a:buNone/>
              <a:defRPr sz="2400" b="0" baseline="0">
                <a:solidFill>
                  <a:schemeClr val="tx1"/>
                </a:solidFill>
              </a:defRPr>
            </a:lvl1pPr>
          </a:lstStyle>
          <a:p>
            <a:pPr lvl="0"/>
            <a:r>
              <a:rPr lang="en-US" dirty="0"/>
              <a:t>Insert Text</a:t>
            </a:r>
          </a:p>
          <a:p>
            <a:pPr lvl="0"/>
            <a:r>
              <a:rPr lang="en-US" dirty="0"/>
              <a:t>Insert Text</a:t>
            </a:r>
          </a:p>
          <a:p>
            <a:pPr lvl="0"/>
            <a:r>
              <a:rPr lang="en-US" dirty="0"/>
              <a:t>Insert Text</a:t>
            </a:r>
          </a:p>
          <a:p>
            <a:pPr lvl="0"/>
            <a:r>
              <a:rPr lang="en-US" dirty="0"/>
              <a:t>Insert Text</a:t>
            </a:r>
          </a:p>
        </p:txBody>
      </p:sp>
      <p:sp>
        <p:nvSpPr>
          <p:cNvPr id="10" name="Picture Placeholder 24"/>
          <p:cNvSpPr>
            <a:spLocks noGrp="1"/>
          </p:cNvSpPr>
          <p:nvPr>
            <p:ph type="pic" sz="quarter" idx="19"/>
          </p:nvPr>
        </p:nvSpPr>
        <p:spPr>
          <a:xfrm>
            <a:off x="5519936" y="1196752"/>
            <a:ext cx="960107" cy="720080"/>
          </a:xfrm>
          <a:prstGeom prst="ellipse">
            <a:avLst/>
          </a:prstGeom>
        </p:spPr>
        <p:txBody>
          <a:bodyPr>
            <a:normAutofit/>
          </a:bodyPr>
          <a:lstStyle>
            <a:lvl1pPr>
              <a:defRPr sz="1100"/>
            </a:lvl1pPr>
          </a:lstStyle>
          <a:p>
            <a:r>
              <a:rPr lang="fr-FR"/>
              <a:t>Cliquez sur l'icône pour ajouter une image</a:t>
            </a:r>
            <a:endParaRPr lang="en-US"/>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3144702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im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Chart Simple</a:t>
            </a:r>
          </a:p>
        </p:txBody>
      </p:sp>
      <p:sp>
        <p:nvSpPr>
          <p:cNvPr id="4" name="Chart Placeholder 3"/>
          <p:cNvSpPr>
            <a:spLocks noGrp="1"/>
          </p:cNvSpPr>
          <p:nvPr>
            <p:ph type="chart" sz="quarter" idx="10"/>
          </p:nvPr>
        </p:nvSpPr>
        <p:spPr>
          <a:xfrm>
            <a:off x="1102784" y="1844675"/>
            <a:ext cx="10479616" cy="4032250"/>
          </a:xfrm>
        </p:spPr>
        <p:txBody>
          <a:bodyPr/>
          <a:lstStyle/>
          <a:p>
            <a:r>
              <a:rPr lang="fr-FR"/>
              <a:t>Cliquez sur l'icône pour ajouter un graphique</a:t>
            </a:r>
            <a:endParaRPr lang="en-US"/>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5"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383860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entered Grey">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1424" y="2492897"/>
            <a:ext cx="10363200" cy="1470025"/>
          </a:xfrm>
        </p:spPr>
        <p:txBody>
          <a:bodyPr>
            <a:normAutofit/>
          </a:bodyPr>
          <a:lstStyle>
            <a:lvl1pPr algn="ctr">
              <a:defRPr sz="6600">
                <a:solidFill>
                  <a:schemeClr val="tx1"/>
                </a:solidFill>
                <a:latin typeface="Calibri" panose="020F0502020204030204" pitchFamily="34" charset="0"/>
              </a:defRPr>
            </a:lvl1pPr>
          </a:lstStyle>
          <a:p>
            <a:r>
              <a:rPr lang="en-US" dirty="0"/>
              <a:t>Title Centered</a:t>
            </a:r>
          </a:p>
        </p:txBody>
      </p:sp>
      <p:sp>
        <p:nvSpPr>
          <p:cNvPr id="4" name="TextBox 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Tree>
    <p:extLst>
      <p:ext uri="{BB962C8B-B14F-4D97-AF65-F5344CB8AC3E}">
        <p14:creationId xmlns:p14="http://schemas.microsoft.com/office/powerpoint/2010/main" val="40200322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with Text Boxes">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1295467" y="1844825"/>
            <a:ext cx="9218084" cy="3024336"/>
          </a:xfrm>
        </p:spPr>
        <p:txBody>
          <a:bodyPr/>
          <a:lstStyle/>
          <a:p>
            <a:r>
              <a:rPr lang="fr-FR"/>
              <a:t>Cliquez sur l'icône pour ajouter un graphique</a:t>
            </a:r>
            <a:endParaRPr lang="en-US" dirty="0"/>
          </a:p>
        </p:txBody>
      </p:sp>
      <p:grpSp>
        <p:nvGrpSpPr>
          <p:cNvPr id="11" name="Group 10"/>
          <p:cNvGrpSpPr/>
          <p:nvPr/>
        </p:nvGrpSpPr>
        <p:grpSpPr>
          <a:xfrm>
            <a:off x="2654462" y="5085184"/>
            <a:ext cx="7455516" cy="306372"/>
            <a:chOff x="1646183" y="4437112"/>
            <a:chExt cx="5016054" cy="278520"/>
          </a:xfrm>
        </p:grpSpPr>
        <p:cxnSp>
          <p:nvCxnSpPr>
            <p:cNvPr id="13" name="Straight Connector 12"/>
            <p:cNvCxnSpPr/>
            <p:nvPr/>
          </p:nvCxnSpPr>
          <p:spPr>
            <a:xfrm>
              <a:off x="1646183" y="4437112"/>
              <a:ext cx="501605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46183" y="4715632"/>
              <a:ext cx="501605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 name="Oval 11"/>
          <p:cNvSpPr/>
          <p:nvPr/>
        </p:nvSpPr>
        <p:spPr>
          <a:xfrm>
            <a:off x="1956608" y="5013175"/>
            <a:ext cx="557841" cy="418381"/>
          </a:xfrm>
          <a:prstGeom prst="ellipse">
            <a:avLst/>
          </a:prstGeom>
          <a:solidFill>
            <a:srgbClr val="F8971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dirty="0">
              <a:solidFill>
                <a:prstClr val="white"/>
              </a:solidFill>
            </a:endParaRPr>
          </a:p>
        </p:txBody>
      </p:sp>
      <p:sp>
        <p:nvSpPr>
          <p:cNvPr id="15" name="Text Placeholder 27"/>
          <p:cNvSpPr>
            <a:spLocks noGrp="1"/>
          </p:cNvSpPr>
          <p:nvPr>
            <p:ph type="body" sz="quarter" idx="11" hasCustomPrompt="1"/>
          </p:nvPr>
        </p:nvSpPr>
        <p:spPr>
          <a:xfrm>
            <a:off x="1391477" y="764704"/>
            <a:ext cx="9313035" cy="648072"/>
          </a:xfrm>
        </p:spPr>
        <p:txBody>
          <a:bodyPr>
            <a:noAutofit/>
          </a:bodyPr>
          <a:lstStyle>
            <a:lvl1pPr algn="ctr">
              <a:buNone/>
              <a:defRPr sz="3600" b="0" baseline="0">
                <a:solidFill>
                  <a:schemeClr val="tx1"/>
                </a:solidFill>
              </a:defRPr>
            </a:lvl1pPr>
          </a:lstStyle>
          <a:p>
            <a:pPr lvl="0"/>
            <a:r>
              <a:rPr lang="en-US" dirty="0"/>
              <a:t>Chart With Text Boxes</a:t>
            </a:r>
          </a:p>
        </p:txBody>
      </p:sp>
      <p:sp>
        <p:nvSpPr>
          <p:cNvPr id="16" name="Text Placeholder 27"/>
          <p:cNvSpPr>
            <a:spLocks noGrp="1"/>
          </p:cNvSpPr>
          <p:nvPr>
            <p:ph type="body" sz="quarter" idx="13" hasCustomPrompt="1"/>
          </p:nvPr>
        </p:nvSpPr>
        <p:spPr>
          <a:xfrm>
            <a:off x="1871531" y="1412776"/>
            <a:ext cx="7584843" cy="432048"/>
          </a:xfrm>
        </p:spPr>
        <p:txBody>
          <a:bodyPr>
            <a:noAutofit/>
          </a:bodyPr>
          <a:lstStyle>
            <a:lvl1pPr algn="l">
              <a:buNone/>
              <a:defRPr sz="1600" b="1" baseline="0">
                <a:solidFill>
                  <a:schemeClr val="tx1"/>
                </a:solidFill>
              </a:defRPr>
            </a:lvl1pPr>
          </a:lstStyle>
          <a:p>
            <a:pPr lvl="0"/>
            <a:r>
              <a:rPr lang="en-US" dirty="0"/>
              <a:t>Insert Text</a:t>
            </a:r>
          </a:p>
        </p:txBody>
      </p:sp>
      <p:sp>
        <p:nvSpPr>
          <p:cNvPr id="17" name="Text Placeholder 27"/>
          <p:cNvSpPr>
            <a:spLocks noGrp="1"/>
          </p:cNvSpPr>
          <p:nvPr>
            <p:ph type="body" sz="quarter" idx="14" hasCustomPrompt="1"/>
          </p:nvPr>
        </p:nvSpPr>
        <p:spPr>
          <a:xfrm>
            <a:off x="2639616" y="5085184"/>
            <a:ext cx="7584843" cy="432048"/>
          </a:xfrm>
        </p:spPr>
        <p:txBody>
          <a:bodyPr>
            <a:noAutofit/>
          </a:bodyPr>
          <a:lstStyle>
            <a:lvl1pPr algn="l">
              <a:buNone/>
              <a:defRPr sz="1600" b="1" baseline="0">
                <a:solidFill>
                  <a:schemeClr val="tx1"/>
                </a:solidFill>
              </a:defRPr>
            </a:lvl1pPr>
          </a:lstStyle>
          <a:p>
            <a:pPr lvl="0"/>
            <a:r>
              <a:rPr lang="en-US" dirty="0"/>
              <a:t>Insert Title</a:t>
            </a:r>
          </a:p>
        </p:txBody>
      </p:sp>
      <p:sp>
        <p:nvSpPr>
          <p:cNvPr id="18" name="Text Placeholder 27"/>
          <p:cNvSpPr>
            <a:spLocks noGrp="1"/>
          </p:cNvSpPr>
          <p:nvPr>
            <p:ph type="body" sz="quarter" idx="15" hasCustomPrompt="1"/>
          </p:nvPr>
        </p:nvSpPr>
        <p:spPr>
          <a:xfrm>
            <a:off x="1871531" y="5445224"/>
            <a:ext cx="7584843" cy="1008112"/>
          </a:xfrm>
        </p:spPr>
        <p:txBody>
          <a:bodyPr>
            <a:noAutofit/>
          </a:bodyPr>
          <a:lstStyle>
            <a:lvl1pPr algn="l">
              <a:buNone/>
              <a:defRPr sz="1600" b="0" baseline="0">
                <a:solidFill>
                  <a:schemeClr val="tx1"/>
                </a:solidFill>
              </a:defRPr>
            </a:lvl1pPr>
          </a:lstStyle>
          <a:p>
            <a:pPr lvl="0"/>
            <a:r>
              <a:rPr lang="en-US" dirty="0"/>
              <a:t>Insert Text</a:t>
            </a:r>
          </a:p>
        </p:txBody>
      </p:sp>
      <p:sp>
        <p:nvSpPr>
          <p:cNvPr id="20" name="TextBox 19"/>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20319285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1295467" y="1844824"/>
            <a:ext cx="9217024" cy="3024336"/>
          </a:xfrm>
        </p:spPr>
        <p:txBody>
          <a:bodyPr/>
          <a:lstStyle/>
          <a:p>
            <a:r>
              <a:rPr lang="fr-FR"/>
              <a:t>Cliquez sur l'icône pour ajouter un tableau</a:t>
            </a:r>
            <a:endParaRPr lang="en-US" dirty="0"/>
          </a:p>
        </p:txBody>
      </p:sp>
      <p:grpSp>
        <p:nvGrpSpPr>
          <p:cNvPr id="6" name="Group 5"/>
          <p:cNvGrpSpPr/>
          <p:nvPr userDrawn="1"/>
        </p:nvGrpSpPr>
        <p:grpSpPr>
          <a:xfrm>
            <a:off x="2654462" y="5085184"/>
            <a:ext cx="7455516" cy="306372"/>
            <a:chOff x="1646183" y="4437112"/>
            <a:chExt cx="5016054" cy="278520"/>
          </a:xfrm>
        </p:grpSpPr>
        <p:cxnSp>
          <p:nvCxnSpPr>
            <p:cNvPr id="7" name="Straight Connector 6"/>
            <p:cNvCxnSpPr/>
            <p:nvPr/>
          </p:nvCxnSpPr>
          <p:spPr>
            <a:xfrm>
              <a:off x="1646183" y="4437112"/>
              <a:ext cx="501605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46183" y="4715632"/>
              <a:ext cx="501605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 name="Oval 8"/>
          <p:cNvSpPr/>
          <p:nvPr userDrawn="1"/>
        </p:nvSpPr>
        <p:spPr>
          <a:xfrm>
            <a:off x="1956608" y="5013175"/>
            <a:ext cx="557841" cy="418381"/>
          </a:xfrm>
          <a:prstGeom prst="ellipse">
            <a:avLst/>
          </a:prstGeom>
          <a:solidFill>
            <a:srgbClr val="F8971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dirty="0">
              <a:solidFill>
                <a:prstClr val="white"/>
              </a:solidFill>
            </a:endParaRPr>
          </a:p>
        </p:txBody>
      </p:sp>
      <p:sp>
        <p:nvSpPr>
          <p:cNvPr id="10" name="Text Placeholder 27"/>
          <p:cNvSpPr>
            <a:spLocks noGrp="1"/>
          </p:cNvSpPr>
          <p:nvPr>
            <p:ph type="body" sz="quarter" idx="12" hasCustomPrompt="1"/>
          </p:nvPr>
        </p:nvSpPr>
        <p:spPr>
          <a:xfrm>
            <a:off x="1391477" y="764704"/>
            <a:ext cx="9505056" cy="648072"/>
          </a:xfrm>
        </p:spPr>
        <p:txBody>
          <a:bodyPr>
            <a:noAutofit/>
          </a:bodyPr>
          <a:lstStyle>
            <a:lvl1pPr algn="ctr">
              <a:buNone/>
              <a:defRPr sz="3600" b="0" baseline="0">
                <a:solidFill>
                  <a:schemeClr val="tx1"/>
                </a:solidFill>
              </a:defRPr>
            </a:lvl1pPr>
          </a:lstStyle>
          <a:p>
            <a:pPr lvl="0"/>
            <a:r>
              <a:rPr lang="en-US" dirty="0"/>
              <a:t>Table Title</a:t>
            </a:r>
          </a:p>
        </p:txBody>
      </p:sp>
      <p:sp>
        <p:nvSpPr>
          <p:cNvPr id="11" name="Text Placeholder 27"/>
          <p:cNvSpPr>
            <a:spLocks noGrp="1"/>
          </p:cNvSpPr>
          <p:nvPr>
            <p:ph type="body" sz="quarter" idx="13" hasCustomPrompt="1"/>
          </p:nvPr>
        </p:nvSpPr>
        <p:spPr>
          <a:xfrm>
            <a:off x="1871531" y="1412776"/>
            <a:ext cx="7584843" cy="432048"/>
          </a:xfrm>
        </p:spPr>
        <p:txBody>
          <a:bodyPr>
            <a:noAutofit/>
          </a:bodyPr>
          <a:lstStyle>
            <a:lvl1pPr algn="l">
              <a:buNone/>
              <a:defRPr sz="1600" b="1" baseline="0">
                <a:solidFill>
                  <a:schemeClr val="tx1"/>
                </a:solidFill>
              </a:defRPr>
            </a:lvl1pPr>
          </a:lstStyle>
          <a:p>
            <a:pPr lvl="0"/>
            <a:r>
              <a:rPr lang="en-US" dirty="0"/>
              <a:t>Insert Text</a:t>
            </a:r>
          </a:p>
        </p:txBody>
      </p:sp>
      <p:sp>
        <p:nvSpPr>
          <p:cNvPr id="12" name="Text Placeholder 27"/>
          <p:cNvSpPr>
            <a:spLocks noGrp="1"/>
          </p:cNvSpPr>
          <p:nvPr>
            <p:ph type="body" sz="quarter" idx="14" hasCustomPrompt="1"/>
          </p:nvPr>
        </p:nvSpPr>
        <p:spPr>
          <a:xfrm>
            <a:off x="2639616" y="5085184"/>
            <a:ext cx="7584843" cy="432048"/>
          </a:xfrm>
        </p:spPr>
        <p:txBody>
          <a:bodyPr>
            <a:noAutofit/>
          </a:bodyPr>
          <a:lstStyle>
            <a:lvl1pPr algn="l">
              <a:buNone/>
              <a:defRPr sz="1600" b="1" baseline="0">
                <a:solidFill>
                  <a:schemeClr val="tx1"/>
                </a:solidFill>
              </a:defRPr>
            </a:lvl1pPr>
          </a:lstStyle>
          <a:p>
            <a:pPr lvl="0"/>
            <a:r>
              <a:rPr lang="en-US" dirty="0"/>
              <a:t>Observation Title</a:t>
            </a:r>
          </a:p>
        </p:txBody>
      </p:sp>
      <p:sp>
        <p:nvSpPr>
          <p:cNvPr id="13" name="Text Placeholder 27"/>
          <p:cNvSpPr>
            <a:spLocks noGrp="1"/>
          </p:cNvSpPr>
          <p:nvPr>
            <p:ph type="body" sz="quarter" idx="15" hasCustomPrompt="1"/>
          </p:nvPr>
        </p:nvSpPr>
        <p:spPr>
          <a:xfrm>
            <a:off x="1871531" y="5445224"/>
            <a:ext cx="7584843" cy="1008112"/>
          </a:xfrm>
        </p:spPr>
        <p:txBody>
          <a:bodyPr>
            <a:noAutofit/>
          </a:bodyPr>
          <a:lstStyle>
            <a:lvl1pPr algn="l">
              <a:buNone/>
              <a:defRPr sz="1800" b="0" baseline="0">
                <a:solidFill>
                  <a:schemeClr val="tx1"/>
                </a:solidFill>
              </a:defRPr>
            </a:lvl1pPr>
          </a:lstStyle>
          <a:p>
            <a:pPr lvl="0"/>
            <a:r>
              <a:rPr lang="en-US" dirty="0"/>
              <a:t>Insert Text</a:t>
            </a:r>
          </a:p>
        </p:txBody>
      </p:sp>
      <p:sp>
        <p:nvSpPr>
          <p:cNvPr id="16" name="TextBox 1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4"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1919222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295467" y="1844872"/>
            <a:ext cx="9473853" cy="3850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 name="Text Placeholder 27"/>
          <p:cNvSpPr>
            <a:spLocks noGrp="1"/>
          </p:cNvSpPr>
          <p:nvPr userDrawn="1">
            <p:ph type="body" sz="quarter" idx="10" hasCustomPrompt="1"/>
          </p:nvPr>
        </p:nvSpPr>
        <p:spPr>
          <a:xfrm>
            <a:off x="1302376" y="548680"/>
            <a:ext cx="9466944" cy="648072"/>
          </a:xfrm>
        </p:spPr>
        <p:txBody>
          <a:bodyPr>
            <a:noAutofit/>
          </a:bodyPr>
          <a:lstStyle>
            <a:lvl1pPr algn="ctr">
              <a:buNone/>
              <a:defRPr sz="4400" b="0" baseline="0">
                <a:solidFill>
                  <a:schemeClr val="tx1"/>
                </a:solidFill>
              </a:defRPr>
            </a:lvl1pPr>
          </a:lstStyle>
          <a:p>
            <a:pPr lvl="0"/>
            <a:r>
              <a:rPr lang="en-US" dirty="0"/>
              <a:t>World Map</a:t>
            </a:r>
          </a:p>
        </p:txBody>
      </p:sp>
      <p:sp>
        <p:nvSpPr>
          <p:cNvPr id="10" name="Text Placeholder 9"/>
          <p:cNvSpPr>
            <a:spLocks noGrp="1"/>
          </p:cNvSpPr>
          <p:nvPr>
            <p:ph type="body" sz="quarter" idx="12" hasCustomPrompt="1"/>
          </p:nvPr>
        </p:nvSpPr>
        <p:spPr>
          <a:xfrm>
            <a:off x="719403" y="1869653"/>
            <a:ext cx="2400267" cy="1296097"/>
          </a:xfrm>
          <a:prstGeom prst="wedgeRectCallout">
            <a:avLst>
              <a:gd name="adj1" fmla="val 53300"/>
              <a:gd name="adj2" fmla="val 102766"/>
            </a:avLst>
          </a:prstGeom>
          <a:solidFill>
            <a:schemeClr val="accent1">
              <a:alpha val="68000"/>
            </a:schemeClr>
          </a:solidFill>
        </p:spPr>
        <p:txBody>
          <a:bodyPr>
            <a:noAutofit/>
          </a:bodyPr>
          <a:lstStyle>
            <a:lvl1pPr marL="0" indent="0">
              <a:buFontTx/>
              <a:buNone/>
              <a:defRPr>
                <a:solidFill>
                  <a:schemeClr val="bg1"/>
                </a:solidFill>
              </a:defRPr>
            </a:lvl1pPr>
          </a:lstStyle>
          <a:p>
            <a:pPr lvl="0"/>
            <a:r>
              <a:rPr lang="en-US" dirty="0"/>
              <a:t>Insert text</a:t>
            </a:r>
          </a:p>
        </p:txBody>
      </p:sp>
      <p:sp>
        <p:nvSpPr>
          <p:cNvPr id="12" name="Text Placeholder 9"/>
          <p:cNvSpPr>
            <a:spLocks noGrp="1"/>
          </p:cNvSpPr>
          <p:nvPr>
            <p:ph type="body" sz="quarter" idx="13" hasCustomPrompt="1"/>
          </p:nvPr>
        </p:nvSpPr>
        <p:spPr>
          <a:xfrm>
            <a:off x="9168341" y="1484785"/>
            <a:ext cx="2400267" cy="1296097"/>
          </a:xfrm>
          <a:prstGeom prst="wedgeRectCallout">
            <a:avLst>
              <a:gd name="adj1" fmla="val -41234"/>
              <a:gd name="adj2" fmla="val 98847"/>
            </a:avLst>
          </a:prstGeom>
          <a:solidFill>
            <a:schemeClr val="accent1">
              <a:alpha val="68000"/>
            </a:schemeClr>
          </a:solidFill>
        </p:spPr>
        <p:txBody>
          <a:bodyPr>
            <a:noAutofit/>
          </a:bodyPr>
          <a:lstStyle>
            <a:lvl1pPr marL="0" indent="0">
              <a:buFontTx/>
              <a:buNone/>
              <a:defRPr>
                <a:solidFill>
                  <a:schemeClr val="bg1"/>
                </a:solidFill>
              </a:defRPr>
            </a:lvl1pPr>
          </a:lstStyle>
          <a:p>
            <a:pPr lvl="0"/>
            <a:r>
              <a:rPr lang="en-US" dirty="0"/>
              <a:t>Insert text</a:t>
            </a:r>
          </a:p>
        </p:txBody>
      </p:sp>
      <p:sp>
        <p:nvSpPr>
          <p:cNvPr id="13" name="Text Placeholder 9"/>
          <p:cNvSpPr>
            <a:spLocks noGrp="1"/>
          </p:cNvSpPr>
          <p:nvPr>
            <p:ph type="body" sz="quarter" idx="14" hasCustomPrompt="1"/>
          </p:nvPr>
        </p:nvSpPr>
        <p:spPr>
          <a:xfrm>
            <a:off x="4832260" y="4726287"/>
            <a:ext cx="2400267" cy="1296097"/>
          </a:xfrm>
          <a:prstGeom prst="wedgeRectCallout">
            <a:avLst>
              <a:gd name="adj1" fmla="val 31430"/>
              <a:gd name="adj2" fmla="val -78509"/>
            </a:avLst>
          </a:prstGeom>
          <a:solidFill>
            <a:schemeClr val="accent1">
              <a:alpha val="68000"/>
            </a:schemeClr>
          </a:solidFill>
        </p:spPr>
        <p:txBody>
          <a:bodyPr>
            <a:noAutofit/>
          </a:bodyPr>
          <a:lstStyle>
            <a:lvl1pPr marL="0" indent="0">
              <a:buFontTx/>
              <a:buNone/>
              <a:defRPr>
                <a:solidFill>
                  <a:schemeClr val="bg1"/>
                </a:solidFill>
              </a:defRPr>
            </a:lvl1pPr>
          </a:lstStyle>
          <a:p>
            <a:pPr lvl="0"/>
            <a:r>
              <a:rPr lang="en-US" dirty="0"/>
              <a:t>Insert text</a:t>
            </a:r>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4005879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t's Talk">
    <p:spTree>
      <p:nvGrpSpPr>
        <p:cNvPr id="1" name=""/>
        <p:cNvGrpSpPr/>
        <p:nvPr/>
      </p:nvGrpSpPr>
      <p:grpSpPr>
        <a:xfrm>
          <a:off x="0" y="0"/>
          <a:ext cx="0" cy="0"/>
          <a:chOff x="0" y="0"/>
          <a:chExt cx="0" cy="0"/>
        </a:xfrm>
      </p:grpSpPr>
      <p:sp>
        <p:nvSpPr>
          <p:cNvPr id="3" name="Rectangle 2"/>
          <p:cNvSpPr/>
          <p:nvPr userDrawn="1"/>
        </p:nvSpPr>
        <p:spPr>
          <a:xfrm>
            <a:off x="-3" y="4382236"/>
            <a:ext cx="12192003" cy="368868"/>
          </a:xfrm>
          <a:prstGeom prst="rect">
            <a:avLst/>
          </a:prstGeom>
          <a:pattFill prst="pct90">
            <a:fgClr>
              <a:srgbClr val="F8971D"/>
            </a:fgClr>
            <a:bgClr>
              <a:srgbClr val="FAAB4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6" name="Picture 2"/>
          <p:cNvPicPr>
            <a:picLocks noChangeAspect="1" noChangeArrowheads="1"/>
          </p:cNvPicPr>
          <p:nvPr/>
        </p:nvPicPr>
        <p:blipFill>
          <a:blip r:embed="rId2" cstate="screen">
            <a:grayscl/>
            <a:extLst>
              <a:ext uri="{28A0092B-C50C-407E-A947-70E740481C1C}">
                <a14:useLocalDpi xmlns:a14="http://schemas.microsoft.com/office/drawing/2010/main"/>
              </a:ext>
            </a:extLst>
          </a:blip>
          <a:srcRect/>
          <a:stretch>
            <a:fillRect/>
          </a:stretch>
        </p:blipFill>
        <p:spPr bwMode="auto">
          <a:xfrm>
            <a:off x="1904120" y="5625315"/>
            <a:ext cx="169040" cy="94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1892672" y="5373216"/>
            <a:ext cx="190224" cy="142668"/>
          </a:xfrm>
          <a:prstGeom prst="rect">
            <a:avLst/>
          </a:prstGeom>
        </p:spPr>
      </p:pic>
      <p:pic>
        <p:nvPicPr>
          <p:cNvPr id="11" name="Picture 10" descr="http://cdn.androidpolice.com/wp-content/uploads/2013/04/nexusae0_facebook.png"/>
          <p:cNvPicPr>
            <a:picLocks noChangeAspect="1" noChangeArrowheads="1"/>
          </p:cNvPicPr>
          <p:nvPr/>
        </p:nvPicPr>
        <p:blipFill rotWithShape="1">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bwMode="auto">
          <a:xfrm>
            <a:off x="6785080" y="5585620"/>
            <a:ext cx="189755" cy="147637"/>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4" descr="https://twitter.com/images/resources/twitter-bird-light-bgs.png"/>
          <p:cNvPicPr>
            <a:picLocks noChangeAspect="1" noChangeArrowheads="1"/>
          </p:cNvPicPr>
          <p:nvPr/>
        </p:nvPicPr>
        <p:blipFill>
          <a:blip r:embed="rId6" cstate="screen">
            <a:duotone>
              <a:schemeClr val="bg2">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741513" y="5330913"/>
            <a:ext cx="295047" cy="221285"/>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 Placeholder 27"/>
          <p:cNvSpPr>
            <a:spLocks noGrp="1"/>
          </p:cNvSpPr>
          <p:nvPr userDrawn="1">
            <p:ph type="body" sz="quarter" idx="12" hasCustomPrompt="1"/>
          </p:nvPr>
        </p:nvSpPr>
        <p:spPr>
          <a:xfrm>
            <a:off x="1391477" y="692696"/>
            <a:ext cx="9217024" cy="648072"/>
          </a:xfrm>
        </p:spPr>
        <p:txBody>
          <a:bodyPr>
            <a:noAutofit/>
          </a:bodyPr>
          <a:lstStyle>
            <a:lvl1pPr algn="ctr">
              <a:buNone/>
              <a:defRPr sz="3600" b="0" baseline="0">
                <a:solidFill>
                  <a:schemeClr val="tx1"/>
                </a:solidFill>
              </a:defRPr>
            </a:lvl1pPr>
          </a:lstStyle>
          <a:p>
            <a:pPr lvl="0"/>
            <a:r>
              <a:rPr lang="en-US" dirty="0"/>
              <a:t>Let’s talk</a:t>
            </a:r>
          </a:p>
        </p:txBody>
      </p:sp>
      <p:sp>
        <p:nvSpPr>
          <p:cNvPr id="18" name="Text Placeholder 27"/>
          <p:cNvSpPr>
            <a:spLocks noGrp="1"/>
          </p:cNvSpPr>
          <p:nvPr userDrawn="1">
            <p:ph type="body" sz="quarter" idx="13" hasCustomPrompt="1"/>
          </p:nvPr>
        </p:nvSpPr>
        <p:spPr>
          <a:xfrm>
            <a:off x="1871531" y="1412776"/>
            <a:ext cx="7968885" cy="432048"/>
          </a:xfrm>
        </p:spPr>
        <p:txBody>
          <a:bodyPr>
            <a:noAutofit/>
          </a:bodyPr>
          <a:lstStyle>
            <a:lvl1pPr algn="l">
              <a:buNone/>
              <a:defRPr sz="1600" b="1" baseline="0">
                <a:solidFill>
                  <a:schemeClr val="tx1"/>
                </a:solidFill>
              </a:defRPr>
            </a:lvl1pPr>
          </a:lstStyle>
          <a:p>
            <a:pPr lvl="0"/>
            <a:r>
              <a:rPr lang="en-US" dirty="0"/>
              <a:t>Insert Text</a:t>
            </a:r>
          </a:p>
        </p:txBody>
      </p:sp>
      <p:sp>
        <p:nvSpPr>
          <p:cNvPr id="20" name="Picture Placeholder 19"/>
          <p:cNvSpPr>
            <a:spLocks noGrp="1"/>
          </p:cNvSpPr>
          <p:nvPr userDrawn="1">
            <p:ph type="pic" sz="quarter" idx="14"/>
          </p:nvPr>
        </p:nvSpPr>
        <p:spPr>
          <a:xfrm>
            <a:off x="0" y="2133774"/>
            <a:ext cx="12192000" cy="2231331"/>
          </a:xfrm>
        </p:spPr>
        <p:txBody>
          <a:bodyPr/>
          <a:lstStyle/>
          <a:p>
            <a:r>
              <a:rPr lang="fr-FR"/>
              <a:t>Cliquez sur l'icône pour ajouter une image</a:t>
            </a:r>
            <a:endParaRPr lang="en-US"/>
          </a:p>
        </p:txBody>
      </p:sp>
      <p:sp>
        <p:nvSpPr>
          <p:cNvPr id="21" name="Text Placeholder 27"/>
          <p:cNvSpPr>
            <a:spLocks noGrp="1"/>
          </p:cNvSpPr>
          <p:nvPr userDrawn="1">
            <p:ph type="body" sz="quarter" idx="15" hasCustomPrompt="1"/>
          </p:nvPr>
        </p:nvSpPr>
        <p:spPr>
          <a:xfrm>
            <a:off x="1775520" y="5013176"/>
            <a:ext cx="3456384" cy="288032"/>
          </a:xfrm>
        </p:spPr>
        <p:txBody>
          <a:bodyPr>
            <a:noAutofit/>
          </a:bodyPr>
          <a:lstStyle>
            <a:lvl1pPr algn="l">
              <a:buNone/>
              <a:defRPr sz="1600" b="1" baseline="0">
                <a:solidFill>
                  <a:schemeClr val="tx1"/>
                </a:solidFill>
              </a:defRPr>
            </a:lvl1pPr>
          </a:lstStyle>
          <a:p>
            <a:pPr lvl="0"/>
            <a:r>
              <a:rPr lang="en-US" dirty="0"/>
              <a:t>Name, Title</a:t>
            </a:r>
          </a:p>
        </p:txBody>
      </p:sp>
      <p:sp>
        <p:nvSpPr>
          <p:cNvPr id="22" name="Text Placeholder 27"/>
          <p:cNvSpPr>
            <a:spLocks noGrp="1"/>
          </p:cNvSpPr>
          <p:nvPr userDrawn="1">
            <p:ph type="body" sz="quarter" idx="16" hasCustomPrompt="1"/>
          </p:nvPr>
        </p:nvSpPr>
        <p:spPr>
          <a:xfrm>
            <a:off x="6672064" y="5013176"/>
            <a:ext cx="2929003" cy="288032"/>
          </a:xfrm>
        </p:spPr>
        <p:txBody>
          <a:bodyPr>
            <a:noAutofit/>
          </a:bodyPr>
          <a:lstStyle>
            <a:lvl1pPr algn="l">
              <a:buNone/>
              <a:defRPr sz="1600" b="1" baseline="0">
                <a:solidFill>
                  <a:schemeClr val="tx1"/>
                </a:solidFill>
              </a:defRPr>
            </a:lvl1pPr>
          </a:lstStyle>
          <a:p>
            <a:pPr lvl="0"/>
            <a:r>
              <a:rPr lang="en-US" dirty="0"/>
              <a:t>Find us at:</a:t>
            </a:r>
          </a:p>
        </p:txBody>
      </p:sp>
      <p:sp>
        <p:nvSpPr>
          <p:cNvPr id="23" name="Text Placeholder 27"/>
          <p:cNvSpPr>
            <a:spLocks noGrp="1"/>
          </p:cNvSpPr>
          <p:nvPr>
            <p:ph type="body" sz="quarter" idx="17" hasCustomPrompt="1"/>
          </p:nvPr>
        </p:nvSpPr>
        <p:spPr>
          <a:xfrm>
            <a:off x="2063552" y="5301208"/>
            <a:ext cx="3456384" cy="648072"/>
          </a:xfrm>
        </p:spPr>
        <p:txBody>
          <a:bodyPr>
            <a:noAutofit/>
          </a:bodyPr>
          <a:lstStyle>
            <a:lvl1pPr algn="l">
              <a:buNone/>
              <a:defRPr sz="1200" b="1" baseline="0">
                <a:solidFill>
                  <a:schemeClr val="tx1"/>
                </a:solidFill>
              </a:defRPr>
            </a:lvl1pPr>
          </a:lstStyle>
          <a:p>
            <a:pPr lvl="0"/>
            <a:r>
              <a:rPr lang="en-US" dirty="0"/>
              <a:t>123.456.7890</a:t>
            </a:r>
          </a:p>
          <a:p>
            <a:pPr lvl="0"/>
            <a:r>
              <a:rPr lang="en-US" dirty="0"/>
              <a:t>First.last@2020spaces.com</a:t>
            </a:r>
          </a:p>
          <a:p>
            <a:pPr lvl="0"/>
            <a:endParaRPr lang="en-US" dirty="0"/>
          </a:p>
        </p:txBody>
      </p:sp>
      <p:sp>
        <p:nvSpPr>
          <p:cNvPr id="25" name="Text Placeholder 27"/>
          <p:cNvSpPr>
            <a:spLocks noGrp="1"/>
          </p:cNvSpPr>
          <p:nvPr>
            <p:ph type="body" sz="quarter" idx="18" hasCustomPrompt="1"/>
          </p:nvPr>
        </p:nvSpPr>
        <p:spPr>
          <a:xfrm>
            <a:off x="6960096" y="5301208"/>
            <a:ext cx="3456384" cy="648072"/>
          </a:xfrm>
        </p:spPr>
        <p:txBody>
          <a:bodyPr>
            <a:noAutofit/>
          </a:bodyPr>
          <a:lstStyle>
            <a:lvl1pPr algn="l">
              <a:buNone/>
              <a:defRPr sz="1200" b="1" baseline="0">
                <a:solidFill>
                  <a:schemeClr val="tx1"/>
                </a:solidFill>
              </a:defRPr>
            </a:lvl1pPr>
          </a:lstStyle>
          <a:p>
            <a:pPr lvl="0"/>
            <a:r>
              <a:rPr lang="en-US" dirty="0"/>
              <a:t>twitter.com/2020</a:t>
            </a:r>
          </a:p>
          <a:p>
            <a:pPr lvl="0"/>
            <a:r>
              <a:rPr lang="en-US" dirty="0"/>
              <a:t>facebook.com/2020</a:t>
            </a:r>
          </a:p>
          <a:p>
            <a:pPr lvl="0"/>
            <a:endParaRPr lang="en-US" dirty="0"/>
          </a:p>
        </p:txBody>
      </p:sp>
      <p:sp>
        <p:nvSpPr>
          <p:cNvPr id="2" name="TextBox 1"/>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5"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605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entered Oran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1424" y="2492897"/>
            <a:ext cx="10363200" cy="1470025"/>
          </a:xfrm>
        </p:spPr>
        <p:txBody>
          <a:bodyPr>
            <a:normAutofit/>
          </a:bodyPr>
          <a:lstStyle>
            <a:lvl1pPr algn="ctr">
              <a:defRPr sz="6600">
                <a:solidFill>
                  <a:schemeClr val="accent1"/>
                </a:solidFill>
                <a:latin typeface="Calibri" panose="020F0502020204030204" pitchFamily="34" charset="0"/>
              </a:defRPr>
            </a:lvl1pPr>
          </a:lstStyle>
          <a:p>
            <a:r>
              <a:rPr lang="en-US" dirty="0"/>
              <a:t>Title Centered</a:t>
            </a:r>
          </a:p>
        </p:txBody>
      </p:sp>
      <p:sp>
        <p:nvSpPr>
          <p:cNvPr id="4" name="TextBox 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Tree>
    <p:extLst>
      <p:ext uri="{BB962C8B-B14F-4D97-AF65-F5344CB8AC3E}">
        <p14:creationId xmlns:p14="http://schemas.microsoft.com/office/powerpoint/2010/main" val="425705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ag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Calibri" panose="020F0502020204030204" pitchFamily="34" charset="0"/>
              </a:defRPr>
            </a:lvl1pPr>
          </a:lstStyle>
          <a:p>
            <a:r>
              <a:rPr lang="en-US" dirty="0"/>
              <a:t>Page Title</a:t>
            </a:r>
          </a:p>
        </p:txBody>
      </p:sp>
      <p:sp>
        <p:nvSpPr>
          <p:cNvPr id="4" name="TextBox 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5"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421342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274639"/>
            <a:ext cx="10972800" cy="1143000"/>
          </a:xfrm>
        </p:spPr>
        <p:txBody>
          <a:bodyPr>
            <a:normAutofit/>
          </a:bodyPr>
          <a:lstStyle>
            <a:lvl1pPr algn="ctr">
              <a:defRPr sz="3800">
                <a:solidFill>
                  <a:schemeClr val="tx1"/>
                </a:solidFill>
                <a:latin typeface="Calibri" panose="020F0502020204030204" pitchFamily="34" charset="0"/>
              </a:defRPr>
            </a:lvl1pPr>
          </a:lstStyle>
          <a:p>
            <a:r>
              <a:rPr lang="en-US" dirty="0"/>
              <a:t>Insert Text</a:t>
            </a:r>
          </a:p>
        </p:txBody>
      </p:sp>
      <p:sp>
        <p:nvSpPr>
          <p:cNvPr id="8" name="Content Placeholder 2"/>
          <p:cNvSpPr>
            <a:spLocks noGrp="1"/>
          </p:cNvSpPr>
          <p:nvPr>
            <p:ph idx="1" hasCustomPrompt="1"/>
          </p:nvPr>
        </p:nvSpPr>
        <p:spPr>
          <a:xfrm>
            <a:off x="609600" y="1600202"/>
            <a:ext cx="10972800" cy="4525963"/>
          </a:xfrm>
        </p:spPr>
        <p:txBody>
          <a:bodyPr/>
          <a:lstStyle>
            <a:lvl1pPr>
              <a:buClr>
                <a:schemeClr val="accent1"/>
              </a:buClr>
              <a:defRPr>
                <a:solidFill>
                  <a:schemeClr val="tx1"/>
                </a:solidFill>
                <a:latin typeface="Calibri" panose="020F0502020204030204" pitchFamily="34" charset="0"/>
              </a:defRPr>
            </a:lvl1pPr>
            <a:lvl2pPr marL="742950" indent="-285750">
              <a:buClr>
                <a:schemeClr val="accent1"/>
              </a:buClr>
              <a:buFont typeface="Arial" panose="020B0604020202020204" pitchFamily="34" charset="0"/>
              <a:buChar char="•"/>
              <a:defRPr>
                <a:solidFill>
                  <a:schemeClr val="tx1"/>
                </a:solidFill>
                <a:latin typeface="Calibri" panose="020F0502020204030204" pitchFamily="34" charset="0"/>
              </a:defRPr>
            </a:lvl2pPr>
            <a:lvl3pPr>
              <a:buClr>
                <a:schemeClr val="accent1"/>
              </a:buClr>
              <a:defRPr>
                <a:solidFill>
                  <a:schemeClr val="tx1"/>
                </a:solidFill>
                <a:latin typeface="Calibri" panose="020F0502020204030204" pitchFamily="34" charset="0"/>
              </a:defRPr>
            </a:lvl3pPr>
            <a:lvl4pPr>
              <a:buClr>
                <a:schemeClr val="accent1"/>
              </a:buClr>
              <a:defRPr>
                <a:solidFill>
                  <a:schemeClr val="tx1"/>
                </a:solidFill>
                <a:latin typeface="Calibri" panose="020F0502020204030204" pitchFamily="34" charset="0"/>
              </a:defRPr>
            </a:lvl4pPr>
            <a:lvl5pPr>
              <a:buClr>
                <a:schemeClr val="accent1"/>
              </a:buClr>
              <a:defRPr>
                <a:solidFill>
                  <a:schemeClr val="tx1"/>
                </a:solidFill>
                <a:latin typeface="Calibri" panose="020F0502020204030204" pitchFamily="34" charset="0"/>
              </a:defRPr>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6"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721230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Calibri" panose="020F0502020204030204" pitchFamily="34" charset="0"/>
              </a:defRPr>
            </a:lvl1pPr>
          </a:lstStyle>
          <a:p>
            <a:r>
              <a:rPr lang="en-US" dirty="0"/>
              <a:t>Insert Text</a:t>
            </a:r>
          </a:p>
        </p:txBody>
      </p:sp>
      <p:sp>
        <p:nvSpPr>
          <p:cNvPr id="3" name="Content Placeholder 2"/>
          <p:cNvSpPr>
            <a:spLocks noGrp="1"/>
          </p:cNvSpPr>
          <p:nvPr>
            <p:ph sz="half" idx="1" hasCustomPrompt="1"/>
          </p:nvPr>
        </p:nvSpPr>
        <p:spPr>
          <a:xfrm>
            <a:off x="609600" y="1600202"/>
            <a:ext cx="5384800" cy="4525963"/>
          </a:xfrm>
        </p:spPr>
        <p:txBody>
          <a:bodyPr/>
          <a:lstStyle>
            <a:lvl1pPr>
              <a:defRPr sz="2800" baseline="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97600" y="1600202"/>
            <a:ext cx="5384800" cy="4525963"/>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620196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Calibri" panose="020F0502020204030204" pitchFamily="34" charset="0"/>
              </a:defRPr>
            </a:lvl1pPr>
          </a:lstStyle>
          <a:p>
            <a:r>
              <a:rPr lang="en-US" dirty="0"/>
              <a:t>Insert Text</a:t>
            </a:r>
          </a:p>
        </p:txBody>
      </p:sp>
      <p:sp>
        <p:nvSpPr>
          <p:cNvPr id="3" name="Text Placeholder 2"/>
          <p:cNvSpPr>
            <a:spLocks noGrp="1"/>
          </p:cNvSpPr>
          <p:nvPr>
            <p:ph type="body" idx="1" hasCustomPrompt="1"/>
          </p:nvPr>
        </p:nvSpPr>
        <p:spPr>
          <a:xfrm>
            <a:off x="609600" y="1535114"/>
            <a:ext cx="5386917" cy="639763"/>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Text</a:t>
            </a:r>
          </a:p>
        </p:txBody>
      </p:sp>
      <p:sp>
        <p:nvSpPr>
          <p:cNvPr id="4" name="Content Placeholder 3"/>
          <p:cNvSpPr>
            <a:spLocks noGrp="1"/>
          </p:cNvSpPr>
          <p:nvPr>
            <p:ph sz="half" idx="2" hasCustomPrompt="1"/>
          </p:nvPr>
        </p:nvSpPr>
        <p:spPr>
          <a:xfrm>
            <a:off x="609600" y="2174875"/>
            <a:ext cx="5386917"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70" y="1535114"/>
            <a:ext cx="5389033" cy="639763"/>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Text</a:t>
            </a:r>
          </a:p>
        </p:txBody>
      </p:sp>
      <p:sp>
        <p:nvSpPr>
          <p:cNvPr id="6" name="Content Placeholder 5"/>
          <p:cNvSpPr>
            <a:spLocks noGrp="1"/>
          </p:cNvSpPr>
          <p:nvPr>
            <p:ph sz="quarter" idx="4" hasCustomPrompt="1"/>
          </p:nvPr>
        </p:nvSpPr>
        <p:spPr>
          <a:xfrm>
            <a:off x="6193370" y="2174875"/>
            <a:ext cx="5389033"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10"/>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39012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933688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Lst>
  <p:hf sldNum="0" hdr="0" ftr="0" dt="0"/>
  <p:txStyles>
    <p:title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524000" y="6741368"/>
            <a:ext cx="9144000" cy="116632"/>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2020Logo_wTagli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1584" y="2780928"/>
            <a:ext cx="7621860" cy="785540"/>
          </a:xfrm>
          <a:prstGeom prst="rect">
            <a:avLst/>
          </a:prstGeom>
          <a:effectLst>
            <a:reflection blurRad="6350" stA="9000" endPos="92000" dist="139700" dir="5400000" sy="-100000" algn="bl" rotWithShape="0"/>
          </a:effectLst>
        </p:spPr>
      </p:pic>
    </p:spTree>
    <p:extLst>
      <p:ext uri="{BB962C8B-B14F-4D97-AF65-F5344CB8AC3E}">
        <p14:creationId xmlns:p14="http://schemas.microsoft.com/office/powerpoint/2010/main" val="121133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best practices</a:t>
            </a:r>
          </a:p>
        </p:txBody>
      </p:sp>
      <p:sp>
        <p:nvSpPr>
          <p:cNvPr id="32" name="Content Placeholder 31"/>
          <p:cNvSpPr>
            <a:spLocks noGrp="1"/>
          </p:cNvSpPr>
          <p:nvPr>
            <p:ph idx="1"/>
          </p:nvPr>
        </p:nvSpPr>
        <p:spPr/>
        <p:txBody>
          <a:bodyPr vert="horz" lIns="91440" tIns="45720" rIns="91440" bIns="45720" rtlCol="0" anchor="t">
            <a:normAutofit fontScale="92500"/>
          </a:bodyPr>
          <a:lstStyle/>
          <a:p>
            <a:pPr marL="0" indent="0" algn="just">
              <a:spcBef>
                <a:spcPts val="600"/>
              </a:spcBef>
              <a:buNone/>
            </a:pPr>
            <a:r>
              <a:rPr lang="en-US" sz="2600" u="sng" dirty="0">
                <a:latin typeface="Calibri Light" panose="020F0302020204030204" pitchFamily="34" charset="0"/>
              </a:rPr>
              <a:t>Descriptions</a:t>
            </a:r>
          </a:p>
          <a:p>
            <a:pPr>
              <a:spcBef>
                <a:spcPts val="600"/>
              </a:spcBef>
              <a:buFont typeface="Courier New" panose="02070309020205020404" pitchFamily="49" charset="0"/>
              <a:buChar char="o"/>
            </a:pPr>
            <a:r>
              <a:rPr lang="en-US" sz="2400" dirty="0">
                <a:latin typeface="Calibri Light" panose="020F0302020204030204" pitchFamily="34" charset="0"/>
              </a:rPr>
              <a:t>Descriptions can be modified in the 2020 catalog if possible or can also be done in the </a:t>
            </a:r>
            <a:r>
              <a:rPr lang="en-US" sz="2400" i="1" dirty="0">
                <a:latin typeface="Calibri Light" panose="020F0302020204030204" pitchFamily="34" charset="0"/>
              </a:rPr>
              <a:t>15_Options_Upcharges.csv</a:t>
            </a:r>
            <a:r>
              <a:rPr lang="en-US" sz="2400" dirty="0">
                <a:latin typeface="Calibri Light" panose="020F0302020204030204" pitchFamily="34" charset="0"/>
              </a:rPr>
              <a:t> (please refer to slide “Display Names”);</a:t>
            </a:r>
          </a:p>
          <a:p>
            <a:pPr algn="just">
              <a:spcBef>
                <a:spcPts val="600"/>
              </a:spcBef>
              <a:buFont typeface="Courier New" panose="02070309020205020404" pitchFamily="49" charset="0"/>
              <a:buChar char="o"/>
            </a:pPr>
            <a:r>
              <a:rPr lang="en-US" sz="2400" dirty="0">
                <a:latin typeface="Calibri Light" panose="020F0302020204030204" pitchFamily="34" charset="0"/>
              </a:rPr>
              <a:t>Must not be too long and repetitive;</a:t>
            </a:r>
          </a:p>
          <a:p>
            <a:pPr lvl="1" algn="just">
              <a:spcBef>
                <a:spcPts val="600"/>
              </a:spcBef>
            </a:pPr>
            <a:r>
              <a:rPr lang="en-US" sz="2000" dirty="0">
                <a:latin typeface="Calibri Light" panose="020F0302020204030204" pitchFamily="34" charset="0"/>
              </a:rPr>
              <a:t>Not available with….(not necessary; can be handle with restrictions, please refer to webinar session 2);</a:t>
            </a:r>
          </a:p>
          <a:p>
            <a:pPr lvl="1" algn="just">
              <a:spcBef>
                <a:spcPts val="600"/>
              </a:spcBef>
            </a:pPr>
            <a:r>
              <a:rPr lang="en-US" sz="2000" dirty="0">
                <a:latin typeface="Calibri Light" panose="020F0302020204030204" pitchFamily="34" charset="0"/>
              </a:rPr>
              <a:t>Message included (should be done in the 3rd pane, please refer to slide “Third Pane Specifications”);</a:t>
            </a:r>
          </a:p>
          <a:p>
            <a:pPr lvl="1">
              <a:spcBef>
                <a:spcPts val="600"/>
              </a:spcBef>
            </a:pPr>
            <a:r>
              <a:rPr lang="en-US" sz="2000" dirty="0">
                <a:latin typeface="Calibri Light" panose="020F0302020204030204" pitchFamily="34" charset="0"/>
              </a:rPr>
              <a:t>% or price group (should be done in the 3rd pane, please refer to slide “Third Pane Specifications”).</a:t>
            </a:r>
          </a:p>
          <a:p>
            <a:pPr marL="457200" lvl="1" indent="0" algn="just">
              <a:spcBef>
                <a:spcPts val="600"/>
              </a:spcBef>
              <a:buNone/>
            </a:pPr>
            <a:endParaRPr lang="en-US" sz="1200" dirty="0">
              <a:latin typeface="Calibri Light" panose="020F0302020204030204" pitchFamily="34" charset="0"/>
            </a:endParaRPr>
          </a:p>
          <a:p>
            <a:pPr marL="0" indent="0" algn="just">
              <a:spcBef>
                <a:spcPts val="600"/>
              </a:spcBef>
              <a:buNone/>
            </a:pPr>
            <a:r>
              <a:rPr lang="en-US" sz="2600" u="sng" dirty="0" err="1">
                <a:latin typeface="Calibri Light" panose="020F0302020204030204" pitchFamily="34" charset="0"/>
              </a:rPr>
              <a:t>Linkcodes</a:t>
            </a:r>
            <a:r>
              <a:rPr lang="en-US" sz="2600" u="sng" dirty="0">
                <a:latin typeface="Calibri Light" panose="020F0302020204030204" pitchFamily="34" charset="0"/>
              </a:rPr>
              <a:t>, </a:t>
            </a:r>
            <a:r>
              <a:rPr lang="en-US" sz="2600" u="sng" dirty="0" err="1">
                <a:latin typeface="Calibri Light" panose="020F0302020204030204" pitchFamily="34" charset="0"/>
              </a:rPr>
              <a:t>Usercodes</a:t>
            </a:r>
            <a:r>
              <a:rPr lang="en-US" sz="2600" u="sng" dirty="0">
                <a:latin typeface="Calibri Light" panose="020F0302020204030204" pitchFamily="34" charset="0"/>
              </a:rPr>
              <a:t> &amp; </a:t>
            </a:r>
            <a:r>
              <a:rPr lang="en-US" sz="2600" u="sng" dirty="0" err="1">
                <a:latin typeface="Calibri Light" panose="020F0302020204030204" pitchFamily="34" charset="0"/>
              </a:rPr>
              <a:t>WhichCabCode</a:t>
            </a:r>
            <a:endParaRPr lang="en-US" sz="2600" u="sng" dirty="0">
              <a:latin typeface="Calibri Light" panose="020F0302020204030204" pitchFamily="34" charset="0"/>
            </a:endParaRPr>
          </a:p>
          <a:p>
            <a:pPr algn="just">
              <a:spcBef>
                <a:spcPts val="600"/>
              </a:spcBef>
              <a:buFont typeface="Courier New" panose="02070309020205020404" pitchFamily="49" charset="0"/>
              <a:buChar char="o"/>
            </a:pPr>
            <a:r>
              <a:rPr lang="en-US" sz="2400" dirty="0">
                <a:latin typeface="Calibri Light" panose="020F0302020204030204" pitchFamily="34" charset="0"/>
              </a:rPr>
              <a:t>Make sure these variables are properly set on appropriate global styles categories (Premiums, Styles &amp; Pricing, Hardware).</a:t>
            </a:r>
            <a:endParaRPr lang="en-CA" sz="2400" dirty="0">
              <a:latin typeface="Calibri Light" panose="020F0302020204030204" pitchFamily="34" charset="0"/>
            </a:endParaRPr>
          </a:p>
          <a:p>
            <a:pPr algn="just"/>
            <a:endParaRPr lang="en-CA" dirty="0"/>
          </a:p>
          <a:p>
            <a:pPr lvl="1"/>
            <a:endParaRPr lang="en-CA" dirty="0"/>
          </a:p>
          <a:p>
            <a:pPr lvl="1"/>
            <a:endParaRPr lang="en-CA" dirty="0"/>
          </a:p>
        </p:txBody>
      </p:sp>
    </p:spTree>
    <p:extLst>
      <p:ext uri="{BB962C8B-B14F-4D97-AF65-F5344CB8AC3E}">
        <p14:creationId xmlns:p14="http://schemas.microsoft.com/office/powerpoint/2010/main" val="1096447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best practices</a:t>
            </a:r>
          </a:p>
        </p:txBody>
      </p:sp>
      <p:sp>
        <p:nvSpPr>
          <p:cNvPr id="32" name="Content Placeholder 31"/>
          <p:cNvSpPr>
            <a:spLocks noGrp="1"/>
          </p:cNvSpPr>
          <p:nvPr>
            <p:ph idx="1"/>
          </p:nvPr>
        </p:nvSpPr>
        <p:spPr/>
        <p:txBody>
          <a:bodyPr vert="horz" lIns="91440" tIns="45720" rIns="91440" bIns="45720" rtlCol="0" anchor="t">
            <a:normAutofit fontScale="77500" lnSpcReduction="20000"/>
          </a:bodyPr>
          <a:lstStyle/>
          <a:p>
            <a:pPr marL="0" indent="0" algn="just">
              <a:lnSpc>
                <a:spcPct val="120000"/>
              </a:lnSpc>
              <a:spcBef>
                <a:spcPts val="600"/>
              </a:spcBef>
              <a:buNone/>
            </a:pPr>
            <a:r>
              <a:rPr lang="en-CA" sz="3100" u="sng" dirty="0">
                <a:latin typeface="Calibri Light" panose="020F0302020204030204" pitchFamily="34" charset="0"/>
              </a:rPr>
              <a:t>Option Images</a:t>
            </a:r>
          </a:p>
          <a:p>
            <a:pPr marL="457200" lvl="2" indent="-457200" algn="just">
              <a:lnSpc>
                <a:spcPct val="120000"/>
              </a:lnSpc>
              <a:spcBef>
                <a:spcPts val="600"/>
              </a:spcBef>
              <a:buFont typeface="Courier New" panose="02070309020205020404" pitchFamily="49" charset="0"/>
              <a:buChar char="o"/>
            </a:pPr>
            <a:r>
              <a:rPr lang="en-US" sz="2800" dirty="0">
                <a:latin typeface="Calibri Light" panose="020F0302020204030204" pitchFamily="34" charset="0"/>
              </a:rPr>
              <a:t>Recommended image format is .jpg or .</a:t>
            </a:r>
            <a:r>
              <a:rPr lang="en-US" sz="2800" dirty="0" err="1">
                <a:latin typeface="Calibri Light" panose="020F0302020204030204" pitchFamily="34" charset="0"/>
              </a:rPr>
              <a:t>png</a:t>
            </a:r>
            <a:r>
              <a:rPr lang="en-US" sz="2800" dirty="0">
                <a:latin typeface="Calibri Light" panose="020F0302020204030204" pitchFamily="34" charset="0"/>
              </a:rPr>
              <a:t>.  Image with clear background (.</a:t>
            </a:r>
            <a:r>
              <a:rPr lang="en-US" sz="2800" dirty="0" err="1">
                <a:latin typeface="Calibri Light" panose="020F0302020204030204" pitchFamily="34" charset="0"/>
              </a:rPr>
              <a:t>png</a:t>
            </a:r>
            <a:r>
              <a:rPr lang="en-US" sz="2800" dirty="0">
                <a:latin typeface="Calibri Light" panose="020F0302020204030204" pitchFamily="34" charset="0"/>
              </a:rPr>
              <a:t>) will show the selection box color all around the image for a different visual result; </a:t>
            </a:r>
          </a:p>
          <a:p>
            <a:pPr marL="457200" lvl="2" indent="-457200" algn="just">
              <a:lnSpc>
                <a:spcPct val="120000"/>
              </a:lnSpc>
              <a:spcBef>
                <a:spcPts val="600"/>
              </a:spcBef>
              <a:buFont typeface="Courier New" panose="02070309020205020404" pitchFamily="49" charset="0"/>
              <a:buChar char="o"/>
            </a:pPr>
            <a:r>
              <a:rPr lang="en-US" sz="2800" dirty="0">
                <a:latin typeface="Calibri Light" panose="020F0302020204030204" pitchFamily="34" charset="0"/>
              </a:rPr>
              <a:t>The images will be displayed in their original dimensions.  Therefore, it is important that images are provided in the correct sizes.  It is recommended that the images are no larger than 150x150px. As an example, for an html page of 1325px:</a:t>
            </a:r>
          </a:p>
          <a:p>
            <a:pPr marL="914400" lvl="3" indent="-457200" algn="just">
              <a:lnSpc>
                <a:spcPct val="120000"/>
              </a:lnSpc>
              <a:spcBef>
                <a:spcPts val="600"/>
              </a:spcBef>
            </a:pPr>
            <a:r>
              <a:rPr lang="en-US" sz="2400" dirty="0">
                <a:latin typeface="Calibri Light" panose="020F0302020204030204" pitchFamily="34" charset="0"/>
              </a:rPr>
              <a:t>To display 3 pictures per row, width of images should be around 150px wide;</a:t>
            </a:r>
          </a:p>
          <a:p>
            <a:pPr marL="914400" lvl="3" indent="-457200" algn="just">
              <a:lnSpc>
                <a:spcPct val="120000"/>
              </a:lnSpc>
              <a:spcBef>
                <a:spcPts val="600"/>
              </a:spcBef>
            </a:pPr>
            <a:r>
              <a:rPr lang="en-US" sz="2400" dirty="0">
                <a:latin typeface="Calibri Light" panose="020F0302020204030204" pitchFamily="34" charset="0"/>
              </a:rPr>
              <a:t>To display 4 pictures per row, width of images should be around 110px wide;</a:t>
            </a:r>
          </a:p>
          <a:p>
            <a:pPr marL="457200" lvl="2" indent="-457200" algn="just">
              <a:lnSpc>
                <a:spcPct val="120000"/>
              </a:lnSpc>
              <a:spcBef>
                <a:spcPts val="600"/>
              </a:spcBef>
              <a:buFont typeface="Courier New" panose="02070309020205020404" pitchFamily="49" charset="0"/>
              <a:buChar char="o"/>
            </a:pPr>
            <a:r>
              <a:rPr lang="en-US" sz="2800" dirty="0">
                <a:latin typeface="Calibri Light" panose="020F0302020204030204" pitchFamily="34" charset="0"/>
              </a:rPr>
              <a:t>The images for options of the same feature must be the same size to create a better look; however, these dimensions may differ from one feature to another. </a:t>
            </a:r>
          </a:p>
          <a:p>
            <a:pPr marL="914400" lvl="3" indent="-457200" algn="just">
              <a:lnSpc>
                <a:spcPct val="120000"/>
              </a:lnSpc>
              <a:spcBef>
                <a:spcPts val="600"/>
              </a:spcBef>
            </a:pPr>
            <a:r>
              <a:rPr lang="en-US" sz="2400" dirty="0">
                <a:latin typeface="Calibri Light" panose="020F0302020204030204" pitchFamily="34" charset="0"/>
              </a:rPr>
              <a:t>I.e.: Door Style feature images could be 120x150 pixels and images for the Finishes feature could be 100x100 pixels.</a:t>
            </a:r>
          </a:p>
          <a:p>
            <a:pPr lvl="1" algn="just"/>
            <a:endParaRPr lang="fr-CA" dirty="0">
              <a:latin typeface="Calibri Light" panose="020F0302020204030204" pitchFamily="34" charset="0"/>
            </a:endParaRPr>
          </a:p>
          <a:p>
            <a:pPr lvl="1" algn="just"/>
            <a:endParaRPr lang="fr-CA" dirty="0">
              <a:latin typeface="Calibri Light" panose="020F0302020204030204" pitchFamily="34" charset="0"/>
            </a:endParaRPr>
          </a:p>
          <a:p>
            <a:pPr marL="914400" lvl="2" indent="0" algn="just">
              <a:buNone/>
            </a:pPr>
            <a:endParaRPr lang="fr-CA" dirty="0">
              <a:latin typeface="Calibri Light" panose="020F0302020204030204" pitchFamily="34" charset="0"/>
            </a:endParaRPr>
          </a:p>
          <a:p>
            <a:pPr lvl="1" algn="just">
              <a:buFont typeface="Courier New" panose="02070309020205020404" pitchFamily="49" charset="0"/>
              <a:buChar char="o"/>
            </a:pPr>
            <a:endParaRPr lang="en-CA" dirty="0"/>
          </a:p>
          <a:p>
            <a:pPr algn="just"/>
            <a:endParaRPr lang="en-CA" dirty="0"/>
          </a:p>
          <a:p>
            <a:pPr lvl="1"/>
            <a:endParaRPr lang="en-CA" dirty="0"/>
          </a:p>
          <a:p>
            <a:pPr lvl="1"/>
            <a:endParaRPr lang="en-CA" dirty="0"/>
          </a:p>
        </p:txBody>
      </p:sp>
    </p:spTree>
    <p:extLst>
      <p:ext uri="{BB962C8B-B14F-4D97-AF65-F5344CB8AC3E}">
        <p14:creationId xmlns:p14="http://schemas.microsoft.com/office/powerpoint/2010/main" val="1231898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best practices</a:t>
            </a:r>
          </a:p>
        </p:txBody>
      </p:sp>
      <p:sp>
        <p:nvSpPr>
          <p:cNvPr id="32" name="Content Placeholder 31"/>
          <p:cNvSpPr>
            <a:spLocks noGrp="1"/>
          </p:cNvSpPr>
          <p:nvPr>
            <p:ph idx="1"/>
          </p:nvPr>
        </p:nvSpPr>
        <p:spPr/>
        <p:txBody>
          <a:bodyPr vert="horz" lIns="91440" tIns="45720" rIns="91440" bIns="45720" rtlCol="0" anchor="t">
            <a:normAutofit/>
          </a:bodyPr>
          <a:lstStyle/>
          <a:p>
            <a:pPr marL="0" indent="0" algn="just">
              <a:spcBef>
                <a:spcPts val="600"/>
              </a:spcBef>
              <a:buNone/>
            </a:pPr>
            <a:r>
              <a:rPr lang="en-CA" sz="2600" u="sng" dirty="0">
                <a:latin typeface="Calibri Light" panose="020F0302020204030204" pitchFamily="34" charset="0"/>
              </a:rPr>
              <a:t>Printout Text Blocks</a:t>
            </a:r>
          </a:p>
          <a:p>
            <a:pPr marL="457200" lvl="2" indent="-457200" algn="just">
              <a:spcBef>
                <a:spcPts val="600"/>
              </a:spcBef>
              <a:buFont typeface="Courier New" panose="02070309020205020404" pitchFamily="49" charset="0"/>
              <a:buChar char="o"/>
            </a:pPr>
            <a:r>
              <a:rPr lang="en-US" dirty="0">
                <a:latin typeface="Calibri Light" panose="020F0302020204030204" pitchFamily="34" charset="0"/>
              </a:rPr>
              <a:t>We suggest to put a sentence or two about the company at the top;</a:t>
            </a:r>
          </a:p>
          <a:p>
            <a:pPr marL="457200" lvl="2" indent="-457200" algn="just">
              <a:spcBef>
                <a:spcPts val="600"/>
              </a:spcBef>
              <a:buFont typeface="Courier New" panose="02070309020205020404" pitchFamily="49" charset="0"/>
              <a:buChar char="o"/>
            </a:pPr>
            <a:r>
              <a:rPr lang="en-US" dirty="0">
                <a:latin typeface="Calibri Light" panose="020F0302020204030204" pitchFamily="34" charset="0"/>
              </a:rPr>
              <a:t>We strongly recommend to add a disclaimer below the table of images: </a:t>
            </a:r>
          </a:p>
          <a:p>
            <a:pPr marL="0" lvl="2" indent="0" algn="just">
              <a:spcBef>
                <a:spcPts val="600"/>
              </a:spcBef>
              <a:buNone/>
            </a:pPr>
            <a:r>
              <a:rPr lang="en-US" dirty="0">
                <a:latin typeface="Calibri Light" panose="020F0302020204030204" pitchFamily="34" charset="0"/>
              </a:rPr>
              <a:t>       “</a:t>
            </a:r>
            <a:r>
              <a:rPr lang="en-US" dirty="0">
                <a:solidFill>
                  <a:srgbClr val="FF6600"/>
                </a:solidFill>
                <a:latin typeface="Calibri Light" panose="020F0302020204030204" pitchFamily="34" charset="0"/>
              </a:rPr>
              <a:t>Disclaimer:</a:t>
            </a:r>
            <a:r>
              <a:rPr lang="en-US" dirty="0">
                <a:latin typeface="Calibri Light" panose="020F0302020204030204" pitchFamily="34" charset="0"/>
              </a:rPr>
              <a:t> </a:t>
            </a:r>
            <a:r>
              <a:rPr lang="en-US" dirty="0">
                <a:solidFill>
                  <a:srgbClr val="FF6600"/>
                </a:solidFill>
                <a:latin typeface="Calibri Light" panose="020F0302020204030204" pitchFamily="34" charset="0"/>
              </a:rPr>
              <a:t>Images shown here are a representation of your selections, </a:t>
            </a:r>
          </a:p>
          <a:p>
            <a:pPr marL="0" lvl="2" indent="0" algn="just">
              <a:spcBef>
                <a:spcPts val="600"/>
              </a:spcBef>
              <a:buNone/>
            </a:pPr>
            <a:r>
              <a:rPr lang="en-US" dirty="0">
                <a:solidFill>
                  <a:srgbClr val="FF6600"/>
                </a:solidFill>
                <a:latin typeface="Calibri Light" panose="020F0302020204030204" pitchFamily="34" charset="0"/>
              </a:rPr>
              <a:t>         not an exact rendition.</a:t>
            </a:r>
            <a:r>
              <a:rPr lang="en-US" dirty="0">
                <a:latin typeface="Calibri Light" panose="020F0302020204030204" pitchFamily="34" charset="0"/>
              </a:rPr>
              <a:t>”</a:t>
            </a:r>
          </a:p>
          <a:p>
            <a:pPr algn="just">
              <a:buFont typeface="Courier New" panose="02070309020205020404" pitchFamily="49" charset="0"/>
              <a:buChar char="o"/>
            </a:pPr>
            <a:r>
              <a:rPr lang="en-CA" sz="2400" dirty="0">
                <a:latin typeface="Calibri Light" panose="020F0302020204030204" pitchFamily="34" charset="0"/>
              </a:rPr>
              <a:t>Please refer to the example on the next slide.</a:t>
            </a:r>
            <a:endParaRPr lang="fr-CA" sz="2400" dirty="0">
              <a:latin typeface="Calibri Light" panose="020F0302020204030204" pitchFamily="34" charset="0"/>
            </a:endParaRPr>
          </a:p>
          <a:p>
            <a:pPr lvl="1" algn="just"/>
            <a:endParaRPr lang="fr-CA" dirty="0">
              <a:latin typeface="Calibri Light" panose="020F0302020204030204" pitchFamily="34" charset="0"/>
            </a:endParaRPr>
          </a:p>
          <a:p>
            <a:pPr marL="914400" lvl="2" indent="0" algn="just">
              <a:buNone/>
            </a:pPr>
            <a:endParaRPr lang="fr-CA" dirty="0">
              <a:latin typeface="Calibri Light" panose="020F0302020204030204" pitchFamily="34" charset="0"/>
            </a:endParaRPr>
          </a:p>
          <a:p>
            <a:pPr lvl="1" algn="just">
              <a:buFont typeface="Courier New" panose="02070309020205020404" pitchFamily="49" charset="0"/>
              <a:buChar char="o"/>
            </a:pPr>
            <a:endParaRPr lang="en-CA" dirty="0"/>
          </a:p>
          <a:p>
            <a:pPr algn="just"/>
            <a:endParaRPr lang="en-CA" dirty="0"/>
          </a:p>
          <a:p>
            <a:pPr lvl="1"/>
            <a:endParaRPr lang="en-CA" dirty="0"/>
          </a:p>
          <a:p>
            <a:pPr lvl="1"/>
            <a:endParaRPr lang="en-CA" dirty="0"/>
          </a:p>
        </p:txBody>
      </p:sp>
    </p:spTree>
    <p:extLst>
      <p:ext uri="{BB962C8B-B14F-4D97-AF65-F5344CB8AC3E}">
        <p14:creationId xmlns:p14="http://schemas.microsoft.com/office/powerpoint/2010/main" val="1059189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cap="small" dirty="0">
                <a:latin typeface="Calibri Light" panose="020F0302020204030204" pitchFamily="34" charset="0"/>
              </a:rPr>
              <a:t>best practices</a:t>
            </a:r>
            <a:endParaRPr lang="fr-CA" dirty="0"/>
          </a:p>
        </p:txBody>
      </p:sp>
      <p:sp>
        <p:nvSpPr>
          <p:cNvPr id="3" name="Content Placeholder 2"/>
          <p:cNvSpPr>
            <a:spLocks noGrp="1"/>
          </p:cNvSpPr>
          <p:nvPr>
            <p:ph idx="1"/>
          </p:nvPr>
        </p:nvSpPr>
        <p:spPr/>
        <p:txBody>
          <a:bodyPr>
            <a:normAutofit/>
          </a:bodyPr>
          <a:lstStyle/>
          <a:p>
            <a:pPr marL="0" indent="0">
              <a:buNone/>
            </a:pPr>
            <a:r>
              <a:rPr lang="en-CA" sz="2600" dirty="0">
                <a:latin typeface="Calibri Light" panose="020F0302020204030204" pitchFamily="34" charset="0"/>
              </a:rPr>
              <a:t>Printout text blocks example</a:t>
            </a:r>
            <a:endParaRPr lang="fr-CA" sz="2600" dirty="0">
              <a:latin typeface="Calibri Light" panose="020F0302020204030204" pitchFamily="34" charset="0"/>
            </a:endParaRPr>
          </a:p>
        </p:txBody>
      </p:sp>
      <p:pic>
        <p:nvPicPr>
          <p:cNvPr id="4"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5612" y="1600203"/>
            <a:ext cx="3792343" cy="4582974"/>
          </a:xfrm>
          <a:prstGeom prst="rect">
            <a:avLst/>
          </a:prstGeom>
        </p:spPr>
      </p:pic>
    </p:spTree>
    <p:extLst>
      <p:ext uri="{BB962C8B-B14F-4D97-AF65-F5344CB8AC3E}">
        <p14:creationId xmlns:p14="http://schemas.microsoft.com/office/powerpoint/2010/main" val="212056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display names changes</a:t>
            </a:r>
          </a:p>
        </p:txBody>
      </p:sp>
      <p:sp>
        <p:nvSpPr>
          <p:cNvPr id="32" name="Content Placeholder 31"/>
          <p:cNvSpPr>
            <a:spLocks noGrp="1"/>
          </p:cNvSpPr>
          <p:nvPr>
            <p:ph idx="1"/>
          </p:nvPr>
        </p:nvSpPr>
        <p:spPr/>
        <p:txBody>
          <a:bodyPr vert="horz" lIns="91440" tIns="45720" rIns="91440" bIns="45720" rtlCol="0" anchor="t">
            <a:normAutofit/>
          </a:bodyPr>
          <a:lstStyle/>
          <a:p>
            <a:pPr algn="just">
              <a:spcBef>
                <a:spcPts val="600"/>
              </a:spcBef>
              <a:buFont typeface="Courier New" panose="02070309020205020404" pitchFamily="49" charset="0"/>
              <a:buChar char="o"/>
            </a:pPr>
            <a:r>
              <a:rPr lang="en-CA" sz="2600" dirty="0">
                <a:latin typeface="Calibri Light" panose="020F0302020204030204" pitchFamily="34" charset="0"/>
              </a:rPr>
              <a:t>Display names (descriptions) of options in GSV are identical as listed in the catalog. </a:t>
            </a:r>
          </a:p>
          <a:p>
            <a:pPr algn="just">
              <a:spcBef>
                <a:spcPts val="600"/>
              </a:spcBef>
              <a:buFont typeface="Courier New" panose="02070309020205020404" pitchFamily="49" charset="0"/>
              <a:buChar char="o"/>
            </a:pPr>
            <a:r>
              <a:rPr lang="en-CA" sz="2600" dirty="0">
                <a:latin typeface="Calibri Light" panose="020F0302020204030204" pitchFamily="34" charset="0"/>
              </a:rPr>
              <a:t>However, these names can be modified to be different in GSV </a:t>
            </a:r>
            <a:r>
              <a:rPr lang="en-US" sz="2600" dirty="0">
                <a:latin typeface="Calibri Light" panose="020F0302020204030204" pitchFamily="34" charset="0"/>
              </a:rPr>
              <a:t>especially if the 3</a:t>
            </a:r>
            <a:r>
              <a:rPr lang="en-US" sz="2600" baseline="30000" dirty="0">
                <a:latin typeface="Calibri Light" panose="020F0302020204030204" pitchFamily="34" charset="0"/>
              </a:rPr>
              <a:t>rd</a:t>
            </a:r>
            <a:r>
              <a:rPr lang="en-US" sz="2600" dirty="0">
                <a:latin typeface="Calibri Light" panose="020F0302020204030204" pitchFamily="34" charset="0"/>
              </a:rPr>
              <a:t> pane is used to give that information (i.e. % upcharge)</a:t>
            </a:r>
            <a:r>
              <a:rPr lang="en-CA" sz="2600" dirty="0">
                <a:latin typeface="Calibri Light" panose="020F0302020204030204" pitchFamily="34" charset="0"/>
              </a:rPr>
              <a:t>. </a:t>
            </a:r>
          </a:p>
          <a:p>
            <a:pPr algn="just">
              <a:spcBef>
                <a:spcPts val="600"/>
              </a:spcBef>
              <a:buFont typeface="Courier New" panose="02070309020205020404" pitchFamily="49" charset="0"/>
              <a:buChar char="o"/>
            </a:pPr>
            <a:r>
              <a:rPr lang="en-CA" sz="2600" dirty="0">
                <a:latin typeface="Calibri Light" panose="020F0302020204030204" pitchFamily="34" charset="0"/>
              </a:rPr>
              <a:t>Please find below an example of usage for a door style description.</a:t>
            </a:r>
          </a:p>
          <a:p>
            <a:pPr lvl="1" algn="just">
              <a:spcBef>
                <a:spcPts val="600"/>
              </a:spcBef>
            </a:pPr>
            <a:r>
              <a:rPr lang="en-CA" sz="2400" dirty="0">
                <a:latin typeface="Calibri Light" panose="020F0302020204030204" pitchFamily="34" charset="0"/>
              </a:rPr>
              <a:t>In the catalog: Shaker </a:t>
            </a:r>
            <a:r>
              <a:rPr lang="en-CA" sz="2400" dirty="0">
                <a:solidFill>
                  <a:srgbClr val="FF6600"/>
                </a:solidFill>
                <a:latin typeface="Calibri Light" panose="020F0302020204030204" pitchFamily="34" charset="0"/>
              </a:rPr>
              <a:t>{ Maple }</a:t>
            </a:r>
          </a:p>
          <a:p>
            <a:pPr lvl="1" algn="just">
              <a:spcBef>
                <a:spcPts val="600"/>
              </a:spcBef>
            </a:pPr>
            <a:r>
              <a:rPr lang="en-CA" sz="2400" dirty="0">
                <a:latin typeface="Calibri Light" panose="020F0302020204030204" pitchFamily="34" charset="0"/>
              </a:rPr>
              <a:t>In GSV: Shaker</a:t>
            </a:r>
          </a:p>
          <a:p>
            <a:pPr algn="just">
              <a:buFont typeface="Courier New" panose="02070309020205020404" pitchFamily="49" charset="0"/>
              <a:buChar char="o"/>
            </a:pPr>
            <a:endParaRPr lang="en-CA" sz="2800" dirty="0">
              <a:latin typeface="Calibri Light" panose="020F0302020204030204" pitchFamily="34" charset="0"/>
            </a:endParaRPr>
          </a:p>
          <a:p>
            <a:pPr algn="just"/>
            <a:endParaRPr lang="en-CA" dirty="0"/>
          </a:p>
          <a:p>
            <a:pPr algn="just"/>
            <a:endParaRPr lang="en-CA" dirty="0"/>
          </a:p>
          <a:p>
            <a:pPr lvl="1"/>
            <a:endParaRPr lang="en-CA" dirty="0"/>
          </a:p>
          <a:p>
            <a:pPr lvl="1"/>
            <a:endParaRPr lang="en-CA" dirty="0"/>
          </a:p>
        </p:txBody>
      </p:sp>
    </p:spTree>
    <p:extLst>
      <p:ext uri="{BB962C8B-B14F-4D97-AF65-F5344CB8AC3E}">
        <p14:creationId xmlns:p14="http://schemas.microsoft.com/office/powerpoint/2010/main" val="684541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style.css/gsvprintstyle.css</a:t>
            </a:r>
          </a:p>
        </p:txBody>
      </p:sp>
      <p:sp>
        <p:nvSpPr>
          <p:cNvPr id="32" name="Content Placeholder 31"/>
          <p:cNvSpPr>
            <a:spLocks noGrp="1"/>
          </p:cNvSpPr>
          <p:nvPr>
            <p:ph idx="1"/>
          </p:nvPr>
        </p:nvSpPr>
        <p:spPr/>
        <p:txBody>
          <a:bodyPr vert="horz" lIns="91440" tIns="45720" rIns="91440" bIns="45720" rtlCol="0" anchor="t">
            <a:normAutofit lnSpcReduction="10000"/>
          </a:bodyPr>
          <a:lstStyle/>
          <a:p>
            <a:pPr algn="just">
              <a:spcBef>
                <a:spcPts val="600"/>
              </a:spcBef>
              <a:buFont typeface="Courier New" panose="02070309020205020404" pitchFamily="49" charset="0"/>
              <a:buChar char="o"/>
            </a:pPr>
            <a:r>
              <a:rPr lang="en-CA" sz="2600" dirty="0">
                <a:latin typeface="Calibri Light" panose="020F0302020204030204" pitchFamily="34" charset="0"/>
              </a:rPr>
              <a:t>These (2) files can be modified to change the look of the GSV menu and printout. </a:t>
            </a:r>
          </a:p>
          <a:p>
            <a:pPr algn="just">
              <a:spcBef>
                <a:spcPts val="600"/>
              </a:spcBef>
              <a:buFont typeface="Courier New" panose="02070309020205020404" pitchFamily="49" charset="0"/>
              <a:buChar char="o"/>
            </a:pPr>
            <a:r>
              <a:rPr lang="en-CA" sz="2600" dirty="0">
                <a:latin typeface="Calibri Light" panose="020F0302020204030204" pitchFamily="34" charset="0"/>
              </a:rPr>
              <a:t>Please note that they contain programming code. </a:t>
            </a:r>
            <a:r>
              <a:rPr lang="en-CA" sz="2600" u="sng" dirty="0">
                <a:latin typeface="Calibri Light" panose="020F0302020204030204" pitchFamily="34" charset="0"/>
              </a:rPr>
              <a:t>Therefore, you must be careful when making changes to not introduce malfunctions in GSV.</a:t>
            </a:r>
          </a:p>
          <a:p>
            <a:pPr algn="just">
              <a:spcBef>
                <a:spcPts val="600"/>
              </a:spcBef>
              <a:buFont typeface="Courier New" panose="02070309020205020404" pitchFamily="49" charset="0"/>
              <a:buChar char="o"/>
            </a:pPr>
            <a:r>
              <a:rPr lang="en-CA" sz="2600" dirty="0">
                <a:latin typeface="Calibri Light" panose="020F0302020204030204" pitchFamily="34" charset="0"/>
              </a:rPr>
              <a:t>Below are a few examples of possible modifications.</a:t>
            </a:r>
          </a:p>
          <a:p>
            <a:pPr marL="857250" lvl="2" indent="-457200" algn="just">
              <a:spcBef>
                <a:spcPts val="600"/>
              </a:spcBef>
            </a:pPr>
            <a:r>
              <a:rPr lang="en-CA" dirty="0">
                <a:latin typeface="Calibri Light" panose="020F0302020204030204" pitchFamily="34" charset="0"/>
              </a:rPr>
              <a:t>Text font</a:t>
            </a:r>
          </a:p>
          <a:p>
            <a:pPr marL="857250" lvl="2" indent="-457200" algn="just">
              <a:spcBef>
                <a:spcPts val="600"/>
              </a:spcBef>
            </a:pPr>
            <a:r>
              <a:rPr lang="en-CA" dirty="0">
                <a:latin typeface="Calibri Light" panose="020F0302020204030204" pitchFamily="34" charset="0"/>
              </a:rPr>
              <a:t>Text color</a:t>
            </a:r>
          </a:p>
          <a:p>
            <a:pPr marL="857250" lvl="2" indent="-457200" algn="just">
              <a:spcBef>
                <a:spcPts val="600"/>
              </a:spcBef>
            </a:pPr>
            <a:r>
              <a:rPr lang="en-CA" dirty="0">
                <a:latin typeface="Calibri Light" panose="020F0302020204030204" pitchFamily="34" charset="0"/>
              </a:rPr>
              <a:t>Text block background color</a:t>
            </a:r>
          </a:p>
          <a:p>
            <a:pPr marL="857250" lvl="2" indent="-457200" algn="just">
              <a:spcBef>
                <a:spcPts val="600"/>
              </a:spcBef>
            </a:pPr>
            <a:r>
              <a:rPr lang="en-CA" dirty="0">
                <a:latin typeface="Calibri Light" panose="020F0302020204030204" pitchFamily="34" charset="0"/>
              </a:rPr>
              <a:t>Printout framing color</a:t>
            </a:r>
          </a:p>
          <a:p>
            <a:pPr marL="857250" lvl="2" indent="-457200" algn="just">
              <a:spcBef>
                <a:spcPts val="600"/>
              </a:spcBef>
            </a:pPr>
            <a:r>
              <a:rPr lang="en-CA" dirty="0">
                <a:latin typeface="Calibri Light" panose="020F0302020204030204" pitchFamily="34" charset="0"/>
              </a:rPr>
              <a:t>Printout framing sizes</a:t>
            </a:r>
          </a:p>
          <a:p>
            <a:pPr marL="857250" lvl="2" indent="-457200" algn="just">
              <a:spcBef>
                <a:spcPts val="600"/>
              </a:spcBef>
            </a:pPr>
            <a:r>
              <a:rPr lang="en-CA" dirty="0">
                <a:latin typeface="Calibri Light" panose="020F0302020204030204" pitchFamily="34" charset="0"/>
              </a:rPr>
              <a:t>…</a:t>
            </a:r>
          </a:p>
          <a:p>
            <a:pPr algn="just">
              <a:buFont typeface="Courier New" panose="02070309020205020404" pitchFamily="49" charset="0"/>
              <a:buChar char="o"/>
            </a:pPr>
            <a:endParaRPr lang="fr-CA" dirty="0">
              <a:latin typeface="Calibri Light" panose="020F0302020204030204" pitchFamily="34" charset="0"/>
            </a:endParaRPr>
          </a:p>
          <a:p>
            <a:pPr lvl="1" algn="just"/>
            <a:endParaRPr lang="fr-CA" dirty="0">
              <a:latin typeface="Calibri Light" panose="020F0302020204030204" pitchFamily="34" charset="0"/>
            </a:endParaRPr>
          </a:p>
          <a:p>
            <a:pPr marL="914400" lvl="2" indent="0" algn="just">
              <a:buNone/>
            </a:pPr>
            <a:endParaRPr lang="fr-CA" dirty="0">
              <a:latin typeface="Calibri Light" panose="020F0302020204030204" pitchFamily="34" charset="0"/>
            </a:endParaRPr>
          </a:p>
          <a:p>
            <a:pPr lvl="1" algn="just">
              <a:buFont typeface="Courier New" panose="02070309020205020404" pitchFamily="49" charset="0"/>
              <a:buChar char="o"/>
            </a:pPr>
            <a:endParaRPr lang="en-CA" dirty="0"/>
          </a:p>
          <a:p>
            <a:pPr algn="just"/>
            <a:endParaRPr lang="en-CA" dirty="0"/>
          </a:p>
          <a:p>
            <a:pPr lvl="1"/>
            <a:endParaRPr lang="en-CA" dirty="0"/>
          </a:p>
          <a:p>
            <a:pPr lvl="1"/>
            <a:endParaRPr lang="en-CA" dirty="0"/>
          </a:p>
        </p:txBody>
      </p:sp>
    </p:spTree>
    <p:extLst>
      <p:ext uri="{BB962C8B-B14F-4D97-AF65-F5344CB8AC3E}">
        <p14:creationId xmlns:p14="http://schemas.microsoft.com/office/powerpoint/2010/main" val="2012195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compulsory features</a:t>
            </a:r>
          </a:p>
        </p:txBody>
      </p:sp>
      <p:sp>
        <p:nvSpPr>
          <p:cNvPr id="32" name="Content Placeholder 31"/>
          <p:cNvSpPr>
            <a:spLocks noGrp="1"/>
          </p:cNvSpPr>
          <p:nvPr>
            <p:ph idx="1"/>
          </p:nvPr>
        </p:nvSpPr>
        <p:spPr/>
        <p:txBody>
          <a:bodyPr vert="horz" lIns="91440" tIns="45720" rIns="91440" bIns="45720" rtlCol="0" anchor="t">
            <a:normAutofit/>
          </a:bodyPr>
          <a:lstStyle/>
          <a:p>
            <a:pPr algn="just">
              <a:spcBef>
                <a:spcPts val="600"/>
              </a:spcBef>
              <a:buFont typeface="Courier New" panose="02070309020205020404" pitchFamily="49" charset="0"/>
              <a:buChar char="o"/>
            </a:pPr>
            <a:r>
              <a:rPr lang="en-US" sz="2600" dirty="0">
                <a:latin typeface="Calibri Light" panose="020F0302020204030204" pitchFamily="34" charset="0"/>
              </a:rPr>
              <a:t>A compulsory feature must be specified before proceeding to other features (the other features will be greyed out until a selection is made for the compulsory features);</a:t>
            </a:r>
          </a:p>
          <a:p>
            <a:pPr algn="just">
              <a:spcBef>
                <a:spcPts val="600"/>
              </a:spcBef>
              <a:buFont typeface="Courier New" panose="02070309020205020404" pitchFamily="49" charset="0"/>
              <a:buChar char="o"/>
            </a:pPr>
            <a:r>
              <a:rPr lang="en-US" sz="2600" dirty="0">
                <a:latin typeface="Calibri Light" panose="020F0302020204030204" pitchFamily="34" charset="0"/>
              </a:rPr>
              <a:t>Multiple compulsory features can be set.  However, either one of them can be set in no specific order. </a:t>
            </a:r>
          </a:p>
          <a:p>
            <a:pPr algn="just">
              <a:spcBef>
                <a:spcPts val="600"/>
              </a:spcBef>
              <a:buFont typeface="Courier New" panose="02070309020205020404" pitchFamily="49" charset="0"/>
              <a:buChar char="o"/>
            </a:pPr>
            <a:r>
              <a:rPr lang="en-US" sz="2600" dirty="0">
                <a:solidFill>
                  <a:srgbClr val="FF6600"/>
                </a:solidFill>
                <a:latin typeface="Calibri Light" panose="020F0302020204030204" pitchFamily="34" charset="0"/>
              </a:rPr>
              <a:t>Requirement for THD (Wood Species).</a:t>
            </a:r>
            <a:endParaRPr lang="en-CA" sz="2600" dirty="0">
              <a:solidFill>
                <a:srgbClr val="FF6600"/>
              </a:solidFill>
              <a:latin typeface="Calibri Light" panose="020F0302020204030204" pitchFamily="34" charset="0"/>
            </a:endParaRPr>
          </a:p>
          <a:p>
            <a:pPr algn="just"/>
            <a:endParaRPr lang="en-CA" dirty="0"/>
          </a:p>
          <a:p>
            <a:pPr marL="0" indent="0" algn="just">
              <a:buNone/>
            </a:pPr>
            <a:endParaRPr lang="en-CA" dirty="0"/>
          </a:p>
          <a:p>
            <a:pPr lvl="1"/>
            <a:endParaRPr lang="en-CA" dirty="0"/>
          </a:p>
          <a:p>
            <a:pPr lvl="1"/>
            <a:endParaRPr lang="en-CA" dirty="0"/>
          </a:p>
        </p:txBody>
      </p:sp>
      <p:pic>
        <p:nvPicPr>
          <p:cNvPr id="3" name="Content Placeholder 2"/>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3403600" y="4362453"/>
            <a:ext cx="5384800" cy="1763712"/>
          </a:xfrm>
        </p:spPr>
      </p:pic>
    </p:spTree>
    <p:extLst>
      <p:ext uri="{BB962C8B-B14F-4D97-AF65-F5344CB8AC3E}">
        <p14:creationId xmlns:p14="http://schemas.microsoft.com/office/powerpoint/2010/main" val="2911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dummy features</a:t>
            </a:r>
          </a:p>
        </p:txBody>
      </p:sp>
      <p:sp>
        <p:nvSpPr>
          <p:cNvPr id="32" name="Content Placeholder 31"/>
          <p:cNvSpPr>
            <a:spLocks noGrp="1"/>
          </p:cNvSpPr>
          <p:nvPr>
            <p:ph idx="1"/>
          </p:nvPr>
        </p:nvSpPr>
        <p:spPr/>
        <p:txBody>
          <a:bodyPr vert="horz" lIns="91440" tIns="45720" rIns="91440" bIns="45720" rtlCol="0" anchor="t">
            <a:normAutofit fontScale="85000" lnSpcReduction="20000"/>
          </a:bodyPr>
          <a:lstStyle/>
          <a:p>
            <a:pPr algn="just">
              <a:lnSpc>
                <a:spcPct val="110000"/>
              </a:lnSpc>
              <a:spcBef>
                <a:spcPts val="600"/>
              </a:spcBef>
              <a:buFont typeface="Courier New" panose="02070309020205020404" pitchFamily="49" charset="0"/>
              <a:buChar char="o"/>
            </a:pPr>
            <a:r>
              <a:rPr lang="en-US" sz="2600" dirty="0">
                <a:solidFill>
                  <a:srgbClr val="FF6600"/>
                </a:solidFill>
                <a:latin typeface="Calibri Light" panose="020F0302020204030204" pitchFamily="34" charset="0"/>
              </a:rPr>
              <a:t>Dummy features </a:t>
            </a:r>
            <a:r>
              <a:rPr lang="en-US" sz="2600" dirty="0">
                <a:latin typeface="Calibri Light" panose="020F0302020204030204" pitchFamily="34" charset="0"/>
              </a:rPr>
              <a:t>can be used to:</a:t>
            </a:r>
          </a:p>
          <a:p>
            <a:pPr lvl="1" algn="just">
              <a:lnSpc>
                <a:spcPct val="110000"/>
              </a:lnSpc>
              <a:spcBef>
                <a:spcPts val="600"/>
              </a:spcBef>
            </a:pPr>
            <a:r>
              <a:rPr lang="en-US" sz="2400" dirty="0">
                <a:latin typeface="Calibri Light" panose="020F0302020204030204" pitchFamily="34" charset="0"/>
              </a:rPr>
              <a:t>Restraint list of available options within a group</a:t>
            </a:r>
          </a:p>
          <a:p>
            <a:pPr lvl="1" algn="just">
              <a:lnSpc>
                <a:spcPct val="110000"/>
              </a:lnSpc>
              <a:spcBef>
                <a:spcPts val="600"/>
              </a:spcBef>
            </a:pPr>
            <a:r>
              <a:rPr lang="en-US" sz="2400" dirty="0">
                <a:latin typeface="Calibri Light" panose="020F0302020204030204" pitchFamily="34" charset="0"/>
              </a:rPr>
              <a:t>Reorganize features &amp; options display</a:t>
            </a:r>
          </a:p>
          <a:p>
            <a:pPr lvl="1" algn="just">
              <a:lnSpc>
                <a:spcPct val="110000"/>
              </a:lnSpc>
              <a:spcBef>
                <a:spcPts val="600"/>
              </a:spcBef>
            </a:pPr>
            <a:r>
              <a:rPr lang="en-US" sz="2400" dirty="0">
                <a:latin typeface="Calibri Light" panose="020F0302020204030204" pitchFamily="34" charset="0"/>
              </a:rPr>
              <a:t>Simplify validations with options within another group</a:t>
            </a:r>
          </a:p>
          <a:p>
            <a:pPr algn="just">
              <a:lnSpc>
                <a:spcPct val="110000"/>
              </a:lnSpc>
              <a:spcBef>
                <a:spcPts val="600"/>
              </a:spcBef>
              <a:buFont typeface="Courier New" panose="02070309020205020404" pitchFamily="49" charset="0"/>
              <a:buChar char="o"/>
            </a:pPr>
            <a:r>
              <a:rPr lang="en-US" sz="2600" dirty="0">
                <a:latin typeface="Calibri Light" panose="020F0302020204030204" pitchFamily="34" charset="0"/>
              </a:rPr>
              <a:t>Below are a few examples of usages:</a:t>
            </a:r>
          </a:p>
          <a:p>
            <a:pPr lvl="1" algn="just">
              <a:lnSpc>
                <a:spcPct val="110000"/>
              </a:lnSpc>
              <a:spcBef>
                <a:spcPts val="600"/>
              </a:spcBef>
            </a:pPr>
            <a:r>
              <a:rPr lang="en-US" sz="2400" dirty="0">
                <a:latin typeface="Calibri Light" panose="020F0302020204030204" pitchFamily="34" charset="0"/>
              </a:rPr>
              <a:t>Materials/Species</a:t>
            </a:r>
          </a:p>
          <a:p>
            <a:pPr lvl="2" algn="just">
              <a:lnSpc>
                <a:spcPct val="110000"/>
              </a:lnSpc>
              <a:spcBef>
                <a:spcPts val="600"/>
              </a:spcBef>
            </a:pPr>
            <a:r>
              <a:rPr lang="en-US" dirty="0">
                <a:latin typeface="Calibri Light" panose="020F0302020204030204" pitchFamily="34" charset="0"/>
              </a:rPr>
              <a:t>When this group is not listed in the 2020 catalog.</a:t>
            </a:r>
          </a:p>
          <a:p>
            <a:pPr lvl="2" algn="just">
              <a:lnSpc>
                <a:spcPct val="110000"/>
              </a:lnSpc>
              <a:spcBef>
                <a:spcPts val="600"/>
              </a:spcBef>
            </a:pPr>
            <a:r>
              <a:rPr lang="en-US" dirty="0">
                <a:latin typeface="Calibri Light" panose="020F0302020204030204" pitchFamily="34" charset="0"/>
              </a:rPr>
              <a:t>Allows to create restrictions with door styles.</a:t>
            </a:r>
          </a:p>
          <a:p>
            <a:pPr lvl="2" algn="just">
              <a:lnSpc>
                <a:spcPct val="110000"/>
              </a:lnSpc>
              <a:spcBef>
                <a:spcPts val="600"/>
              </a:spcBef>
            </a:pPr>
            <a:r>
              <a:rPr lang="en-US" dirty="0">
                <a:latin typeface="Calibri Light" panose="020F0302020204030204" pitchFamily="34" charset="0"/>
              </a:rPr>
              <a:t>I.e.: </a:t>
            </a:r>
            <a:r>
              <a:rPr lang="en-US" dirty="0">
                <a:solidFill>
                  <a:srgbClr val="FF6600"/>
                </a:solidFill>
                <a:latin typeface="Calibri Light" panose="020F0302020204030204" pitchFamily="34" charset="0"/>
              </a:rPr>
              <a:t>Materials/Species</a:t>
            </a:r>
          </a:p>
          <a:p>
            <a:pPr lvl="3" algn="just">
              <a:lnSpc>
                <a:spcPct val="110000"/>
              </a:lnSpc>
              <a:spcBef>
                <a:spcPts val="600"/>
              </a:spcBef>
            </a:pPr>
            <a:r>
              <a:rPr lang="en-US" sz="1900" dirty="0">
                <a:latin typeface="Calibri Light" panose="020F0302020204030204" pitchFamily="34" charset="0"/>
              </a:rPr>
              <a:t>Cherry</a:t>
            </a:r>
          </a:p>
          <a:p>
            <a:pPr lvl="3" algn="just">
              <a:lnSpc>
                <a:spcPct val="110000"/>
              </a:lnSpc>
              <a:spcBef>
                <a:spcPts val="600"/>
              </a:spcBef>
            </a:pPr>
            <a:r>
              <a:rPr lang="en-US" sz="1900" dirty="0">
                <a:latin typeface="Calibri Light" panose="020F0302020204030204" pitchFamily="34" charset="0"/>
              </a:rPr>
              <a:t>Maple</a:t>
            </a:r>
          </a:p>
          <a:p>
            <a:pPr lvl="3" algn="just">
              <a:lnSpc>
                <a:spcPct val="110000"/>
              </a:lnSpc>
              <a:spcBef>
                <a:spcPts val="600"/>
              </a:spcBef>
            </a:pPr>
            <a:r>
              <a:rPr lang="en-US" sz="1900" dirty="0">
                <a:latin typeface="Calibri Light" panose="020F0302020204030204" pitchFamily="34" charset="0"/>
              </a:rPr>
              <a:t>Veneer</a:t>
            </a:r>
          </a:p>
          <a:p>
            <a:pPr lvl="3" algn="just">
              <a:lnSpc>
                <a:spcPct val="110000"/>
              </a:lnSpc>
              <a:spcBef>
                <a:spcPts val="600"/>
              </a:spcBef>
            </a:pPr>
            <a:r>
              <a:rPr lang="en-US" sz="1900" dirty="0">
                <a:latin typeface="Calibri Light" panose="020F0302020204030204" pitchFamily="34" charset="0"/>
              </a:rPr>
              <a:t>Acrylic</a:t>
            </a:r>
          </a:p>
          <a:p>
            <a:pPr lvl="3" algn="just"/>
            <a:endParaRPr lang="en-US" sz="2200" dirty="0">
              <a:latin typeface="Calibri Light" panose="020F0302020204030204" pitchFamily="34" charset="0"/>
            </a:endParaRPr>
          </a:p>
          <a:p>
            <a:pPr lvl="2" algn="just"/>
            <a:endParaRPr lang="en-US" sz="1800" dirty="0">
              <a:solidFill>
                <a:srgbClr val="FF0000"/>
              </a:solidFill>
              <a:latin typeface="Calibri Light" panose="020F0302020204030204" pitchFamily="34" charset="0"/>
            </a:endParaRPr>
          </a:p>
          <a:p>
            <a:pPr lvl="1" algn="just"/>
            <a:endParaRPr lang="en-CA" sz="2400" dirty="0">
              <a:solidFill>
                <a:srgbClr val="FF0000"/>
              </a:solidFill>
              <a:latin typeface="Calibri Light" panose="020F0302020204030204" pitchFamily="34" charset="0"/>
            </a:endParaRPr>
          </a:p>
          <a:p>
            <a:pPr algn="just">
              <a:buFont typeface="Courier New" panose="02070309020205020404" pitchFamily="49" charset="0"/>
              <a:buChar char="o"/>
            </a:pPr>
            <a:endParaRPr lang="en-CA" sz="2800" dirty="0">
              <a:solidFill>
                <a:srgbClr val="FF0000"/>
              </a:solidFill>
              <a:latin typeface="Calibri Light" panose="020F0302020204030204" pitchFamily="34" charset="0"/>
            </a:endParaRPr>
          </a:p>
          <a:p>
            <a:pPr algn="just"/>
            <a:endParaRPr lang="en-CA" dirty="0"/>
          </a:p>
          <a:p>
            <a:pPr algn="just"/>
            <a:endParaRPr lang="en-CA" dirty="0"/>
          </a:p>
          <a:p>
            <a:pPr lvl="1"/>
            <a:endParaRPr lang="en-CA" dirty="0"/>
          </a:p>
          <a:p>
            <a:pPr lvl="1"/>
            <a:endParaRPr lang="en-CA"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2788" y="3165894"/>
            <a:ext cx="4950162" cy="3073822"/>
          </a:xfrm>
          <a:prstGeom prst="rect">
            <a:avLst/>
          </a:prstGeom>
        </p:spPr>
      </p:pic>
    </p:spTree>
    <p:extLst>
      <p:ext uri="{BB962C8B-B14F-4D97-AF65-F5344CB8AC3E}">
        <p14:creationId xmlns:p14="http://schemas.microsoft.com/office/powerpoint/2010/main" val="178781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dummy features</a:t>
            </a:r>
          </a:p>
        </p:txBody>
      </p:sp>
      <p:sp>
        <p:nvSpPr>
          <p:cNvPr id="32" name="Content Placeholder 31"/>
          <p:cNvSpPr>
            <a:spLocks noGrp="1"/>
          </p:cNvSpPr>
          <p:nvPr>
            <p:ph idx="1"/>
          </p:nvPr>
        </p:nvSpPr>
        <p:spPr/>
        <p:txBody>
          <a:bodyPr vert="horz" lIns="91440" tIns="45720" rIns="91440" bIns="45720" rtlCol="0" anchor="t">
            <a:normAutofit/>
          </a:bodyPr>
          <a:lstStyle/>
          <a:p>
            <a:pPr lvl="1" algn="just">
              <a:spcBef>
                <a:spcPts val="600"/>
              </a:spcBef>
            </a:pPr>
            <a:r>
              <a:rPr lang="en-US" sz="2000" dirty="0">
                <a:solidFill>
                  <a:srgbClr val="FF6600"/>
                </a:solidFill>
                <a:latin typeface="Calibri Light" panose="020F0302020204030204" pitchFamily="34" charset="0"/>
              </a:rPr>
              <a:t>Kitchen Styles</a:t>
            </a:r>
          </a:p>
          <a:p>
            <a:pPr lvl="2" algn="just">
              <a:spcBef>
                <a:spcPts val="600"/>
              </a:spcBef>
            </a:pPr>
            <a:r>
              <a:rPr lang="en-US" sz="1600" dirty="0">
                <a:latin typeface="Calibri Light" panose="020F0302020204030204" pitchFamily="34" charset="0"/>
              </a:rPr>
              <a:t>Classic </a:t>
            </a:r>
          </a:p>
          <a:p>
            <a:pPr lvl="2" algn="just">
              <a:spcBef>
                <a:spcPts val="600"/>
              </a:spcBef>
            </a:pPr>
            <a:r>
              <a:rPr lang="en-US" sz="1600" dirty="0">
                <a:latin typeface="Calibri Light" panose="020F0302020204030204" pitchFamily="34" charset="0"/>
              </a:rPr>
              <a:t>Contemporary</a:t>
            </a:r>
          </a:p>
          <a:p>
            <a:pPr lvl="2" algn="just">
              <a:spcBef>
                <a:spcPts val="600"/>
              </a:spcBef>
            </a:pPr>
            <a:r>
              <a:rPr lang="en-US" sz="1600" dirty="0">
                <a:latin typeface="Calibri Light" panose="020F0302020204030204" pitchFamily="34" charset="0"/>
              </a:rPr>
              <a:t>Modern</a:t>
            </a:r>
          </a:p>
          <a:p>
            <a:pPr lvl="2" algn="just">
              <a:spcBef>
                <a:spcPts val="600"/>
              </a:spcBef>
            </a:pPr>
            <a:r>
              <a:rPr lang="en-US" sz="1600" dirty="0">
                <a:latin typeface="Calibri Light" panose="020F0302020204030204" pitchFamily="34" charset="0"/>
              </a:rPr>
              <a:t>Traditional</a:t>
            </a:r>
          </a:p>
          <a:p>
            <a:pPr lvl="1" algn="just">
              <a:spcBef>
                <a:spcPts val="600"/>
              </a:spcBef>
            </a:pPr>
            <a:r>
              <a:rPr lang="en-US" sz="2000" dirty="0">
                <a:solidFill>
                  <a:srgbClr val="FF6600"/>
                </a:solidFill>
                <a:latin typeface="Calibri Light" panose="020F0302020204030204" pitchFamily="34" charset="0"/>
              </a:rPr>
              <a:t>Door Panels</a:t>
            </a:r>
          </a:p>
          <a:p>
            <a:pPr lvl="2" algn="just">
              <a:spcBef>
                <a:spcPts val="600"/>
              </a:spcBef>
            </a:pPr>
            <a:r>
              <a:rPr lang="en-US" sz="1600" dirty="0">
                <a:latin typeface="Calibri Light" panose="020F0302020204030204" pitchFamily="34" charset="0"/>
              </a:rPr>
              <a:t>Flat</a:t>
            </a:r>
          </a:p>
          <a:p>
            <a:pPr lvl="2" algn="just">
              <a:spcBef>
                <a:spcPts val="600"/>
              </a:spcBef>
            </a:pPr>
            <a:r>
              <a:rPr lang="en-US" sz="1600" dirty="0">
                <a:latin typeface="Calibri Light" panose="020F0302020204030204" pitchFamily="34" charset="0"/>
              </a:rPr>
              <a:t>Slab</a:t>
            </a:r>
          </a:p>
          <a:p>
            <a:pPr lvl="2" algn="just">
              <a:spcBef>
                <a:spcPts val="600"/>
              </a:spcBef>
            </a:pPr>
            <a:r>
              <a:rPr lang="en-US" sz="1600" dirty="0">
                <a:latin typeface="Calibri Light" panose="020F0302020204030204" pitchFamily="34" charset="0"/>
              </a:rPr>
              <a:t>Raised</a:t>
            </a:r>
          </a:p>
          <a:p>
            <a:pPr lvl="2" algn="just">
              <a:spcBef>
                <a:spcPts val="600"/>
              </a:spcBef>
            </a:pPr>
            <a:r>
              <a:rPr lang="en-US" sz="1600" dirty="0">
                <a:latin typeface="Calibri Light" panose="020F0302020204030204" pitchFamily="34" charset="0"/>
              </a:rPr>
              <a:t>Beaded</a:t>
            </a:r>
          </a:p>
          <a:p>
            <a:pPr lvl="2" algn="just">
              <a:spcBef>
                <a:spcPts val="600"/>
              </a:spcBef>
            </a:pPr>
            <a:r>
              <a:rPr lang="en-US" sz="1600" dirty="0">
                <a:latin typeface="Calibri Light" panose="020F0302020204030204" pitchFamily="34" charset="0"/>
              </a:rPr>
              <a:t>Specialty</a:t>
            </a:r>
          </a:p>
          <a:p>
            <a:pPr lvl="2" algn="just"/>
            <a:endParaRPr lang="en-US" sz="1800" dirty="0">
              <a:solidFill>
                <a:srgbClr val="FF6600"/>
              </a:solidFill>
              <a:latin typeface="Calibri Light" panose="020F0302020204030204" pitchFamily="34" charset="0"/>
            </a:endParaRPr>
          </a:p>
          <a:p>
            <a:pPr lvl="2" algn="just"/>
            <a:endParaRPr lang="en-US" sz="1800" dirty="0">
              <a:solidFill>
                <a:srgbClr val="FF0000"/>
              </a:solidFill>
              <a:latin typeface="Calibri Light" panose="020F0302020204030204" pitchFamily="34" charset="0"/>
            </a:endParaRPr>
          </a:p>
          <a:p>
            <a:pPr lvl="1" algn="just"/>
            <a:endParaRPr lang="en-CA" sz="2400" dirty="0">
              <a:solidFill>
                <a:srgbClr val="FF0000"/>
              </a:solidFill>
              <a:latin typeface="Calibri Light" panose="020F0302020204030204" pitchFamily="34" charset="0"/>
            </a:endParaRPr>
          </a:p>
          <a:p>
            <a:pPr algn="just">
              <a:buFont typeface="Courier New" panose="02070309020205020404" pitchFamily="49" charset="0"/>
              <a:buChar char="o"/>
            </a:pPr>
            <a:endParaRPr lang="en-CA" sz="2800" dirty="0">
              <a:solidFill>
                <a:srgbClr val="FF0000"/>
              </a:solidFill>
              <a:latin typeface="Calibri Light" panose="020F0302020204030204" pitchFamily="34" charset="0"/>
            </a:endParaRPr>
          </a:p>
          <a:p>
            <a:pPr algn="just"/>
            <a:endParaRPr lang="en-CA" dirty="0"/>
          </a:p>
          <a:p>
            <a:pPr algn="just"/>
            <a:endParaRPr lang="en-CA" dirty="0"/>
          </a:p>
          <a:p>
            <a:pPr lvl="1"/>
            <a:endParaRPr lang="en-CA" dirty="0"/>
          </a:p>
          <a:p>
            <a:pPr lvl="1"/>
            <a:endParaRPr lang="en-C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167" y="1417639"/>
            <a:ext cx="7195282" cy="4784753"/>
          </a:xfrm>
          <a:prstGeom prst="rect">
            <a:avLst/>
          </a:prstGeom>
        </p:spPr>
      </p:pic>
    </p:spTree>
    <p:extLst>
      <p:ext uri="{BB962C8B-B14F-4D97-AF65-F5344CB8AC3E}">
        <p14:creationId xmlns:p14="http://schemas.microsoft.com/office/powerpoint/2010/main" val="62967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dummy options</a:t>
            </a:r>
          </a:p>
        </p:txBody>
      </p:sp>
      <p:sp>
        <p:nvSpPr>
          <p:cNvPr id="32" name="Content Placeholder 31"/>
          <p:cNvSpPr>
            <a:spLocks noGrp="1"/>
          </p:cNvSpPr>
          <p:nvPr>
            <p:ph idx="1"/>
          </p:nvPr>
        </p:nvSpPr>
        <p:spPr/>
        <p:txBody>
          <a:bodyPr vert="horz" lIns="91440" tIns="45720" rIns="91440" bIns="45720" rtlCol="0" anchor="t">
            <a:normAutofit/>
          </a:bodyPr>
          <a:lstStyle/>
          <a:p>
            <a:pPr algn="just">
              <a:lnSpc>
                <a:spcPct val="110000"/>
              </a:lnSpc>
              <a:spcBef>
                <a:spcPts val="600"/>
              </a:spcBef>
              <a:buFont typeface="Courier New" panose="02070309020205020404" pitchFamily="49" charset="0"/>
              <a:buChar char="o"/>
            </a:pPr>
            <a:r>
              <a:rPr lang="en-US" sz="2600" dirty="0">
                <a:solidFill>
                  <a:srgbClr val="FF6600"/>
                </a:solidFill>
                <a:latin typeface="Calibri Light" panose="020F0302020204030204" pitchFamily="34" charset="0"/>
              </a:rPr>
              <a:t>Dummy options </a:t>
            </a:r>
            <a:r>
              <a:rPr lang="en-US" sz="2600" dirty="0">
                <a:latin typeface="Calibri Light" panose="020F0302020204030204" pitchFamily="34" charset="0"/>
              </a:rPr>
              <a:t>can be created to:</a:t>
            </a:r>
          </a:p>
          <a:p>
            <a:pPr lvl="1" algn="just">
              <a:lnSpc>
                <a:spcPct val="110000"/>
              </a:lnSpc>
              <a:spcBef>
                <a:spcPts val="600"/>
              </a:spcBef>
            </a:pPr>
            <a:r>
              <a:rPr lang="en-US" sz="2400" dirty="0">
                <a:latin typeface="Calibri Light" panose="020F0302020204030204" pitchFamily="34" charset="0"/>
              </a:rPr>
              <a:t>Force users to make an informed choice even if a selection is not mandatory</a:t>
            </a:r>
          </a:p>
          <a:p>
            <a:pPr lvl="2" algn="just">
              <a:lnSpc>
                <a:spcPct val="110000"/>
              </a:lnSpc>
              <a:spcBef>
                <a:spcPts val="600"/>
              </a:spcBef>
            </a:pPr>
            <a:r>
              <a:rPr lang="en-US" sz="2200" dirty="0">
                <a:latin typeface="Calibri Light" panose="020F0302020204030204" pitchFamily="34" charset="0"/>
              </a:rPr>
              <a:t>A dummy option can be created within a feature (i.e.: </a:t>
            </a:r>
            <a:r>
              <a:rPr lang="en-US" sz="2200" dirty="0">
                <a:solidFill>
                  <a:srgbClr val="FF6600"/>
                </a:solidFill>
                <a:latin typeface="Calibri Light" panose="020F0302020204030204" pitchFamily="34" charset="0"/>
              </a:rPr>
              <a:t>N/A, No pulls, No distressing, </a:t>
            </a:r>
            <a:r>
              <a:rPr lang="en-US" sz="2200" dirty="0">
                <a:latin typeface="Calibri Light" panose="020F0302020204030204" pitchFamily="34" charset="0"/>
              </a:rPr>
              <a:t>…)</a:t>
            </a:r>
          </a:p>
          <a:p>
            <a:pPr lvl="2" algn="just">
              <a:lnSpc>
                <a:spcPct val="110000"/>
              </a:lnSpc>
              <a:spcBef>
                <a:spcPts val="600"/>
              </a:spcBef>
            </a:pPr>
            <a:r>
              <a:rPr lang="en-US" sz="2200" dirty="0">
                <a:latin typeface="Calibri Light" panose="020F0302020204030204" pitchFamily="34" charset="0"/>
              </a:rPr>
              <a:t>This way, the feature can be made mandatory to force users to make a selection. It will ensure that the users did not forget to make a choice for an optional feature.</a:t>
            </a:r>
          </a:p>
          <a:p>
            <a:pPr lvl="1" algn="just">
              <a:lnSpc>
                <a:spcPct val="110000"/>
              </a:lnSpc>
              <a:spcBef>
                <a:spcPts val="600"/>
              </a:spcBef>
            </a:pPr>
            <a:r>
              <a:rPr lang="en-US" sz="2400" dirty="0">
                <a:latin typeface="Calibri Light" panose="020F0302020204030204" pitchFamily="34" charset="0"/>
              </a:rPr>
              <a:t>Restraint list of available options within a group</a:t>
            </a:r>
          </a:p>
          <a:p>
            <a:pPr lvl="2" algn="just">
              <a:lnSpc>
                <a:spcPct val="110000"/>
              </a:lnSpc>
              <a:spcBef>
                <a:spcPts val="600"/>
              </a:spcBef>
            </a:pPr>
            <a:r>
              <a:rPr lang="en-US" sz="2200" dirty="0">
                <a:latin typeface="Calibri Light" panose="020F0302020204030204" pitchFamily="34" charset="0"/>
              </a:rPr>
              <a:t>This will reduce the quantity of restrictions to be created;</a:t>
            </a:r>
          </a:p>
          <a:p>
            <a:pPr lvl="2" algn="just">
              <a:lnSpc>
                <a:spcPct val="110000"/>
              </a:lnSpc>
              <a:spcBef>
                <a:spcPts val="600"/>
              </a:spcBef>
            </a:pPr>
            <a:r>
              <a:rPr lang="en-US" sz="2200" dirty="0">
                <a:latin typeface="Calibri Light" panose="020F0302020204030204" pitchFamily="34" charset="0"/>
              </a:rPr>
              <a:t>I.e.: Door styles duplicated per specie/material (usually used in parallel with Related Products, please refer to slide “Related Products”).</a:t>
            </a:r>
          </a:p>
          <a:p>
            <a:pPr algn="just">
              <a:buFont typeface="Courier New" panose="02070309020205020404" pitchFamily="49" charset="0"/>
              <a:buChar char="o"/>
            </a:pPr>
            <a:endParaRPr lang="en-CA" sz="2800" dirty="0">
              <a:solidFill>
                <a:srgbClr val="FF0000"/>
              </a:solidFill>
              <a:latin typeface="Calibri Light" panose="020F0302020204030204" pitchFamily="34" charset="0"/>
            </a:endParaRPr>
          </a:p>
          <a:p>
            <a:pPr algn="just"/>
            <a:endParaRPr lang="en-CA" dirty="0"/>
          </a:p>
          <a:p>
            <a:pPr algn="just"/>
            <a:endParaRPr lang="en-CA" dirty="0"/>
          </a:p>
          <a:p>
            <a:pPr lvl="1"/>
            <a:endParaRPr lang="en-CA" dirty="0"/>
          </a:p>
          <a:p>
            <a:pPr lvl="1"/>
            <a:endParaRPr lang="en-CA" dirty="0"/>
          </a:p>
        </p:txBody>
      </p:sp>
    </p:spTree>
    <p:extLst>
      <p:ext uri="{BB962C8B-B14F-4D97-AF65-F5344CB8AC3E}">
        <p14:creationId xmlns:p14="http://schemas.microsoft.com/office/powerpoint/2010/main" val="3720397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3800" dirty="0">
                <a:latin typeface="Calibri Light" panose="020F0302020204030204" pitchFamily="34" charset="0"/>
              </a:rPr>
              <a:t>GSV</a:t>
            </a:r>
            <a:br>
              <a:rPr lang="en-CA" sz="3800" dirty="0">
                <a:latin typeface="Calibri Light" panose="020F0302020204030204" pitchFamily="34" charset="0"/>
              </a:rPr>
            </a:br>
            <a:r>
              <a:rPr lang="en-CA" sz="3800" dirty="0">
                <a:latin typeface="Calibri Light" panose="020F0302020204030204" pitchFamily="34" charset="0"/>
              </a:rPr>
              <a:t>Global Styles Validations – Part 2</a:t>
            </a:r>
            <a:endParaRPr lang="fr-FR" sz="3800" dirty="0">
              <a:latin typeface="Calibri Light" panose="020F0302020204030204" pitchFamily="34" charset="0"/>
            </a:endParaRPr>
          </a:p>
        </p:txBody>
      </p:sp>
    </p:spTree>
    <p:extLst>
      <p:ext uri="{BB962C8B-B14F-4D97-AF65-F5344CB8AC3E}">
        <p14:creationId xmlns:p14="http://schemas.microsoft.com/office/powerpoint/2010/main" val="3495231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dummy features/options</a:t>
            </a:r>
          </a:p>
        </p:txBody>
      </p:sp>
      <p:sp>
        <p:nvSpPr>
          <p:cNvPr id="32" name="Content Placeholder 31"/>
          <p:cNvSpPr>
            <a:spLocks noGrp="1"/>
          </p:cNvSpPr>
          <p:nvPr>
            <p:ph idx="1"/>
          </p:nvPr>
        </p:nvSpPr>
        <p:spPr/>
        <p:txBody>
          <a:bodyPr vert="horz" lIns="91440" tIns="45720" rIns="91440" bIns="45720" rtlCol="0" anchor="t">
            <a:normAutofit/>
          </a:bodyPr>
          <a:lstStyle/>
          <a:p>
            <a:pPr algn="just">
              <a:spcBef>
                <a:spcPts val="600"/>
              </a:spcBef>
              <a:buFont typeface="Courier New" panose="02070309020205020404" pitchFamily="49" charset="0"/>
              <a:buChar char="o"/>
            </a:pPr>
            <a:r>
              <a:rPr lang="en-CA" sz="2600" dirty="0">
                <a:latin typeface="Calibri Light" panose="020F0302020204030204" pitchFamily="34" charset="0"/>
              </a:rPr>
              <a:t>Selections for dummy features or options do not populate the Styles &amp; Pricing menu with selected options as these are not “real” options.</a:t>
            </a:r>
            <a:endParaRPr lang="en-CA" sz="2600" dirty="0">
              <a:solidFill>
                <a:srgbClr val="FF0000"/>
              </a:solidFill>
              <a:latin typeface="Calibri Light" panose="020F0302020204030204" pitchFamily="34" charset="0"/>
            </a:endParaRPr>
          </a:p>
          <a:p>
            <a:pPr algn="just">
              <a:spcBef>
                <a:spcPts val="600"/>
              </a:spcBef>
              <a:buFont typeface="Courier New" panose="02070309020205020404" pitchFamily="49" charset="0"/>
              <a:buChar char="o"/>
            </a:pPr>
            <a:r>
              <a:rPr lang="en-CA" sz="2600" dirty="0">
                <a:latin typeface="Calibri Light" panose="020F0302020204030204" pitchFamily="34" charset="0"/>
              </a:rPr>
              <a:t>Dummy features can be shown or not in the print report. </a:t>
            </a:r>
          </a:p>
          <a:p>
            <a:pPr lvl="1">
              <a:spcBef>
                <a:spcPts val="600"/>
              </a:spcBef>
            </a:pPr>
            <a:r>
              <a:rPr lang="en-CA" sz="2400" dirty="0">
                <a:latin typeface="Calibri Light" panose="020F0302020204030204" pitchFamily="34" charset="0"/>
              </a:rPr>
              <a:t>Specified in the GSV “</a:t>
            </a:r>
            <a:r>
              <a:rPr lang="en-CA" sz="2400" dirty="0" err="1">
                <a:latin typeface="Calibri Light" panose="020F0302020204030204" pitchFamily="34" charset="0"/>
              </a:rPr>
              <a:t>isPrintable</a:t>
            </a:r>
            <a:r>
              <a:rPr lang="en-CA" sz="2400" dirty="0">
                <a:latin typeface="Calibri Light" panose="020F0302020204030204" pitchFamily="34" charset="0"/>
              </a:rPr>
              <a:t>” (FALSE) column of the </a:t>
            </a:r>
            <a:r>
              <a:rPr lang="en-CA" sz="2400" i="1" dirty="0">
                <a:latin typeface="Calibri Light" panose="020F0302020204030204" pitchFamily="34" charset="0"/>
              </a:rPr>
              <a:t>15_Options_Upcharges.csv</a:t>
            </a:r>
            <a:r>
              <a:rPr lang="en-CA" sz="2400" dirty="0">
                <a:latin typeface="Calibri Light" panose="020F0302020204030204" pitchFamily="34" charset="0"/>
              </a:rPr>
              <a:t> file.</a:t>
            </a:r>
          </a:p>
          <a:p>
            <a:pPr lvl="1" algn="just"/>
            <a:endParaRPr lang="en-CA" sz="2400" dirty="0">
              <a:solidFill>
                <a:srgbClr val="FF0000"/>
              </a:solidFill>
              <a:latin typeface="Calibri Light" panose="020F0302020204030204" pitchFamily="34" charset="0"/>
            </a:endParaRPr>
          </a:p>
          <a:p>
            <a:pPr algn="just">
              <a:buFont typeface="Courier New" panose="02070309020205020404" pitchFamily="49" charset="0"/>
              <a:buChar char="o"/>
            </a:pPr>
            <a:endParaRPr lang="en-CA" sz="2800" dirty="0">
              <a:solidFill>
                <a:srgbClr val="FF0000"/>
              </a:solidFill>
              <a:latin typeface="Calibri Light" panose="020F0302020204030204" pitchFamily="34" charset="0"/>
            </a:endParaRPr>
          </a:p>
          <a:p>
            <a:pPr algn="just"/>
            <a:endParaRPr lang="en-CA" dirty="0"/>
          </a:p>
          <a:p>
            <a:pPr algn="just"/>
            <a:endParaRPr lang="en-CA" dirty="0"/>
          </a:p>
          <a:p>
            <a:pPr lvl="1"/>
            <a:endParaRPr lang="en-CA" dirty="0"/>
          </a:p>
          <a:p>
            <a:pPr lvl="1"/>
            <a:endParaRPr lang="en-CA" dirty="0"/>
          </a:p>
        </p:txBody>
      </p:sp>
    </p:spTree>
    <p:extLst>
      <p:ext uri="{BB962C8B-B14F-4D97-AF65-F5344CB8AC3E}">
        <p14:creationId xmlns:p14="http://schemas.microsoft.com/office/powerpoint/2010/main" val="676082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related products</a:t>
            </a:r>
          </a:p>
        </p:txBody>
      </p:sp>
      <p:sp>
        <p:nvSpPr>
          <p:cNvPr id="32" name="Content Placeholder 31"/>
          <p:cNvSpPr>
            <a:spLocks noGrp="1"/>
          </p:cNvSpPr>
          <p:nvPr>
            <p:ph idx="1"/>
          </p:nvPr>
        </p:nvSpPr>
        <p:spPr/>
        <p:txBody>
          <a:bodyPr vert="horz" lIns="91440" tIns="45720" rIns="91440" bIns="45720" rtlCol="0" anchor="t">
            <a:normAutofit fontScale="70000" lnSpcReduction="20000"/>
          </a:bodyPr>
          <a:lstStyle/>
          <a:p>
            <a:pPr marL="342000" indent="-342000" algn="just">
              <a:lnSpc>
                <a:spcPct val="120000"/>
              </a:lnSpc>
              <a:spcBef>
                <a:spcPts val="600"/>
              </a:spcBef>
              <a:buFont typeface="Courier New" panose="02070309020205020404" pitchFamily="49" charset="0"/>
              <a:buChar char="o"/>
            </a:pPr>
            <a:r>
              <a:rPr lang="en-US" sz="3400" dirty="0">
                <a:latin typeface="Calibri Light" panose="020F0302020204030204" pitchFamily="34" charset="0"/>
              </a:rPr>
              <a:t>Related products are defined in the </a:t>
            </a:r>
            <a:r>
              <a:rPr lang="en-US" sz="3400" i="1" dirty="0">
                <a:latin typeface="Calibri Light" panose="020F0302020204030204" pitchFamily="34" charset="0"/>
              </a:rPr>
              <a:t>50_ProductsXProducts.csv </a:t>
            </a:r>
            <a:r>
              <a:rPr lang="en-US" sz="3400" dirty="0">
                <a:latin typeface="Calibri Light" panose="020F0302020204030204" pitchFamily="34" charset="0"/>
              </a:rPr>
              <a:t>file (Lookup table);</a:t>
            </a:r>
          </a:p>
          <a:p>
            <a:pPr marL="342000" indent="-342000" algn="just">
              <a:lnSpc>
                <a:spcPct val="120000"/>
              </a:lnSpc>
              <a:spcBef>
                <a:spcPts val="600"/>
              </a:spcBef>
              <a:buFont typeface="Courier New" panose="02070309020205020404" pitchFamily="49" charset="0"/>
              <a:buChar char="o"/>
            </a:pPr>
            <a:r>
              <a:rPr lang="en-CA" sz="3400" dirty="0">
                <a:latin typeface="Calibri Light" panose="020F0302020204030204" pitchFamily="34" charset="0"/>
              </a:rPr>
              <a:t>Allows to place a Styles &amp; Pricing/Upcharge product based on options selected within other groups;</a:t>
            </a:r>
            <a:endParaRPr lang="fr-CA" sz="3400" dirty="0">
              <a:latin typeface="Calibri Light" panose="020F0302020204030204" pitchFamily="34" charset="0"/>
            </a:endParaRPr>
          </a:p>
          <a:p>
            <a:pPr marL="342000" indent="-342000" algn="just">
              <a:lnSpc>
                <a:spcPct val="120000"/>
              </a:lnSpc>
              <a:spcBef>
                <a:spcPts val="600"/>
              </a:spcBef>
              <a:buFont typeface="Courier New" panose="02070309020205020404" pitchFamily="49" charset="0"/>
              <a:buChar char="o"/>
            </a:pPr>
            <a:r>
              <a:rPr lang="en-CA" sz="3400" dirty="0">
                <a:latin typeface="Calibri Light" panose="020F0302020204030204" pitchFamily="34" charset="0"/>
              </a:rPr>
              <a:t>Combinations of up to three (3) options keys can control the related products;</a:t>
            </a:r>
            <a:endParaRPr lang="fr-CA" sz="3400" dirty="0">
              <a:latin typeface="Calibri Light" panose="020F0302020204030204" pitchFamily="34" charset="0"/>
            </a:endParaRPr>
          </a:p>
          <a:p>
            <a:pPr marL="342000" indent="-342000" algn="just">
              <a:lnSpc>
                <a:spcPct val="120000"/>
              </a:lnSpc>
              <a:spcBef>
                <a:spcPts val="600"/>
              </a:spcBef>
              <a:buFont typeface="Courier New" panose="02070309020205020404" pitchFamily="49" charset="0"/>
              <a:buChar char="o"/>
            </a:pPr>
            <a:r>
              <a:rPr lang="en-CA" sz="3400" dirty="0">
                <a:latin typeface="Calibri Light" panose="020F0302020204030204" pitchFamily="34" charset="0"/>
              </a:rPr>
              <a:t>The most common situation where related products are used is when doors are duplicated per material/specie in the 2020 catalog and features for species and doors are set as dummy features in GSV. Please find below an example.</a:t>
            </a:r>
            <a:endParaRPr lang="fr-CA" sz="3400" dirty="0">
              <a:latin typeface="Calibri Light" panose="020F0302020204030204" pitchFamily="34" charset="0"/>
            </a:endParaRPr>
          </a:p>
          <a:p>
            <a:pPr marL="742050" lvl="2" indent="-342000" algn="just">
              <a:lnSpc>
                <a:spcPct val="120000"/>
              </a:lnSpc>
              <a:spcBef>
                <a:spcPts val="600"/>
              </a:spcBef>
            </a:pPr>
            <a:r>
              <a:rPr lang="en-CA" sz="2800" dirty="0">
                <a:latin typeface="Calibri Light" panose="020F0302020204030204" pitchFamily="34" charset="0"/>
              </a:rPr>
              <a:t>SHAK-CH - Shaker (Cherry) combination in the 2020 catalog;</a:t>
            </a:r>
          </a:p>
          <a:p>
            <a:pPr marL="742050" lvl="2" indent="-342000" algn="just">
              <a:lnSpc>
                <a:spcPct val="120000"/>
              </a:lnSpc>
              <a:spcBef>
                <a:spcPts val="600"/>
              </a:spcBef>
            </a:pPr>
            <a:r>
              <a:rPr lang="en-CA" sz="2800" dirty="0">
                <a:latin typeface="Calibri Light" panose="020F0302020204030204" pitchFamily="34" charset="0"/>
              </a:rPr>
              <a:t>In GSV wood species and door styles are dummy features:  CHY – Cherry and SHAK – Shaker;</a:t>
            </a:r>
          </a:p>
          <a:p>
            <a:pPr marL="742050" lvl="2" indent="-342000" algn="just">
              <a:lnSpc>
                <a:spcPct val="120000"/>
              </a:lnSpc>
              <a:spcBef>
                <a:spcPts val="600"/>
              </a:spcBef>
            </a:pPr>
            <a:r>
              <a:rPr lang="en-CA" sz="2800" dirty="0">
                <a:latin typeface="Calibri Light" panose="020F0302020204030204" pitchFamily="34" charset="0"/>
              </a:rPr>
              <a:t>When CHY – Cherry and SHAK – Shaker options are selected, the proper 2020 catalog record is being set in Styles &amp; Pricing: SHAK-CH.    </a:t>
            </a:r>
          </a:p>
          <a:p>
            <a:pPr algn="just"/>
            <a:endParaRPr lang="en-CA" sz="3100" dirty="0">
              <a:latin typeface="Calibri Light" panose="020F0302020204030204" pitchFamily="34" charset="0"/>
            </a:endParaRPr>
          </a:p>
          <a:p>
            <a:pPr lvl="1"/>
            <a:endParaRPr lang="en-CA" dirty="0"/>
          </a:p>
          <a:p>
            <a:pPr lvl="1"/>
            <a:endParaRPr lang="en-CA" dirty="0"/>
          </a:p>
        </p:txBody>
      </p:sp>
    </p:spTree>
    <p:extLst>
      <p:ext uri="{BB962C8B-B14F-4D97-AF65-F5344CB8AC3E}">
        <p14:creationId xmlns:p14="http://schemas.microsoft.com/office/powerpoint/2010/main" val="1301497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721" y="283265"/>
            <a:ext cx="10972800" cy="1143000"/>
          </a:xfrm>
        </p:spPr>
        <p:txBody>
          <a:bodyPr/>
          <a:lstStyle/>
          <a:p>
            <a:r>
              <a:rPr lang="en-CA" cap="small" dirty="0">
                <a:latin typeface="Calibri Light" panose="020F0302020204030204" pitchFamily="34" charset="0"/>
              </a:rPr>
              <a:t>related products</a:t>
            </a:r>
            <a:endParaRPr lang="fr-CA" dirty="0"/>
          </a:p>
        </p:txBody>
      </p:sp>
      <p:sp>
        <p:nvSpPr>
          <p:cNvPr id="8" name="Content Placeholder 7"/>
          <p:cNvSpPr>
            <a:spLocks noGrp="1"/>
          </p:cNvSpPr>
          <p:nvPr>
            <p:ph idx="1"/>
          </p:nvPr>
        </p:nvSpPr>
        <p:spPr/>
        <p:txBody>
          <a:bodyPr>
            <a:normAutofit/>
          </a:bodyPr>
          <a:lstStyle/>
          <a:p>
            <a:r>
              <a:rPr lang="fr-CA" sz="2600" i="1" dirty="0">
                <a:latin typeface="Calibri Light" panose="020F0302020204030204" pitchFamily="34" charset="0"/>
              </a:rPr>
              <a:t>50_ProductsXProducts.csv</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773" y="2052162"/>
            <a:ext cx="6514381" cy="4329072"/>
          </a:xfrm>
          <a:prstGeom prst="rect">
            <a:avLst/>
          </a:prstGeom>
        </p:spPr>
      </p:pic>
    </p:spTree>
    <p:extLst>
      <p:ext uri="{BB962C8B-B14F-4D97-AF65-F5344CB8AC3E}">
        <p14:creationId xmlns:p14="http://schemas.microsoft.com/office/powerpoint/2010/main" val="3495261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cap="small" dirty="0">
                <a:latin typeface="Calibri Light" panose="020F0302020204030204" pitchFamily="34" charset="0"/>
              </a:rPr>
              <a:t>related products</a:t>
            </a:r>
            <a:endParaRPr lang="fr-CA" dirty="0"/>
          </a:p>
        </p:txBody>
      </p:sp>
      <p:sp>
        <p:nvSpPr>
          <p:cNvPr id="3" name="Content Placeholder 2"/>
          <p:cNvSpPr>
            <a:spLocks noGrp="1"/>
          </p:cNvSpPr>
          <p:nvPr>
            <p:ph idx="1"/>
          </p:nvPr>
        </p:nvSpPr>
        <p:spPr/>
        <p:txBody>
          <a:bodyPr/>
          <a:lstStyle/>
          <a:p>
            <a:r>
              <a:rPr lang="en-CA" sz="2600" i="1" dirty="0">
                <a:latin typeface="Calibri Light" panose="020F0302020204030204" pitchFamily="34" charset="0"/>
              </a:rPr>
              <a:t>15_Options_Upcharges.csv</a:t>
            </a:r>
          </a:p>
          <a:p>
            <a:endParaRPr lang="fr-CA" dirty="0"/>
          </a:p>
          <a:p>
            <a:endParaRPr lang="fr-CA" dirty="0"/>
          </a:p>
          <a:p>
            <a:endParaRPr lang="fr-CA"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375" y="2100262"/>
            <a:ext cx="10001250" cy="2657475"/>
          </a:xfrm>
          <a:prstGeom prst="rect">
            <a:avLst/>
          </a:prstGeom>
        </p:spPr>
      </p:pic>
    </p:spTree>
    <p:extLst>
      <p:ext uri="{BB962C8B-B14F-4D97-AF65-F5344CB8AC3E}">
        <p14:creationId xmlns:p14="http://schemas.microsoft.com/office/powerpoint/2010/main" val="1997968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third pane specifications</a:t>
            </a:r>
          </a:p>
        </p:txBody>
      </p:sp>
      <p:sp>
        <p:nvSpPr>
          <p:cNvPr id="32" name="Content Placeholder 31"/>
          <p:cNvSpPr>
            <a:spLocks noGrp="1"/>
          </p:cNvSpPr>
          <p:nvPr>
            <p:ph idx="1"/>
          </p:nvPr>
        </p:nvSpPr>
        <p:spPr/>
        <p:txBody>
          <a:bodyPr vert="horz" lIns="91440" tIns="45720" rIns="91440" bIns="45720" rtlCol="0" anchor="t">
            <a:normAutofit fontScale="85000" lnSpcReduction="10000"/>
          </a:bodyPr>
          <a:lstStyle/>
          <a:p>
            <a:pPr algn="just">
              <a:lnSpc>
                <a:spcPct val="110000"/>
              </a:lnSpc>
              <a:spcBef>
                <a:spcPts val="600"/>
              </a:spcBef>
              <a:buFont typeface="Courier New" panose="02070309020205020404" pitchFamily="49" charset="0"/>
              <a:buChar char="o"/>
            </a:pPr>
            <a:r>
              <a:rPr lang="en-US" sz="2800" dirty="0">
                <a:latin typeface="Calibri Light" panose="020F0302020204030204" pitchFamily="34" charset="0"/>
              </a:rPr>
              <a:t>Additional images &amp; specifications can be added within the 3rd column on the right side for selected features &amp; options to improve the user experience and facilitate option selection.</a:t>
            </a:r>
          </a:p>
          <a:p>
            <a:pPr lvl="1" algn="just">
              <a:lnSpc>
                <a:spcPct val="110000"/>
              </a:lnSpc>
              <a:spcBef>
                <a:spcPts val="600"/>
              </a:spcBef>
            </a:pPr>
            <a:r>
              <a:rPr lang="en-US" sz="2600" dirty="0">
                <a:latin typeface="Calibri Light" panose="020F0302020204030204" pitchFamily="34" charset="0"/>
              </a:rPr>
              <a:t>Images must be present in the </a:t>
            </a:r>
            <a:r>
              <a:rPr lang="en-US" sz="2600" dirty="0" err="1">
                <a:latin typeface="Calibri Light" panose="020F0302020204030204" pitchFamily="34" charset="0"/>
              </a:rPr>
              <a:t>MultiMedia</a:t>
            </a:r>
            <a:r>
              <a:rPr lang="en-US" sz="2600" dirty="0">
                <a:latin typeface="Calibri Light" panose="020F0302020204030204" pitchFamily="34" charset="0"/>
              </a:rPr>
              <a:t>\Pictures\Large folder and use the same name as specified in the catalog for the “medium” image using the </a:t>
            </a:r>
            <a:r>
              <a:rPr lang="en-US" sz="2600" dirty="0" err="1">
                <a:latin typeface="Calibri Light" panose="020F0302020204030204" pitchFamily="34" charset="0"/>
              </a:rPr>
              <a:t>PICture</a:t>
            </a:r>
            <a:r>
              <a:rPr lang="en-US" sz="2600" dirty="0">
                <a:latin typeface="Calibri Light" panose="020F0302020204030204" pitchFamily="34" charset="0"/>
              </a:rPr>
              <a:t> variable;</a:t>
            </a:r>
          </a:p>
          <a:p>
            <a:pPr lvl="1" algn="just">
              <a:lnSpc>
                <a:spcPct val="110000"/>
              </a:lnSpc>
              <a:spcBef>
                <a:spcPts val="600"/>
              </a:spcBef>
            </a:pPr>
            <a:r>
              <a:rPr lang="en-US" sz="2600" dirty="0">
                <a:latin typeface="Calibri Light" panose="020F0302020204030204" pitchFamily="34" charset="0"/>
              </a:rPr>
              <a:t>Additional text can be set:</a:t>
            </a:r>
          </a:p>
          <a:p>
            <a:pPr lvl="2" algn="just">
              <a:lnSpc>
                <a:spcPct val="110000"/>
              </a:lnSpc>
              <a:spcBef>
                <a:spcPts val="600"/>
              </a:spcBef>
            </a:pPr>
            <a:r>
              <a:rPr lang="en-US" dirty="0">
                <a:latin typeface="Calibri Light" panose="020F0302020204030204" pitchFamily="34" charset="0"/>
              </a:rPr>
              <a:t>In the catalog using different variables per line/paragraph.  Up to (7) user text variables can be utilized. One (1) variable must be defined per line/paragraph of text (i.e. UserText1. UserText2, </a:t>
            </a:r>
            <a:r>
              <a:rPr lang="en-US" dirty="0" err="1">
                <a:latin typeface="Calibri Light" panose="020F0302020204030204" pitchFamily="34" charset="0"/>
              </a:rPr>
              <a:t>etc</a:t>
            </a:r>
            <a:r>
              <a:rPr lang="en-US" dirty="0">
                <a:latin typeface="Calibri Light" panose="020F0302020204030204" pitchFamily="34" charset="0"/>
              </a:rPr>
              <a:t>).  </a:t>
            </a:r>
            <a:r>
              <a:rPr lang="en-US" u="sng" dirty="0">
                <a:latin typeface="Calibri Light" panose="020F0302020204030204" pitchFamily="34" charset="0"/>
              </a:rPr>
              <a:t>All options having additional specifications must use the same variables </a:t>
            </a:r>
            <a:r>
              <a:rPr lang="en-US" u="sng" dirty="0">
                <a:solidFill>
                  <a:srgbClr val="FF6600"/>
                </a:solidFill>
                <a:latin typeface="Calibri Light" panose="020F0302020204030204" pitchFamily="34" charset="0"/>
              </a:rPr>
              <a:t>OR</a:t>
            </a:r>
            <a:r>
              <a:rPr lang="en-US" u="sng" dirty="0">
                <a:latin typeface="Calibri Light" panose="020F0302020204030204" pitchFamily="34" charset="0"/>
              </a:rPr>
              <a:t>;</a:t>
            </a:r>
          </a:p>
          <a:p>
            <a:pPr lvl="2" algn="just">
              <a:lnSpc>
                <a:spcPct val="110000"/>
              </a:lnSpc>
              <a:spcBef>
                <a:spcPts val="600"/>
              </a:spcBef>
            </a:pPr>
            <a:r>
              <a:rPr lang="en-US" dirty="0">
                <a:latin typeface="Calibri Light" panose="020F0302020204030204" pitchFamily="34" charset="0"/>
              </a:rPr>
              <a:t>In the </a:t>
            </a:r>
            <a:r>
              <a:rPr lang="en-US" i="1" dirty="0">
                <a:latin typeface="Calibri Light" panose="020F0302020204030204" pitchFamily="34" charset="0"/>
              </a:rPr>
              <a:t>15_Options_Upcharges.csv</a:t>
            </a:r>
            <a:r>
              <a:rPr lang="en-US" dirty="0">
                <a:latin typeface="Calibri Light" panose="020F0302020204030204" pitchFamily="34" charset="0"/>
              </a:rPr>
              <a:t> file under columns “GSV addInfo1” to “GSV addInfo7”. </a:t>
            </a:r>
          </a:p>
          <a:p>
            <a:pPr lvl="2" algn="just">
              <a:lnSpc>
                <a:spcPct val="110000"/>
              </a:lnSpc>
              <a:spcBef>
                <a:spcPts val="600"/>
              </a:spcBef>
            </a:pPr>
            <a:r>
              <a:rPr lang="en-US" dirty="0">
                <a:latin typeface="Calibri Light" panose="020F0302020204030204" pitchFamily="34" charset="0"/>
              </a:rPr>
              <a:t>To avoid having to add the text in the </a:t>
            </a:r>
            <a:r>
              <a:rPr lang="en-US" i="1" dirty="0">
                <a:latin typeface="Calibri Light" panose="020F0302020204030204" pitchFamily="34" charset="0"/>
              </a:rPr>
              <a:t>15_Options_Upcharges.csv</a:t>
            </a:r>
            <a:r>
              <a:rPr lang="en-US" dirty="0">
                <a:latin typeface="Calibri Light" panose="020F0302020204030204" pitchFamily="34" charset="0"/>
              </a:rPr>
              <a:t> each time 2020 regenerates the GSV spreadsheets, it is recommended to add the information in the catalog.</a:t>
            </a:r>
          </a:p>
        </p:txBody>
      </p:sp>
    </p:spTree>
    <p:extLst>
      <p:ext uri="{BB962C8B-B14F-4D97-AF65-F5344CB8AC3E}">
        <p14:creationId xmlns:p14="http://schemas.microsoft.com/office/powerpoint/2010/main" val="2494340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third pane specifications</a:t>
            </a:r>
          </a:p>
        </p:txBody>
      </p:sp>
      <p:sp>
        <p:nvSpPr>
          <p:cNvPr id="32" name="Content Placeholder 31"/>
          <p:cNvSpPr>
            <a:spLocks noGrp="1"/>
          </p:cNvSpPr>
          <p:nvPr>
            <p:ph idx="1"/>
          </p:nvPr>
        </p:nvSpPr>
        <p:spPr/>
        <p:txBody>
          <a:bodyPr vert="horz" lIns="91440" tIns="45720" rIns="91440" bIns="45720" rtlCol="0" anchor="t">
            <a:normAutofit fontScale="25000" lnSpcReduction="20000"/>
          </a:bodyPr>
          <a:lstStyle/>
          <a:p>
            <a:pPr marL="342900" lvl="1" indent="-342900" algn="just">
              <a:lnSpc>
                <a:spcPct val="120000"/>
              </a:lnSpc>
              <a:spcBef>
                <a:spcPts val="600"/>
              </a:spcBef>
              <a:buFont typeface="Courier New" panose="02070309020205020404" pitchFamily="49" charset="0"/>
              <a:buChar char="o"/>
            </a:pPr>
            <a:r>
              <a:rPr lang="en-US" sz="8800" dirty="0">
                <a:latin typeface="Calibri Light" panose="020F0302020204030204" pitchFamily="34" charset="0"/>
              </a:rPr>
              <a:t>The information contained in the previous Styles &amp; Pricing HTML pages (if applicable) can be added as images in this window.</a:t>
            </a:r>
            <a:endParaRPr lang="en-CA" sz="8800" dirty="0">
              <a:latin typeface="Calibri Light" panose="020F0302020204030204" pitchFamily="34" charset="0"/>
            </a:endParaRPr>
          </a:p>
          <a:p>
            <a:pPr algn="just">
              <a:lnSpc>
                <a:spcPct val="120000"/>
              </a:lnSpc>
              <a:spcBef>
                <a:spcPts val="600"/>
              </a:spcBef>
              <a:buFont typeface="Courier New" panose="02070309020205020404" pitchFamily="49" charset="0"/>
              <a:buChar char="o"/>
            </a:pPr>
            <a:r>
              <a:rPr lang="en-US" sz="8800" dirty="0">
                <a:latin typeface="Calibri Light" panose="020F0302020204030204" pitchFamily="34" charset="0"/>
              </a:rPr>
              <a:t>Custom finishes and pulls can have an image displayed to provide the steps to access the 2020 Common texture library or the Common shapes library for graphical representation.</a:t>
            </a:r>
          </a:p>
          <a:p>
            <a:pPr algn="just">
              <a:lnSpc>
                <a:spcPct val="120000"/>
              </a:lnSpc>
              <a:spcBef>
                <a:spcPts val="600"/>
              </a:spcBef>
              <a:buFont typeface="Courier New" panose="02070309020205020404" pitchFamily="49" charset="0"/>
              <a:buChar char="o"/>
            </a:pPr>
            <a:r>
              <a:rPr lang="en-US" sz="8800" dirty="0">
                <a:latin typeface="Calibri Light" panose="020F0302020204030204" pitchFamily="34" charset="0"/>
              </a:rPr>
              <a:t>Below are a few examples of usages:</a:t>
            </a:r>
          </a:p>
          <a:p>
            <a:pPr lvl="1" algn="just">
              <a:lnSpc>
                <a:spcPct val="120000"/>
              </a:lnSpc>
              <a:spcBef>
                <a:spcPts val="600"/>
              </a:spcBef>
            </a:pPr>
            <a:r>
              <a:rPr lang="en-US" sz="8000" dirty="0">
                <a:latin typeface="Calibri Light" panose="020F0302020204030204" pitchFamily="34" charset="0"/>
              </a:rPr>
              <a:t>For door styles: Edge details, overlay, construction details, pricing group</a:t>
            </a:r>
          </a:p>
          <a:p>
            <a:pPr lvl="1" algn="just">
              <a:lnSpc>
                <a:spcPct val="120000"/>
              </a:lnSpc>
              <a:spcBef>
                <a:spcPts val="600"/>
              </a:spcBef>
            </a:pPr>
            <a:r>
              <a:rPr lang="en-US" sz="8000" dirty="0">
                <a:latin typeface="Calibri Light" panose="020F0302020204030204" pitchFamily="34" charset="0"/>
              </a:rPr>
              <a:t>For Species: % Upcharge, wood characteristics</a:t>
            </a:r>
          </a:p>
          <a:p>
            <a:pPr lvl="1" algn="just">
              <a:lnSpc>
                <a:spcPct val="120000"/>
              </a:lnSpc>
              <a:spcBef>
                <a:spcPts val="600"/>
              </a:spcBef>
            </a:pPr>
            <a:r>
              <a:rPr lang="en-US" sz="8000" dirty="0">
                <a:latin typeface="Calibri Light" panose="020F0302020204030204" pitchFamily="34" charset="0"/>
              </a:rPr>
              <a:t>For finishes: % Upcharge, sheen, transparency details</a:t>
            </a:r>
          </a:p>
          <a:p>
            <a:pPr lvl="1" algn="just">
              <a:lnSpc>
                <a:spcPct val="120000"/>
              </a:lnSpc>
              <a:spcBef>
                <a:spcPts val="600"/>
              </a:spcBef>
            </a:pPr>
            <a:r>
              <a:rPr lang="en-US" sz="8000" dirty="0">
                <a:latin typeface="Calibri Light" panose="020F0302020204030204" pitchFamily="34" charset="0"/>
              </a:rPr>
              <a:t>Box Constructions: % Upcharge, material, color, box assembly, interior &amp; exterior specifications</a:t>
            </a:r>
          </a:p>
          <a:p>
            <a:pPr lvl="1" algn="just">
              <a:lnSpc>
                <a:spcPct val="120000"/>
              </a:lnSpc>
              <a:spcBef>
                <a:spcPts val="600"/>
              </a:spcBef>
            </a:pPr>
            <a:r>
              <a:rPr lang="en-US" sz="8000" dirty="0">
                <a:latin typeface="Calibri Light" panose="020F0302020204030204" pitchFamily="34" charset="0"/>
              </a:rPr>
              <a:t>For Pulls/Knobs: Dimensions, finish, …</a:t>
            </a:r>
          </a:p>
          <a:p>
            <a:pPr algn="just">
              <a:lnSpc>
                <a:spcPct val="120000"/>
              </a:lnSpc>
              <a:spcBef>
                <a:spcPts val="600"/>
              </a:spcBef>
              <a:buFont typeface="Courier New" panose="02070309020205020404" pitchFamily="49" charset="0"/>
              <a:buChar char="o"/>
            </a:pPr>
            <a:r>
              <a:rPr lang="en-US" sz="8800" dirty="0">
                <a:latin typeface="Calibri Light" panose="020F0302020204030204" pitchFamily="34" charset="0"/>
              </a:rPr>
              <a:t>Keep information concise as much as possible in order not to discourage users to read all the information.</a:t>
            </a:r>
          </a:p>
        </p:txBody>
      </p:sp>
    </p:spTree>
    <p:extLst>
      <p:ext uri="{BB962C8B-B14F-4D97-AF65-F5344CB8AC3E}">
        <p14:creationId xmlns:p14="http://schemas.microsoft.com/office/powerpoint/2010/main" val="1200226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CA" sz="3800" cap="small" dirty="0">
                <a:solidFill>
                  <a:schemeClr val="tx1"/>
                </a:solidFill>
                <a:latin typeface="Calibri Light" panose="020F0302020204030204" pitchFamily="34" charset="0"/>
              </a:rPr>
              <a:t>third pane specifications</a:t>
            </a:r>
            <a:endParaRPr lang="fr-CA" sz="380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CA" sz="2400" dirty="0">
                <a:latin typeface="Calibri Light" panose="020F0302020204030204" pitchFamily="34" charset="0"/>
              </a:rPr>
              <a:t>3</a:t>
            </a:r>
            <a:r>
              <a:rPr lang="en-CA" sz="2400" baseline="30000" dirty="0">
                <a:latin typeface="Calibri Light" panose="020F0302020204030204" pitchFamily="34" charset="0"/>
              </a:rPr>
              <a:t>rd</a:t>
            </a:r>
            <a:r>
              <a:rPr lang="en-CA" sz="2400" dirty="0">
                <a:latin typeface="Calibri Light" panose="020F0302020204030204" pitchFamily="34" charset="0"/>
              </a:rPr>
              <a:t> Pane Specifications example</a:t>
            </a:r>
          </a:p>
        </p:txBody>
      </p:sp>
      <p:pic>
        <p:nvPicPr>
          <p:cNvPr id="4" name="Picture 3"/>
          <p:cNvPicPr>
            <a:picLocks noChangeAspect="1"/>
          </p:cNvPicPr>
          <p:nvPr/>
        </p:nvPicPr>
        <p:blipFill>
          <a:blip r:embed="rId2"/>
          <a:stretch>
            <a:fillRect/>
          </a:stretch>
        </p:blipFill>
        <p:spPr>
          <a:xfrm>
            <a:off x="2340538" y="1969445"/>
            <a:ext cx="7510923" cy="4523624"/>
          </a:xfrm>
          <a:prstGeom prst="rect">
            <a:avLst/>
          </a:prstGeom>
        </p:spPr>
      </p:pic>
    </p:spTree>
    <p:extLst>
      <p:ext uri="{BB962C8B-B14F-4D97-AF65-F5344CB8AC3E}">
        <p14:creationId xmlns:p14="http://schemas.microsoft.com/office/powerpoint/2010/main" val="3333161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auto-assigned price levels</a:t>
            </a:r>
          </a:p>
        </p:txBody>
      </p:sp>
      <p:sp>
        <p:nvSpPr>
          <p:cNvPr id="32" name="Content Placeholder 31"/>
          <p:cNvSpPr>
            <a:spLocks noGrp="1"/>
          </p:cNvSpPr>
          <p:nvPr>
            <p:ph idx="1"/>
          </p:nvPr>
        </p:nvSpPr>
        <p:spPr/>
        <p:txBody>
          <a:bodyPr vert="horz" lIns="91440" tIns="45720" rIns="91440" bIns="45720" rtlCol="0" anchor="t">
            <a:normAutofit fontScale="55000" lnSpcReduction="20000"/>
          </a:bodyPr>
          <a:lstStyle/>
          <a:p>
            <a:pPr algn="just">
              <a:lnSpc>
                <a:spcPct val="120000"/>
              </a:lnSpc>
              <a:spcBef>
                <a:spcPts val="600"/>
              </a:spcBef>
              <a:buFont typeface="Courier New" panose="02070309020205020404" pitchFamily="49" charset="0"/>
              <a:buChar char="o"/>
            </a:pPr>
            <a:r>
              <a:rPr lang="en-CA" sz="3500" dirty="0">
                <a:latin typeface="Calibri Light" panose="020F0302020204030204" pitchFamily="34" charset="0"/>
              </a:rPr>
              <a:t>Auto-assigned price levels can be set up to expedite the process and prevent users from selecting a price level not corresponding to the options selected;</a:t>
            </a:r>
          </a:p>
          <a:p>
            <a:pPr algn="just">
              <a:lnSpc>
                <a:spcPct val="120000"/>
              </a:lnSpc>
              <a:spcBef>
                <a:spcPts val="600"/>
              </a:spcBef>
              <a:buFont typeface="Courier New" panose="02070309020205020404" pitchFamily="49" charset="0"/>
              <a:buChar char="o"/>
            </a:pPr>
            <a:r>
              <a:rPr lang="en-US" sz="3500" dirty="0">
                <a:latin typeface="Calibri Light" panose="020F0302020204030204" pitchFamily="34" charset="0"/>
              </a:rPr>
              <a:t>Combinations up to seven (7) options keys can control the price levels selected (i.e. Maple specie + Shaker door = Price16);</a:t>
            </a:r>
          </a:p>
          <a:p>
            <a:pPr algn="just">
              <a:lnSpc>
                <a:spcPct val="120000"/>
              </a:lnSpc>
              <a:spcBef>
                <a:spcPts val="600"/>
              </a:spcBef>
              <a:buFont typeface="Courier New" panose="02070309020205020404" pitchFamily="49" charset="0"/>
              <a:buChar char="o"/>
            </a:pPr>
            <a:r>
              <a:rPr lang="en-CA" sz="3500" dirty="0">
                <a:latin typeface="Calibri Light" panose="020F0302020204030204" pitchFamily="34" charset="0"/>
              </a:rPr>
              <a:t>GSV can refer to PR1 to PR99 variables only; </a:t>
            </a:r>
            <a:r>
              <a:rPr lang="en-CA" sz="3500" dirty="0" err="1">
                <a:latin typeface="Calibri Light" panose="020F0302020204030204" pitchFamily="34" charset="0"/>
              </a:rPr>
              <a:t>RPRxx</a:t>
            </a:r>
            <a:r>
              <a:rPr lang="en-CA" sz="3500" dirty="0">
                <a:latin typeface="Calibri Light" panose="020F0302020204030204" pitchFamily="34" charset="0"/>
              </a:rPr>
              <a:t> variables can not be referenced;</a:t>
            </a:r>
          </a:p>
          <a:p>
            <a:pPr algn="just">
              <a:lnSpc>
                <a:spcPct val="120000"/>
              </a:lnSpc>
              <a:spcBef>
                <a:spcPts val="600"/>
              </a:spcBef>
              <a:buFont typeface="Courier New" panose="02070309020205020404" pitchFamily="49" charset="0"/>
              <a:buChar char="o"/>
            </a:pPr>
            <a:r>
              <a:rPr lang="en-CA" sz="3500" dirty="0">
                <a:latin typeface="Calibri Light" panose="020F0302020204030204" pitchFamily="34" charset="0"/>
              </a:rPr>
              <a:t>For door price levels, combinations can be created:</a:t>
            </a:r>
          </a:p>
          <a:p>
            <a:pPr lvl="1" algn="just">
              <a:lnSpc>
                <a:spcPct val="120000"/>
              </a:lnSpc>
              <a:spcBef>
                <a:spcPts val="600"/>
              </a:spcBef>
            </a:pPr>
            <a:r>
              <a:rPr lang="en-CA" sz="2900" dirty="0">
                <a:latin typeface="Calibri Light" panose="020F0302020204030204" pitchFamily="34" charset="0"/>
              </a:rPr>
              <a:t>CSQRSD-ALD_B - Square base door in the 2020 catalog: PRice2</a:t>
            </a:r>
          </a:p>
          <a:p>
            <a:pPr lvl="1" algn="just">
              <a:lnSpc>
                <a:spcPct val="120000"/>
              </a:lnSpc>
              <a:spcBef>
                <a:spcPts val="600"/>
              </a:spcBef>
            </a:pPr>
            <a:r>
              <a:rPr lang="en-CA" sz="2900" dirty="0">
                <a:latin typeface="Calibri Light" panose="020F0302020204030204" pitchFamily="34" charset="0"/>
              </a:rPr>
              <a:t>CSQRSD-ALD_W - Arch wall door in the 2020 catalog: Price4</a:t>
            </a:r>
          </a:p>
          <a:p>
            <a:pPr lvl="1" algn="just">
              <a:lnSpc>
                <a:spcPct val="120000"/>
              </a:lnSpc>
              <a:spcBef>
                <a:spcPts val="600"/>
              </a:spcBef>
            </a:pPr>
            <a:r>
              <a:rPr lang="en-CA" sz="2900" dirty="0">
                <a:latin typeface="Calibri Light" panose="020F0302020204030204" pitchFamily="34" charset="0"/>
              </a:rPr>
              <a:t>When these two (2) door styles are selected (base door + wall door), the higher price level can be set: Price4</a:t>
            </a:r>
          </a:p>
          <a:p>
            <a:pPr algn="just">
              <a:lnSpc>
                <a:spcPct val="120000"/>
              </a:lnSpc>
              <a:spcBef>
                <a:spcPts val="600"/>
              </a:spcBef>
              <a:buFont typeface="Courier New" panose="02070309020205020404" pitchFamily="49" charset="0"/>
              <a:buChar char="o"/>
            </a:pPr>
            <a:r>
              <a:rPr lang="en-CA" sz="3500" dirty="0">
                <a:latin typeface="Calibri Light" panose="020F0302020204030204" pitchFamily="34" charset="0"/>
              </a:rPr>
              <a:t>We strongly recommend to hide the Price Level tab under the </a:t>
            </a:r>
            <a:r>
              <a:rPr lang="en-CA" sz="3500" i="1" dirty="0">
                <a:latin typeface="Calibri Light" panose="020F0302020204030204" pitchFamily="34" charset="0"/>
              </a:rPr>
              <a:t>Styles &amp; Pricing </a:t>
            </a:r>
            <a:r>
              <a:rPr lang="en-CA" sz="3500" dirty="0">
                <a:latin typeface="Calibri Light" panose="020F0302020204030204" pitchFamily="34" charset="0"/>
              </a:rPr>
              <a:t>menu so users cannot change it afterwards and it will also solve refresh issues in some versions. </a:t>
            </a:r>
          </a:p>
          <a:p>
            <a:pPr lvl="1" algn="just">
              <a:lnSpc>
                <a:spcPct val="120000"/>
              </a:lnSpc>
              <a:spcBef>
                <a:spcPts val="600"/>
              </a:spcBef>
            </a:pPr>
            <a:r>
              <a:rPr lang="en-CA" sz="2900" dirty="0">
                <a:latin typeface="Calibri Light" panose="020F0302020204030204" pitchFamily="34" charset="0"/>
              </a:rPr>
              <a:t>In the </a:t>
            </a:r>
            <a:r>
              <a:rPr lang="en-CA" sz="2900" dirty="0" err="1">
                <a:latin typeface="Calibri Light" panose="020F0302020204030204" pitchFamily="34" charset="0"/>
              </a:rPr>
              <a:t>symfile</a:t>
            </a:r>
            <a:r>
              <a:rPr lang="en-CA" sz="2900" dirty="0">
                <a:latin typeface="Calibri Light" panose="020F0302020204030204" pitchFamily="34" charset="0"/>
              </a:rPr>
              <a:t>: </a:t>
            </a:r>
            <a:r>
              <a:rPr lang="en-CA" sz="2900" dirty="0" err="1">
                <a:latin typeface="Calibri Light" panose="020F0302020204030204" pitchFamily="34" charset="0"/>
              </a:rPr>
              <a:t>StylesPricingTab</a:t>
            </a:r>
            <a:r>
              <a:rPr lang="en-CA" sz="2900" dirty="0">
                <a:latin typeface="Calibri Light" panose="020F0302020204030204" pitchFamily="34" charset="0"/>
              </a:rPr>
              <a:t> = 3 (Hide Price Level tab in Styles &amp; Pricing menu)</a:t>
            </a:r>
          </a:p>
          <a:p>
            <a:pPr algn="just">
              <a:lnSpc>
                <a:spcPct val="120000"/>
              </a:lnSpc>
              <a:spcBef>
                <a:spcPts val="600"/>
              </a:spcBef>
              <a:buFont typeface="Courier New" panose="02070309020205020404" pitchFamily="49" charset="0"/>
              <a:buChar char="o"/>
            </a:pPr>
            <a:r>
              <a:rPr lang="en-CA" sz="3500" dirty="0">
                <a:solidFill>
                  <a:srgbClr val="FF6600"/>
                </a:solidFill>
                <a:latin typeface="Calibri Light" panose="020F0302020204030204" pitchFamily="34" charset="0"/>
              </a:rPr>
              <a:t>Requirement for THD and Menards.</a:t>
            </a:r>
          </a:p>
          <a:p>
            <a:pPr algn="just"/>
            <a:endParaRPr lang="en-CA" dirty="0"/>
          </a:p>
          <a:p>
            <a:pPr algn="just"/>
            <a:endParaRPr lang="en-CA" dirty="0"/>
          </a:p>
          <a:p>
            <a:pPr lvl="1"/>
            <a:endParaRPr lang="en-CA" dirty="0"/>
          </a:p>
          <a:p>
            <a:pPr lvl="1"/>
            <a:endParaRPr lang="en-CA" dirty="0"/>
          </a:p>
        </p:txBody>
      </p:sp>
    </p:spTree>
    <p:extLst>
      <p:ext uri="{BB962C8B-B14F-4D97-AF65-F5344CB8AC3E}">
        <p14:creationId xmlns:p14="http://schemas.microsoft.com/office/powerpoint/2010/main" val="2872573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information screen</a:t>
            </a:r>
          </a:p>
        </p:txBody>
      </p:sp>
      <p:sp>
        <p:nvSpPr>
          <p:cNvPr id="32" name="Content Placeholder 31"/>
          <p:cNvSpPr>
            <a:spLocks noGrp="1"/>
          </p:cNvSpPr>
          <p:nvPr>
            <p:ph idx="1"/>
          </p:nvPr>
        </p:nvSpPr>
        <p:spPr/>
        <p:txBody>
          <a:bodyPr vert="horz" lIns="91440" tIns="45720" rIns="91440" bIns="45720" rtlCol="0" anchor="t">
            <a:normAutofit/>
          </a:bodyPr>
          <a:lstStyle/>
          <a:p>
            <a:pPr algn="just">
              <a:spcBef>
                <a:spcPts val="600"/>
              </a:spcBef>
              <a:buFont typeface="Courier New" panose="02070309020205020404" pitchFamily="49" charset="0"/>
              <a:buChar char="o"/>
            </a:pPr>
            <a:r>
              <a:rPr lang="en-CA" sz="2600" dirty="0">
                <a:latin typeface="Calibri Light" panose="020F0302020204030204" pitchFamily="34" charset="0"/>
              </a:rPr>
              <a:t>An information screen at the end of the features list can be added to guide the users for the next steps and not loop back to the first feature;</a:t>
            </a:r>
          </a:p>
          <a:p>
            <a:pPr algn="just">
              <a:spcBef>
                <a:spcPts val="600"/>
              </a:spcBef>
              <a:buFont typeface="Courier New" panose="02070309020205020404" pitchFamily="49" charset="0"/>
              <a:buChar char="o"/>
            </a:pPr>
            <a:r>
              <a:rPr lang="en-CA" sz="2600" dirty="0">
                <a:latin typeface="Calibri Light" panose="020F0302020204030204" pitchFamily="34" charset="0"/>
              </a:rPr>
              <a:t>This screen can show the splash screen and an example of a printout with the options selected.</a:t>
            </a:r>
          </a:p>
          <a:p>
            <a:pPr algn="just">
              <a:spcBef>
                <a:spcPts val="600"/>
              </a:spcBef>
              <a:buFont typeface="Courier New" panose="02070309020205020404" pitchFamily="49" charset="0"/>
              <a:buChar char="o"/>
            </a:pPr>
            <a:r>
              <a:rPr lang="en-CA" sz="2600" dirty="0">
                <a:latin typeface="Calibri Light" panose="020F0302020204030204" pitchFamily="34" charset="0"/>
              </a:rPr>
              <a:t>Please refer to the example on the next slide.</a:t>
            </a:r>
          </a:p>
          <a:p>
            <a:pPr algn="just"/>
            <a:endParaRPr lang="en-CA" dirty="0"/>
          </a:p>
          <a:p>
            <a:pPr lvl="1"/>
            <a:endParaRPr lang="en-CA" dirty="0"/>
          </a:p>
          <a:p>
            <a:pPr lvl="1"/>
            <a:endParaRPr lang="en-CA" dirty="0"/>
          </a:p>
        </p:txBody>
      </p:sp>
    </p:spTree>
    <p:extLst>
      <p:ext uri="{BB962C8B-B14F-4D97-AF65-F5344CB8AC3E}">
        <p14:creationId xmlns:p14="http://schemas.microsoft.com/office/powerpoint/2010/main" val="1258434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cap="small" dirty="0">
                <a:latin typeface="Calibri Light" panose="020F0302020204030204" pitchFamily="34" charset="0"/>
              </a:rPr>
              <a:t>information screen</a:t>
            </a:r>
            <a:endParaRPr lang="fr-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644" y="1600200"/>
            <a:ext cx="6522711" cy="4525963"/>
          </a:xfrm>
        </p:spPr>
      </p:pic>
    </p:spTree>
    <p:extLst>
      <p:ext uri="{BB962C8B-B14F-4D97-AF65-F5344CB8AC3E}">
        <p14:creationId xmlns:p14="http://schemas.microsoft.com/office/powerpoint/2010/main" val="136449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Calibri Light" panose="020F0302020204030204" pitchFamily="34" charset="0"/>
              </a:rPr>
              <a:t>AGENDA</a:t>
            </a:r>
          </a:p>
        </p:txBody>
      </p:sp>
      <p:sp>
        <p:nvSpPr>
          <p:cNvPr id="3" name="Espace réservé du contenu 2"/>
          <p:cNvSpPr>
            <a:spLocks noGrp="1"/>
          </p:cNvSpPr>
          <p:nvPr>
            <p:ph idx="1"/>
          </p:nvPr>
        </p:nvSpPr>
        <p:spPr/>
        <p:txBody>
          <a:bodyPr vert="horz" lIns="91440" tIns="45720" rIns="91440" bIns="45720" rtlCol="0" anchor="t">
            <a:normAutofit fontScale="25000" lnSpcReduction="20000"/>
          </a:bodyPr>
          <a:lstStyle/>
          <a:p>
            <a:pPr marL="342000" algn="just">
              <a:lnSpc>
                <a:spcPct val="120000"/>
              </a:lnSpc>
              <a:spcBef>
                <a:spcPts val="100"/>
              </a:spcBef>
              <a:buFont typeface="Courier New" panose="02070309020205020404" pitchFamily="49" charset="0"/>
              <a:buChar char="o"/>
            </a:pPr>
            <a:r>
              <a:rPr lang="fr-FR" sz="8800" dirty="0">
                <a:latin typeface="Calibri Light" panose="020F0302020204030204" pitchFamily="34" charset="0"/>
              </a:rPr>
              <a:t>Best practices</a:t>
            </a:r>
          </a:p>
          <a:p>
            <a:pPr marL="342000" algn="just">
              <a:lnSpc>
                <a:spcPct val="120000"/>
              </a:lnSpc>
              <a:spcBef>
                <a:spcPts val="100"/>
              </a:spcBef>
              <a:buFont typeface="Courier New" panose="02070309020205020404" pitchFamily="49" charset="0"/>
              <a:buChar char="o"/>
            </a:pPr>
            <a:r>
              <a:rPr lang="fr-FR" sz="8800" dirty="0">
                <a:solidFill>
                  <a:srgbClr val="FF6600"/>
                </a:solidFill>
                <a:latin typeface="Calibri Light" panose="020F0302020204030204" pitchFamily="34" charset="0"/>
              </a:rPr>
              <a:t>Display </a:t>
            </a:r>
            <a:r>
              <a:rPr lang="fr-FR" sz="8800" dirty="0" err="1">
                <a:solidFill>
                  <a:srgbClr val="FF6600"/>
                </a:solidFill>
                <a:latin typeface="Calibri Light" panose="020F0302020204030204" pitchFamily="34" charset="0"/>
              </a:rPr>
              <a:t>names</a:t>
            </a:r>
            <a:r>
              <a:rPr lang="fr-FR" sz="8800" dirty="0">
                <a:solidFill>
                  <a:srgbClr val="FF6600"/>
                </a:solidFill>
                <a:latin typeface="Calibri Light" panose="020F0302020204030204" pitchFamily="34" charset="0"/>
              </a:rPr>
              <a:t> (descriptions)</a:t>
            </a:r>
          </a:p>
          <a:p>
            <a:pPr marL="342000" algn="just">
              <a:lnSpc>
                <a:spcPct val="120000"/>
              </a:lnSpc>
              <a:spcBef>
                <a:spcPts val="100"/>
              </a:spcBef>
              <a:buFont typeface="Courier New" panose="02070309020205020404" pitchFamily="49" charset="0"/>
              <a:buChar char="o"/>
            </a:pPr>
            <a:r>
              <a:rPr lang="fr-FR" sz="8800" dirty="0" err="1">
                <a:latin typeface="Calibri Light" panose="020F0302020204030204" pitchFamily="34" charset="0"/>
              </a:rPr>
              <a:t>Compulsory</a:t>
            </a:r>
            <a:r>
              <a:rPr lang="fr-FR" sz="8800" dirty="0">
                <a:latin typeface="Calibri Light" panose="020F0302020204030204" pitchFamily="34" charset="0"/>
              </a:rPr>
              <a:t> </a:t>
            </a:r>
            <a:r>
              <a:rPr lang="fr-FR" sz="8800" dirty="0" err="1">
                <a:latin typeface="Calibri Light" panose="020F0302020204030204" pitchFamily="34" charset="0"/>
              </a:rPr>
              <a:t>features</a:t>
            </a:r>
            <a:endParaRPr lang="fr-FR" sz="8800" dirty="0">
              <a:latin typeface="Calibri Light" panose="020F0302020204030204" pitchFamily="34" charset="0"/>
            </a:endParaRPr>
          </a:p>
          <a:p>
            <a:pPr marL="342000" algn="just">
              <a:lnSpc>
                <a:spcPct val="120000"/>
              </a:lnSpc>
              <a:spcBef>
                <a:spcPts val="100"/>
              </a:spcBef>
              <a:buFont typeface="Courier New" panose="02070309020205020404" pitchFamily="49" charset="0"/>
              <a:buChar char="o"/>
            </a:pPr>
            <a:r>
              <a:rPr lang="fr-FR" sz="8800" dirty="0" err="1">
                <a:solidFill>
                  <a:srgbClr val="FF6600"/>
                </a:solidFill>
                <a:latin typeface="Calibri Light" panose="020F0302020204030204" pitchFamily="34" charset="0"/>
              </a:rPr>
              <a:t>Dummy</a:t>
            </a:r>
            <a:r>
              <a:rPr lang="fr-FR" sz="8800" dirty="0">
                <a:solidFill>
                  <a:srgbClr val="FF6600"/>
                </a:solidFill>
                <a:latin typeface="Calibri Light" panose="020F0302020204030204" pitchFamily="34" charset="0"/>
              </a:rPr>
              <a:t> </a:t>
            </a:r>
            <a:r>
              <a:rPr lang="fr-FR" sz="8800" dirty="0" err="1">
                <a:solidFill>
                  <a:srgbClr val="FF6600"/>
                </a:solidFill>
                <a:latin typeface="Calibri Light" panose="020F0302020204030204" pitchFamily="34" charset="0"/>
              </a:rPr>
              <a:t>features</a:t>
            </a:r>
            <a:r>
              <a:rPr lang="fr-FR" sz="8800" dirty="0">
                <a:solidFill>
                  <a:srgbClr val="FF6600"/>
                </a:solidFill>
                <a:latin typeface="Calibri Light" panose="020F0302020204030204" pitchFamily="34" charset="0"/>
              </a:rPr>
              <a:t>/options</a:t>
            </a:r>
          </a:p>
          <a:p>
            <a:pPr marL="342000" algn="just">
              <a:lnSpc>
                <a:spcPct val="120000"/>
              </a:lnSpc>
              <a:spcBef>
                <a:spcPts val="100"/>
              </a:spcBef>
              <a:buFont typeface="Courier New" panose="02070309020205020404" pitchFamily="49" charset="0"/>
              <a:buChar char="o"/>
            </a:pPr>
            <a:r>
              <a:rPr lang="fr-FR" sz="8800" dirty="0" err="1">
                <a:latin typeface="Calibri Light" panose="020F0302020204030204" pitchFamily="34" charset="0"/>
              </a:rPr>
              <a:t>Related</a:t>
            </a:r>
            <a:r>
              <a:rPr lang="fr-FR" sz="8800" dirty="0">
                <a:latin typeface="Calibri Light" panose="020F0302020204030204" pitchFamily="34" charset="0"/>
              </a:rPr>
              <a:t> </a:t>
            </a:r>
            <a:r>
              <a:rPr lang="fr-FR" sz="8800" dirty="0" err="1">
                <a:latin typeface="Calibri Light" panose="020F0302020204030204" pitchFamily="34" charset="0"/>
              </a:rPr>
              <a:t>products</a:t>
            </a:r>
            <a:endParaRPr lang="fr-FR" sz="8800" dirty="0">
              <a:latin typeface="Calibri Light" panose="020F0302020204030204" pitchFamily="34" charset="0"/>
            </a:endParaRPr>
          </a:p>
          <a:p>
            <a:pPr marL="342000" algn="just">
              <a:lnSpc>
                <a:spcPct val="120000"/>
              </a:lnSpc>
              <a:spcBef>
                <a:spcPts val="100"/>
              </a:spcBef>
              <a:buFont typeface="Courier New" panose="02070309020205020404" pitchFamily="49" charset="0"/>
              <a:buChar char="o"/>
            </a:pPr>
            <a:r>
              <a:rPr lang="fr-FR" sz="8800" dirty="0" err="1">
                <a:solidFill>
                  <a:srgbClr val="FF6600"/>
                </a:solidFill>
                <a:latin typeface="Calibri Light" panose="020F0302020204030204" pitchFamily="34" charset="0"/>
              </a:rPr>
              <a:t>Third</a:t>
            </a:r>
            <a:r>
              <a:rPr lang="fr-FR" sz="8800" dirty="0">
                <a:solidFill>
                  <a:srgbClr val="FF6600"/>
                </a:solidFill>
                <a:latin typeface="Calibri Light" panose="020F0302020204030204" pitchFamily="34" charset="0"/>
              </a:rPr>
              <a:t> pane </a:t>
            </a:r>
            <a:r>
              <a:rPr lang="fr-FR" sz="8800" dirty="0" err="1">
                <a:solidFill>
                  <a:srgbClr val="FF6600"/>
                </a:solidFill>
                <a:latin typeface="Calibri Light" panose="020F0302020204030204" pitchFamily="34" charset="0"/>
              </a:rPr>
              <a:t>specifications</a:t>
            </a:r>
            <a:endParaRPr lang="fr-FR" sz="8800" dirty="0">
              <a:solidFill>
                <a:srgbClr val="FF6600"/>
              </a:solidFill>
              <a:latin typeface="Calibri Light" panose="020F0302020204030204" pitchFamily="34" charset="0"/>
            </a:endParaRPr>
          </a:p>
          <a:p>
            <a:pPr marL="342000" algn="just">
              <a:lnSpc>
                <a:spcPct val="120000"/>
              </a:lnSpc>
              <a:spcBef>
                <a:spcPts val="100"/>
              </a:spcBef>
              <a:buFont typeface="Courier New" panose="02070309020205020404" pitchFamily="49" charset="0"/>
              <a:buChar char="o"/>
            </a:pPr>
            <a:r>
              <a:rPr lang="fr-FR" sz="8800" dirty="0">
                <a:latin typeface="Calibri Light" panose="020F0302020204030204" pitchFamily="34" charset="0"/>
              </a:rPr>
              <a:t>Auto-</a:t>
            </a:r>
            <a:r>
              <a:rPr lang="fr-FR" sz="8800" dirty="0" err="1">
                <a:latin typeface="Calibri Light" panose="020F0302020204030204" pitchFamily="34" charset="0"/>
              </a:rPr>
              <a:t>assigned</a:t>
            </a:r>
            <a:r>
              <a:rPr lang="fr-FR" sz="8800" dirty="0">
                <a:latin typeface="Calibri Light" panose="020F0302020204030204" pitchFamily="34" charset="0"/>
              </a:rPr>
              <a:t> </a:t>
            </a:r>
            <a:r>
              <a:rPr lang="fr-FR" sz="8800" dirty="0" err="1">
                <a:latin typeface="Calibri Light" panose="020F0302020204030204" pitchFamily="34" charset="0"/>
              </a:rPr>
              <a:t>price</a:t>
            </a:r>
            <a:r>
              <a:rPr lang="fr-FR" sz="8800" dirty="0">
                <a:latin typeface="Calibri Light" panose="020F0302020204030204" pitchFamily="34" charset="0"/>
              </a:rPr>
              <a:t> </a:t>
            </a:r>
            <a:r>
              <a:rPr lang="fr-FR" sz="8800" dirty="0" err="1">
                <a:latin typeface="Calibri Light" panose="020F0302020204030204" pitchFamily="34" charset="0"/>
              </a:rPr>
              <a:t>levels</a:t>
            </a:r>
            <a:endParaRPr lang="fr-FR" sz="8800" dirty="0">
              <a:latin typeface="Calibri Light" panose="020F0302020204030204" pitchFamily="34" charset="0"/>
            </a:endParaRPr>
          </a:p>
          <a:p>
            <a:pPr marL="342000" algn="just">
              <a:lnSpc>
                <a:spcPct val="120000"/>
              </a:lnSpc>
              <a:spcBef>
                <a:spcPts val="100"/>
              </a:spcBef>
              <a:buFont typeface="Courier New" panose="02070309020205020404" pitchFamily="49" charset="0"/>
              <a:buChar char="o"/>
            </a:pPr>
            <a:r>
              <a:rPr lang="fr-FR" sz="8800" dirty="0">
                <a:solidFill>
                  <a:srgbClr val="FF6600"/>
                </a:solidFill>
                <a:latin typeface="Calibri Light" panose="020F0302020204030204" pitchFamily="34" charset="0"/>
              </a:rPr>
              <a:t>Information </a:t>
            </a:r>
            <a:r>
              <a:rPr lang="fr-FR" sz="8800" dirty="0" err="1">
                <a:solidFill>
                  <a:srgbClr val="FF6600"/>
                </a:solidFill>
                <a:latin typeface="Calibri Light" panose="020F0302020204030204" pitchFamily="34" charset="0"/>
              </a:rPr>
              <a:t>screen</a:t>
            </a:r>
            <a:endParaRPr lang="fr-FR" sz="8800" dirty="0">
              <a:solidFill>
                <a:srgbClr val="FF6600"/>
              </a:solidFill>
              <a:latin typeface="Calibri Light" panose="020F0302020204030204" pitchFamily="34" charset="0"/>
            </a:endParaRPr>
          </a:p>
          <a:p>
            <a:pPr marL="342000" algn="just">
              <a:lnSpc>
                <a:spcPct val="120000"/>
              </a:lnSpc>
              <a:spcBef>
                <a:spcPts val="100"/>
              </a:spcBef>
              <a:buFont typeface="Courier New" panose="02070309020205020404" pitchFamily="49" charset="0"/>
              <a:buChar char="o"/>
            </a:pPr>
            <a:r>
              <a:rPr lang="fr-FR" sz="8800" dirty="0">
                <a:latin typeface="Calibri Light" panose="020F0302020204030204" pitchFamily="34" charset="0"/>
              </a:rPr>
              <a:t>Limitations </a:t>
            </a:r>
          </a:p>
          <a:p>
            <a:pPr marL="342000" algn="just">
              <a:lnSpc>
                <a:spcPct val="120000"/>
              </a:lnSpc>
              <a:spcBef>
                <a:spcPts val="100"/>
              </a:spcBef>
              <a:buFont typeface="Courier New" panose="02070309020205020404" pitchFamily="49" charset="0"/>
              <a:buChar char="o"/>
            </a:pPr>
            <a:r>
              <a:rPr lang="fr-FR" sz="8800" dirty="0" err="1">
                <a:solidFill>
                  <a:srgbClr val="FF6600"/>
                </a:solidFill>
                <a:latin typeface="Calibri Light" panose="020F0302020204030204" pitchFamily="34" charset="0"/>
              </a:rPr>
              <a:t>Requirements</a:t>
            </a:r>
            <a:r>
              <a:rPr lang="fr-FR" sz="8800" dirty="0">
                <a:solidFill>
                  <a:srgbClr val="FF6600"/>
                </a:solidFill>
                <a:latin typeface="Calibri Light" panose="020F0302020204030204" pitchFamily="34" charset="0"/>
              </a:rPr>
              <a:t> for home </a:t>
            </a:r>
            <a:r>
              <a:rPr lang="fr-FR" sz="8800" dirty="0" err="1">
                <a:solidFill>
                  <a:srgbClr val="FF6600"/>
                </a:solidFill>
                <a:latin typeface="Calibri Light" panose="020F0302020204030204" pitchFamily="34" charset="0"/>
              </a:rPr>
              <a:t>centers</a:t>
            </a:r>
            <a:endParaRPr lang="fr-FR" sz="8800" dirty="0">
              <a:solidFill>
                <a:srgbClr val="FF6600"/>
              </a:solidFill>
              <a:latin typeface="Calibri Light" panose="020F0302020204030204" pitchFamily="34" charset="0"/>
            </a:endParaRPr>
          </a:p>
          <a:p>
            <a:pPr marL="342000" algn="just">
              <a:lnSpc>
                <a:spcPct val="120000"/>
              </a:lnSpc>
              <a:spcBef>
                <a:spcPts val="100"/>
              </a:spcBef>
              <a:buFont typeface="Courier New" panose="02070309020205020404" pitchFamily="49" charset="0"/>
              <a:buChar char="o"/>
            </a:pPr>
            <a:r>
              <a:rPr lang="fr-FR" sz="8800" dirty="0" err="1">
                <a:latin typeface="Calibri Light" panose="020F0302020204030204" pitchFamily="34" charset="0"/>
              </a:rPr>
              <a:t>Invalid</a:t>
            </a:r>
            <a:r>
              <a:rPr lang="fr-FR" sz="8800" dirty="0">
                <a:latin typeface="Calibri Light" panose="020F0302020204030204" pitchFamily="34" charset="0"/>
              </a:rPr>
              <a:t> </a:t>
            </a:r>
            <a:r>
              <a:rPr lang="fr-FR" sz="8800" dirty="0" err="1">
                <a:latin typeface="Calibri Light" panose="020F0302020204030204" pitchFamily="34" charset="0"/>
              </a:rPr>
              <a:t>feature</a:t>
            </a:r>
            <a:r>
              <a:rPr lang="fr-FR" sz="8800" dirty="0">
                <a:latin typeface="Calibri Light" panose="020F0302020204030204" pitchFamily="34" charset="0"/>
              </a:rPr>
              <a:t> items</a:t>
            </a:r>
          </a:p>
          <a:p>
            <a:pPr marL="342000" algn="just">
              <a:lnSpc>
                <a:spcPct val="120000"/>
              </a:lnSpc>
              <a:spcBef>
                <a:spcPts val="100"/>
              </a:spcBef>
              <a:buFont typeface="Courier New" panose="02070309020205020404" pitchFamily="49" charset="0"/>
              <a:buChar char="o"/>
            </a:pPr>
            <a:r>
              <a:rPr lang="en-CA" sz="8800" dirty="0">
                <a:solidFill>
                  <a:srgbClr val="FF6600"/>
                </a:solidFill>
                <a:latin typeface="Calibri Light" panose="020F0302020204030204" pitchFamily="34" charset="0"/>
              </a:rPr>
              <a:t>Questions &amp; comments</a:t>
            </a:r>
            <a:endParaRPr lang="fr-FR" sz="8800" dirty="0">
              <a:solidFill>
                <a:srgbClr val="FF6600"/>
              </a:solidFill>
              <a:latin typeface="Calibri Light" panose="020F0302020204030204" pitchFamily="34" charset="0"/>
            </a:endParaRPr>
          </a:p>
        </p:txBody>
      </p:sp>
    </p:spTree>
    <p:extLst>
      <p:ext uri="{BB962C8B-B14F-4D97-AF65-F5344CB8AC3E}">
        <p14:creationId xmlns:p14="http://schemas.microsoft.com/office/powerpoint/2010/main" val="406466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limitations</a:t>
            </a:r>
          </a:p>
        </p:txBody>
      </p:sp>
      <p:sp>
        <p:nvSpPr>
          <p:cNvPr id="32" name="Content Placeholder 31"/>
          <p:cNvSpPr>
            <a:spLocks noGrp="1"/>
          </p:cNvSpPr>
          <p:nvPr>
            <p:ph idx="1"/>
          </p:nvPr>
        </p:nvSpPr>
        <p:spPr/>
        <p:txBody>
          <a:bodyPr vert="horz" lIns="91440" tIns="45720" rIns="91440" bIns="45720" rtlCol="0" anchor="t">
            <a:normAutofit fontScale="92500" lnSpcReduction="10000"/>
          </a:bodyPr>
          <a:lstStyle/>
          <a:p>
            <a:pPr algn="just">
              <a:spcBef>
                <a:spcPts val="600"/>
              </a:spcBef>
              <a:buFont typeface="Courier New" panose="02070309020205020404" pitchFamily="49" charset="0"/>
              <a:buChar char="o"/>
            </a:pPr>
            <a:r>
              <a:rPr lang="en-CA" sz="2800" dirty="0">
                <a:latin typeface="Calibri Light" panose="020F0302020204030204" pitchFamily="34" charset="0"/>
              </a:rPr>
              <a:t>Refer to an external link (i.e. HTML pages or PDF documents);</a:t>
            </a:r>
          </a:p>
          <a:p>
            <a:pPr algn="just">
              <a:spcBef>
                <a:spcPts val="600"/>
              </a:spcBef>
              <a:buFont typeface="Courier New" panose="02070309020205020404" pitchFamily="49" charset="0"/>
              <a:buChar char="o"/>
            </a:pPr>
            <a:r>
              <a:rPr lang="en-CA" sz="2800" dirty="0">
                <a:latin typeface="Calibri Light" panose="020F0302020204030204" pitchFamily="34" charset="0"/>
              </a:rPr>
              <a:t>Hide a main feature based on option selections within other groups;</a:t>
            </a:r>
          </a:p>
          <a:p>
            <a:pPr algn="just">
              <a:spcBef>
                <a:spcPts val="600"/>
              </a:spcBef>
              <a:buFont typeface="Courier New" panose="02070309020205020404" pitchFamily="49" charset="0"/>
              <a:buChar char="o"/>
            </a:pPr>
            <a:r>
              <a:rPr lang="en-CA" sz="2800" dirty="0">
                <a:latin typeface="Calibri Light" panose="020F0302020204030204" pitchFamily="34" charset="0"/>
              </a:rPr>
              <a:t>Set a mandatory feature based on a conditional case;</a:t>
            </a:r>
          </a:p>
          <a:p>
            <a:pPr algn="just">
              <a:spcBef>
                <a:spcPts val="600"/>
              </a:spcBef>
              <a:buFont typeface="Courier New" panose="02070309020205020404" pitchFamily="49" charset="0"/>
              <a:buChar char="o"/>
            </a:pPr>
            <a:r>
              <a:rPr lang="en-CA" sz="2800" dirty="0">
                <a:latin typeface="Calibri Light" panose="020F0302020204030204" pitchFamily="34" charset="0"/>
              </a:rPr>
              <a:t>Set display order of compulsory features when having more than one (1);</a:t>
            </a:r>
          </a:p>
          <a:p>
            <a:pPr algn="just">
              <a:spcBef>
                <a:spcPts val="600"/>
              </a:spcBef>
              <a:buFont typeface="Courier New" panose="02070309020205020404" pitchFamily="49" charset="0"/>
              <a:buChar char="o"/>
            </a:pPr>
            <a:r>
              <a:rPr lang="en-CA" sz="2800" dirty="0">
                <a:latin typeface="Calibri Light" panose="020F0302020204030204" pitchFamily="34" charset="0"/>
              </a:rPr>
              <a:t>Set a default option based on a conditional case;</a:t>
            </a:r>
          </a:p>
          <a:p>
            <a:pPr algn="just">
              <a:spcBef>
                <a:spcPts val="600"/>
              </a:spcBef>
              <a:buFont typeface="Courier New" panose="02070309020205020404" pitchFamily="49" charset="0"/>
              <a:buChar char="o"/>
            </a:pPr>
            <a:r>
              <a:rPr lang="en-CA" sz="2800" dirty="0">
                <a:latin typeface="Calibri Light" panose="020F0302020204030204" pitchFamily="34" charset="0"/>
              </a:rPr>
              <a:t>Dummy feature with a dummy sub-feature;</a:t>
            </a:r>
          </a:p>
          <a:p>
            <a:pPr lvl="1" algn="just">
              <a:spcBef>
                <a:spcPts val="600"/>
              </a:spcBef>
            </a:pPr>
            <a:r>
              <a:rPr lang="en-CA" sz="2600" dirty="0">
                <a:latin typeface="Calibri Light" panose="020F0302020204030204" pitchFamily="34" charset="0"/>
              </a:rPr>
              <a:t>Dummy feature: Material/Species</a:t>
            </a:r>
          </a:p>
          <a:p>
            <a:pPr lvl="2" algn="just">
              <a:spcBef>
                <a:spcPts val="600"/>
              </a:spcBef>
            </a:pPr>
            <a:r>
              <a:rPr lang="en-CA" dirty="0">
                <a:latin typeface="Calibri Light" panose="020F0302020204030204" pitchFamily="34" charset="0"/>
              </a:rPr>
              <a:t>Dummy sub-feature: Non-wood materials</a:t>
            </a:r>
          </a:p>
          <a:p>
            <a:pPr lvl="3" algn="just">
              <a:spcBef>
                <a:spcPts val="600"/>
              </a:spcBef>
            </a:pPr>
            <a:r>
              <a:rPr lang="en-CA" sz="1800" dirty="0">
                <a:latin typeface="Calibri Light" panose="020F0302020204030204" pitchFamily="34" charset="0"/>
              </a:rPr>
              <a:t>Dummy option: </a:t>
            </a:r>
            <a:r>
              <a:rPr lang="en-CA" sz="1800" dirty="0" err="1">
                <a:latin typeface="Calibri Light" panose="020F0302020204030204" pitchFamily="34" charset="0"/>
              </a:rPr>
              <a:t>Thermofoil</a:t>
            </a:r>
            <a:endParaRPr lang="en-CA" sz="1800" dirty="0">
              <a:latin typeface="Calibri Light" panose="020F0302020204030204" pitchFamily="34" charset="0"/>
            </a:endParaRPr>
          </a:p>
          <a:p>
            <a:pPr lvl="3" algn="just">
              <a:spcBef>
                <a:spcPts val="600"/>
              </a:spcBef>
            </a:pPr>
            <a:r>
              <a:rPr lang="en-CA" sz="1800" dirty="0">
                <a:latin typeface="Calibri Light" panose="020F0302020204030204" pitchFamily="34" charset="0"/>
              </a:rPr>
              <a:t>Dummy option: Acrylic</a:t>
            </a:r>
          </a:p>
          <a:p>
            <a:pPr lvl="3" algn="just">
              <a:spcBef>
                <a:spcPts val="600"/>
              </a:spcBef>
            </a:pPr>
            <a:r>
              <a:rPr lang="en-CA" sz="1800" dirty="0">
                <a:latin typeface="Calibri Light" panose="020F0302020204030204" pitchFamily="34" charset="0"/>
              </a:rPr>
              <a:t>…</a:t>
            </a:r>
          </a:p>
          <a:p>
            <a:pPr algn="just">
              <a:buFont typeface="Courier New" panose="02070309020205020404" pitchFamily="49" charset="0"/>
              <a:buChar char="o"/>
            </a:pPr>
            <a:endParaRPr lang="en-CA" sz="2800" dirty="0">
              <a:latin typeface="Calibri Light" panose="020F0302020204030204" pitchFamily="34" charset="0"/>
            </a:endParaRPr>
          </a:p>
          <a:p>
            <a:pPr algn="just">
              <a:buFont typeface="Courier New" panose="02070309020205020404" pitchFamily="49" charset="0"/>
              <a:buChar char="o"/>
            </a:pPr>
            <a:endParaRPr lang="en-CA" sz="2800" dirty="0">
              <a:latin typeface="Calibri Light" panose="020F0302020204030204" pitchFamily="34" charset="0"/>
            </a:endParaRPr>
          </a:p>
          <a:p>
            <a:pPr algn="just">
              <a:buFont typeface="Courier New" panose="02070309020205020404" pitchFamily="49" charset="0"/>
              <a:buChar char="o"/>
            </a:pPr>
            <a:endParaRPr lang="en-CA" sz="2800" dirty="0">
              <a:latin typeface="Calibri Light" panose="020F0302020204030204" pitchFamily="34" charset="0"/>
            </a:endParaRPr>
          </a:p>
          <a:p>
            <a:pPr algn="just"/>
            <a:endParaRPr lang="en-CA" dirty="0"/>
          </a:p>
          <a:p>
            <a:pPr algn="just"/>
            <a:endParaRPr lang="en-CA" dirty="0"/>
          </a:p>
          <a:p>
            <a:pPr lvl="1"/>
            <a:endParaRPr lang="en-CA" dirty="0"/>
          </a:p>
          <a:p>
            <a:pPr lvl="1"/>
            <a:endParaRPr lang="en-CA" dirty="0"/>
          </a:p>
        </p:txBody>
      </p:sp>
    </p:spTree>
    <p:extLst>
      <p:ext uri="{BB962C8B-B14F-4D97-AF65-F5344CB8AC3E}">
        <p14:creationId xmlns:p14="http://schemas.microsoft.com/office/powerpoint/2010/main" val="3221879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limitations</a:t>
            </a:r>
          </a:p>
        </p:txBody>
      </p:sp>
      <p:sp>
        <p:nvSpPr>
          <p:cNvPr id="32" name="Content Placeholder 31"/>
          <p:cNvSpPr>
            <a:spLocks noGrp="1"/>
          </p:cNvSpPr>
          <p:nvPr>
            <p:ph idx="1"/>
          </p:nvPr>
        </p:nvSpPr>
        <p:spPr/>
        <p:txBody>
          <a:bodyPr vert="horz" lIns="91440" tIns="45720" rIns="91440" bIns="45720" rtlCol="0" anchor="t">
            <a:normAutofit/>
          </a:bodyPr>
          <a:lstStyle/>
          <a:p>
            <a:pPr algn="just">
              <a:spcBef>
                <a:spcPts val="600"/>
              </a:spcBef>
              <a:buFont typeface="Courier New" panose="02070309020205020404" pitchFamily="49" charset="0"/>
              <a:buChar char="o"/>
            </a:pPr>
            <a:r>
              <a:rPr lang="en-CA" sz="2600" dirty="0">
                <a:latin typeface="Calibri Light" panose="020F0302020204030204" pitchFamily="34" charset="0"/>
              </a:rPr>
              <a:t>Manual entry to change option code or description;</a:t>
            </a:r>
          </a:p>
          <a:p>
            <a:pPr lvl="1" algn="just">
              <a:spcBef>
                <a:spcPts val="600"/>
              </a:spcBef>
            </a:pPr>
            <a:r>
              <a:rPr lang="en-CA" sz="2400" dirty="0">
                <a:latin typeface="Calibri Light" panose="020F0302020204030204" pitchFamily="34" charset="0"/>
              </a:rPr>
              <a:t>Can be done in the </a:t>
            </a:r>
            <a:r>
              <a:rPr lang="en-CA" sz="2400" i="1" dirty="0">
                <a:latin typeface="Calibri Light" panose="020F0302020204030204" pitchFamily="34" charset="0"/>
              </a:rPr>
              <a:t>Styles &amp; Pricing</a:t>
            </a:r>
            <a:r>
              <a:rPr lang="en-CA" sz="2400" dirty="0">
                <a:latin typeface="Calibri Light" panose="020F0302020204030204" pitchFamily="34" charset="0"/>
              </a:rPr>
              <a:t> menu by editing the option line.</a:t>
            </a:r>
          </a:p>
          <a:p>
            <a:pPr algn="just">
              <a:spcBef>
                <a:spcPts val="600"/>
              </a:spcBef>
              <a:buFont typeface="Courier New" panose="02070309020205020404" pitchFamily="49" charset="0"/>
              <a:buChar char="o"/>
            </a:pPr>
            <a:r>
              <a:rPr lang="en-CA" sz="2600" dirty="0">
                <a:latin typeface="Calibri Light" panose="020F0302020204030204" pitchFamily="34" charset="0"/>
              </a:rPr>
              <a:t>Manual entry to select custom color, pull;</a:t>
            </a:r>
          </a:p>
          <a:p>
            <a:pPr lvl="1" algn="just">
              <a:spcBef>
                <a:spcPts val="600"/>
              </a:spcBef>
            </a:pPr>
            <a:r>
              <a:rPr lang="en-CA" sz="2400" dirty="0">
                <a:latin typeface="Calibri Light" panose="020F0302020204030204" pitchFamily="34" charset="0"/>
              </a:rPr>
              <a:t>Can be done using the </a:t>
            </a:r>
            <a:r>
              <a:rPr lang="en-CA" sz="2400" i="1" dirty="0">
                <a:latin typeface="Calibri Light" panose="020F0302020204030204" pitchFamily="34" charset="0"/>
              </a:rPr>
              <a:t>Global Attributes </a:t>
            </a:r>
            <a:r>
              <a:rPr lang="en-CA" sz="2400" dirty="0">
                <a:latin typeface="Calibri Light" panose="020F0302020204030204" pitchFamily="34" charset="0"/>
              </a:rPr>
              <a:t>menu after closing GSV menu.</a:t>
            </a:r>
          </a:p>
          <a:p>
            <a:pPr algn="just">
              <a:spcBef>
                <a:spcPts val="600"/>
              </a:spcBef>
              <a:buFont typeface="Courier New" panose="02070309020205020404" pitchFamily="49" charset="0"/>
              <a:buChar char="o"/>
            </a:pPr>
            <a:r>
              <a:rPr lang="en-CA" sz="2600" dirty="0">
                <a:latin typeface="Calibri Light" panose="020F0302020204030204" pitchFamily="34" charset="0"/>
              </a:rPr>
              <a:t>Remove material/specie option before deleting the other options depending on it.</a:t>
            </a:r>
          </a:p>
          <a:p>
            <a:pPr lvl="1" algn="just">
              <a:spcBef>
                <a:spcPts val="600"/>
              </a:spcBef>
            </a:pPr>
            <a:r>
              <a:rPr lang="en-CA" sz="2400" dirty="0">
                <a:latin typeface="Calibri Light" panose="020F0302020204030204" pitchFamily="34" charset="0"/>
              </a:rPr>
              <a:t>Material/Specie: Maple </a:t>
            </a:r>
          </a:p>
          <a:p>
            <a:pPr lvl="1" algn="just">
              <a:spcBef>
                <a:spcPts val="600"/>
              </a:spcBef>
            </a:pPr>
            <a:r>
              <a:rPr lang="en-CA" sz="2400" dirty="0">
                <a:latin typeface="Calibri Light" panose="020F0302020204030204" pitchFamily="34" charset="0"/>
              </a:rPr>
              <a:t>Finish: Expresso </a:t>
            </a:r>
            <a:r>
              <a:rPr lang="en-CA" sz="2400" dirty="0">
                <a:latin typeface="Calibri Light" panose="020F0302020204030204" pitchFamily="34" charset="0"/>
                <a:sym typeface="Wingdings" panose="05000000000000000000" pitchFamily="2" charset="2"/>
              </a:rPr>
              <a:t> You must unselect the finish option first before removing the Material/Specie selection.</a:t>
            </a:r>
            <a:endParaRPr lang="en-CA" sz="2400" dirty="0">
              <a:latin typeface="Calibri Light" panose="020F0302020204030204" pitchFamily="34" charset="0"/>
            </a:endParaRPr>
          </a:p>
          <a:p>
            <a:pPr algn="just">
              <a:buFont typeface="Courier New" panose="02070309020205020404" pitchFamily="49" charset="0"/>
              <a:buChar char="o"/>
            </a:pPr>
            <a:endParaRPr lang="en-CA" sz="2800" dirty="0">
              <a:latin typeface="Calibri Light" panose="020F0302020204030204" pitchFamily="34" charset="0"/>
            </a:endParaRPr>
          </a:p>
          <a:p>
            <a:pPr algn="just">
              <a:buFont typeface="Courier New" panose="02070309020205020404" pitchFamily="49" charset="0"/>
              <a:buChar char="o"/>
            </a:pPr>
            <a:endParaRPr lang="en-CA" sz="2800" dirty="0">
              <a:latin typeface="Calibri Light" panose="020F0302020204030204" pitchFamily="34" charset="0"/>
            </a:endParaRPr>
          </a:p>
          <a:p>
            <a:pPr algn="just"/>
            <a:endParaRPr lang="en-CA" dirty="0"/>
          </a:p>
          <a:p>
            <a:pPr algn="just"/>
            <a:endParaRPr lang="en-CA" dirty="0"/>
          </a:p>
          <a:p>
            <a:pPr lvl="1"/>
            <a:endParaRPr lang="en-CA" dirty="0"/>
          </a:p>
          <a:p>
            <a:pPr lvl="1"/>
            <a:endParaRPr lang="en-CA" dirty="0"/>
          </a:p>
        </p:txBody>
      </p:sp>
    </p:spTree>
    <p:extLst>
      <p:ext uri="{BB962C8B-B14F-4D97-AF65-F5344CB8AC3E}">
        <p14:creationId xmlns:p14="http://schemas.microsoft.com/office/powerpoint/2010/main" val="2985902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requirements for home centers</a:t>
            </a:r>
          </a:p>
        </p:txBody>
      </p:sp>
      <p:sp>
        <p:nvSpPr>
          <p:cNvPr id="32" name="Content Placeholder 31"/>
          <p:cNvSpPr>
            <a:spLocks noGrp="1"/>
          </p:cNvSpPr>
          <p:nvPr>
            <p:ph idx="1"/>
          </p:nvPr>
        </p:nvSpPr>
        <p:spPr/>
        <p:txBody>
          <a:bodyPr vert="horz" lIns="91440" tIns="45720" rIns="91440" bIns="45720" rtlCol="0" anchor="t">
            <a:normAutofit/>
          </a:bodyPr>
          <a:lstStyle/>
          <a:p>
            <a:pPr algn="just">
              <a:spcBef>
                <a:spcPts val="600"/>
              </a:spcBef>
              <a:buFont typeface="Courier New" panose="02070309020205020404" pitchFamily="49" charset="0"/>
              <a:buChar char="o"/>
            </a:pPr>
            <a:r>
              <a:rPr lang="en-CA" sz="2600" dirty="0">
                <a:latin typeface="Calibri Light" panose="020F0302020204030204" pitchFamily="34" charset="0"/>
              </a:rPr>
              <a:t>Menards</a:t>
            </a:r>
          </a:p>
          <a:p>
            <a:pPr lvl="1" algn="just">
              <a:spcBef>
                <a:spcPts val="600"/>
              </a:spcBef>
            </a:pPr>
            <a:r>
              <a:rPr lang="en-CA" sz="2400" dirty="0">
                <a:latin typeface="Calibri Light" panose="020F0302020204030204" pitchFamily="34" charset="0"/>
              </a:rPr>
              <a:t>Minimum of hierarchical levels</a:t>
            </a:r>
          </a:p>
          <a:p>
            <a:pPr lvl="1" algn="just">
              <a:spcBef>
                <a:spcPts val="600"/>
              </a:spcBef>
            </a:pPr>
            <a:r>
              <a:rPr lang="en-CA" sz="2400" dirty="0">
                <a:latin typeface="Calibri Light" panose="020F0302020204030204" pitchFamily="34" charset="0"/>
              </a:rPr>
              <a:t>Auto-assigned price levels</a:t>
            </a:r>
          </a:p>
          <a:p>
            <a:pPr algn="just">
              <a:spcBef>
                <a:spcPts val="600"/>
              </a:spcBef>
              <a:buFont typeface="Courier New" panose="02070309020205020404" pitchFamily="49" charset="0"/>
              <a:buChar char="o"/>
            </a:pPr>
            <a:r>
              <a:rPr lang="en-CA" sz="2600" dirty="0">
                <a:latin typeface="Calibri Light" panose="020F0302020204030204" pitchFamily="34" charset="0"/>
              </a:rPr>
              <a:t>Home Depot</a:t>
            </a:r>
          </a:p>
          <a:p>
            <a:pPr lvl="1" algn="just">
              <a:spcBef>
                <a:spcPts val="600"/>
              </a:spcBef>
            </a:pPr>
            <a:r>
              <a:rPr lang="en-CA" sz="2400" dirty="0">
                <a:latin typeface="Calibri Light" panose="020F0302020204030204" pitchFamily="34" charset="0"/>
              </a:rPr>
              <a:t>Auto-assigned price levels</a:t>
            </a:r>
          </a:p>
          <a:p>
            <a:pPr lvl="1" algn="just">
              <a:spcBef>
                <a:spcPts val="600"/>
              </a:spcBef>
            </a:pPr>
            <a:r>
              <a:rPr lang="en-CA" sz="2400" dirty="0">
                <a:latin typeface="Calibri Light" panose="020F0302020204030204" pitchFamily="34" charset="0"/>
              </a:rPr>
              <a:t>Wood species compulsory feature</a:t>
            </a:r>
          </a:p>
          <a:p>
            <a:pPr lvl="1" algn="just">
              <a:spcBef>
                <a:spcPts val="600"/>
              </a:spcBef>
            </a:pPr>
            <a:r>
              <a:rPr lang="en-CA" sz="2400" dirty="0">
                <a:latin typeface="Calibri Light" panose="020F0302020204030204" pitchFamily="34" charset="0"/>
              </a:rPr>
              <a:t>All features mandatory (except for Pulls)</a:t>
            </a:r>
          </a:p>
          <a:p>
            <a:pPr algn="just">
              <a:spcBef>
                <a:spcPts val="600"/>
              </a:spcBef>
              <a:buFont typeface="Courier New" panose="02070309020205020404" pitchFamily="49" charset="0"/>
              <a:buChar char="o"/>
            </a:pPr>
            <a:r>
              <a:rPr lang="en-CA" sz="2600" dirty="0">
                <a:latin typeface="Calibri Light" panose="020F0302020204030204" pitchFamily="34" charset="0"/>
              </a:rPr>
              <a:t>Lowes</a:t>
            </a:r>
          </a:p>
          <a:p>
            <a:pPr lvl="1" algn="just">
              <a:spcBef>
                <a:spcPts val="600"/>
              </a:spcBef>
            </a:pPr>
            <a:r>
              <a:rPr lang="en-CA" sz="2400" dirty="0">
                <a:latin typeface="Calibri Light" panose="020F0302020204030204" pitchFamily="34" charset="0"/>
              </a:rPr>
              <a:t>None</a:t>
            </a:r>
          </a:p>
          <a:p>
            <a:pPr algn="just">
              <a:buFont typeface="Courier New" panose="02070309020205020404" pitchFamily="49" charset="0"/>
              <a:buChar char="o"/>
            </a:pPr>
            <a:endParaRPr lang="en-CA" sz="2800" dirty="0">
              <a:latin typeface="Calibri Light" panose="020F0302020204030204" pitchFamily="34" charset="0"/>
            </a:endParaRPr>
          </a:p>
          <a:p>
            <a:pPr algn="just">
              <a:buFont typeface="Courier New" panose="02070309020205020404" pitchFamily="49" charset="0"/>
              <a:buChar char="o"/>
            </a:pPr>
            <a:endParaRPr lang="en-CA" sz="2800" dirty="0">
              <a:latin typeface="Calibri Light" panose="020F0302020204030204" pitchFamily="34" charset="0"/>
            </a:endParaRPr>
          </a:p>
          <a:p>
            <a:pPr algn="just">
              <a:buFont typeface="Courier New" panose="02070309020205020404" pitchFamily="49" charset="0"/>
              <a:buChar char="o"/>
            </a:pPr>
            <a:endParaRPr lang="en-CA" sz="2800" dirty="0">
              <a:latin typeface="Calibri Light" panose="020F0302020204030204" pitchFamily="34" charset="0"/>
            </a:endParaRPr>
          </a:p>
          <a:p>
            <a:pPr algn="just"/>
            <a:endParaRPr lang="en-CA" dirty="0"/>
          </a:p>
          <a:p>
            <a:pPr algn="just"/>
            <a:endParaRPr lang="en-CA" dirty="0"/>
          </a:p>
          <a:p>
            <a:pPr lvl="1"/>
            <a:endParaRPr lang="en-CA" dirty="0"/>
          </a:p>
          <a:p>
            <a:pPr lvl="1"/>
            <a:endParaRPr lang="en-CA" dirty="0"/>
          </a:p>
        </p:txBody>
      </p:sp>
    </p:spTree>
    <p:extLst>
      <p:ext uri="{BB962C8B-B14F-4D97-AF65-F5344CB8AC3E}">
        <p14:creationId xmlns:p14="http://schemas.microsoft.com/office/powerpoint/2010/main" val="168939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invalid feature items</a:t>
            </a:r>
          </a:p>
        </p:txBody>
      </p:sp>
      <p:sp>
        <p:nvSpPr>
          <p:cNvPr id="32" name="Content Placeholder 31"/>
          <p:cNvSpPr>
            <a:spLocks noGrp="1"/>
          </p:cNvSpPr>
          <p:nvPr>
            <p:ph idx="1"/>
          </p:nvPr>
        </p:nvSpPr>
        <p:spPr/>
        <p:txBody>
          <a:bodyPr vert="horz" lIns="91440" tIns="45720" rIns="91440" bIns="45720" rtlCol="0" anchor="t">
            <a:normAutofit fontScale="25000" lnSpcReduction="20000"/>
          </a:bodyPr>
          <a:lstStyle/>
          <a:p>
            <a:pPr algn="just">
              <a:lnSpc>
                <a:spcPct val="120000"/>
              </a:lnSpc>
              <a:spcBef>
                <a:spcPts val="600"/>
              </a:spcBef>
              <a:buFont typeface="Courier New" panose="02070309020205020404" pitchFamily="49" charset="0"/>
              <a:buChar char="o"/>
            </a:pPr>
            <a:r>
              <a:rPr lang="en-US" sz="9600" dirty="0">
                <a:latin typeface="Calibri Light" panose="020F0302020204030204" pitchFamily="34" charset="0"/>
              </a:rPr>
              <a:t>Available in v11.4 + of 2020 Design;</a:t>
            </a:r>
          </a:p>
          <a:p>
            <a:pPr algn="just">
              <a:lnSpc>
                <a:spcPct val="120000"/>
              </a:lnSpc>
              <a:spcBef>
                <a:spcPts val="600"/>
              </a:spcBef>
              <a:buFont typeface="Courier New" panose="02070309020205020404" pitchFamily="49" charset="0"/>
              <a:buChar char="o"/>
            </a:pPr>
            <a:r>
              <a:rPr lang="en-US" sz="9600" dirty="0">
                <a:latin typeface="Calibri Light" panose="020F0302020204030204" pitchFamily="34" charset="0"/>
              </a:rPr>
              <a:t>Set variable </a:t>
            </a:r>
            <a:r>
              <a:rPr lang="en-US" sz="9600" dirty="0">
                <a:solidFill>
                  <a:srgbClr val="FF6600"/>
                </a:solidFill>
                <a:latin typeface="Calibri Light" panose="020F0302020204030204" pitchFamily="34" charset="0"/>
              </a:rPr>
              <a:t>SVQ4</a:t>
            </a:r>
            <a:r>
              <a:rPr lang="en-US" sz="9600" dirty="0">
                <a:latin typeface="Calibri Light" panose="020F0302020204030204" pitchFamily="34" charset="0"/>
              </a:rPr>
              <a:t> in the </a:t>
            </a:r>
            <a:r>
              <a:rPr lang="en-US" sz="9600" dirty="0" err="1">
                <a:latin typeface="Calibri Light" panose="020F0302020204030204" pitchFamily="34" charset="0"/>
              </a:rPr>
              <a:t>symfile</a:t>
            </a:r>
            <a:r>
              <a:rPr lang="en-US" sz="9600" dirty="0">
                <a:latin typeface="Calibri Light" panose="020F0302020204030204" pitchFamily="34" charset="0"/>
              </a:rPr>
              <a:t> to activate the invalid items feature</a:t>
            </a:r>
          </a:p>
          <a:p>
            <a:pPr algn="just">
              <a:lnSpc>
                <a:spcPct val="120000"/>
              </a:lnSpc>
              <a:spcBef>
                <a:spcPts val="600"/>
              </a:spcBef>
              <a:buFont typeface="Courier New" panose="02070309020205020404" pitchFamily="49" charset="0"/>
              <a:buChar char="o"/>
            </a:pPr>
            <a:r>
              <a:rPr lang="en-US" sz="9600" dirty="0">
                <a:latin typeface="Calibri Light" panose="020F0302020204030204" pitchFamily="34" charset="0"/>
              </a:rPr>
              <a:t>Invalid items at 99999$ (five 9 to have this feature work) will display a report warning and or hatching of items on plan;</a:t>
            </a:r>
          </a:p>
          <a:p>
            <a:pPr algn="just">
              <a:lnSpc>
                <a:spcPct val="120000"/>
              </a:lnSpc>
              <a:spcBef>
                <a:spcPts val="600"/>
              </a:spcBef>
              <a:buFont typeface="Courier New" panose="02070309020205020404" pitchFamily="49" charset="0"/>
              <a:buChar char="o"/>
            </a:pPr>
            <a:r>
              <a:rPr lang="en-US" sz="9600" dirty="0">
                <a:latin typeface="Calibri Light" panose="020F0302020204030204" pitchFamily="34" charset="0"/>
              </a:rPr>
              <a:t>It will also open the Styles &amp; Pricing doors dialog/html on placement of 1</a:t>
            </a:r>
            <a:r>
              <a:rPr lang="en-US" sz="9600" baseline="30000" dirty="0">
                <a:latin typeface="Calibri Light" panose="020F0302020204030204" pitchFamily="34" charset="0"/>
              </a:rPr>
              <a:t>st</a:t>
            </a:r>
            <a:r>
              <a:rPr lang="en-US" sz="9600" dirty="0">
                <a:latin typeface="Calibri Light" panose="020F0302020204030204" pitchFamily="34" charset="0"/>
              </a:rPr>
              <a:t> item. Below are the possible values:  </a:t>
            </a:r>
          </a:p>
          <a:p>
            <a:pPr lvl="1" algn="just">
              <a:lnSpc>
                <a:spcPct val="120000"/>
              </a:lnSpc>
              <a:spcBef>
                <a:spcPts val="600"/>
              </a:spcBef>
            </a:pPr>
            <a:r>
              <a:rPr lang="en-US" sz="8000" dirty="0">
                <a:solidFill>
                  <a:srgbClr val="FF6600"/>
                </a:solidFill>
                <a:latin typeface="Calibri Light" panose="020F0302020204030204" pitchFamily="34" charset="0"/>
              </a:rPr>
              <a:t>101</a:t>
            </a:r>
            <a:r>
              <a:rPr lang="en-US" sz="8000" dirty="0">
                <a:latin typeface="Calibri Light" panose="020F0302020204030204" pitchFamily="34" charset="0"/>
              </a:rPr>
              <a:t> opens Styles &amp; Pricing (GSV) on item placement, will not do the hatching and the warning;</a:t>
            </a:r>
          </a:p>
          <a:p>
            <a:pPr lvl="1" algn="just">
              <a:lnSpc>
                <a:spcPct val="120000"/>
              </a:lnSpc>
              <a:spcBef>
                <a:spcPts val="600"/>
              </a:spcBef>
            </a:pPr>
            <a:r>
              <a:rPr lang="en-US" sz="8000" dirty="0">
                <a:solidFill>
                  <a:srgbClr val="FF6600"/>
                </a:solidFill>
                <a:latin typeface="Calibri Light" panose="020F0302020204030204" pitchFamily="34" charset="0"/>
              </a:rPr>
              <a:t>102</a:t>
            </a:r>
            <a:r>
              <a:rPr lang="en-US" sz="8000" dirty="0">
                <a:latin typeface="Calibri Light" panose="020F0302020204030204" pitchFamily="34" charset="0"/>
              </a:rPr>
              <a:t> does not open Styles &amp; Pricing (GSV) on item placement, will do both the hatching and the warning;</a:t>
            </a:r>
          </a:p>
          <a:p>
            <a:pPr lvl="1" algn="just">
              <a:lnSpc>
                <a:spcPct val="120000"/>
              </a:lnSpc>
              <a:spcBef>
                <a:spcPts val="600"/>
              </a:spcBef>
            </a:pPr>
            <a:r>
              <a:rPr lang="en-US" sz="8000" dirty="0">
                <a:solidFill>
                  <a:srgbClr val="FF6600"/>
                </a:solidFill>
                <a:latin typeface="Calibri Light" panose="020F0302020204030204" pitchFamily="34" charset="0"/>
              </a:rPr>
              <a:t>103</a:t>
            </a:r>
            <a:r>
              <a:rPr lang="en-US" sz="8000" dirty="0">
                <a:latin typeface="Calibri Light" panose="020F0302020204030204" pitchFamily="34" charset="0"/>
              </a:rPr>
              <a:t> opens Styles &amp; Pricing (GSV) on item placement, will do both the hatching and the warning.</a:t>
            </a:r>
          </a:p>
        </p:txBody>
      </p:sp>
    </p:spTree>
    <p:extLst>
      <p:ext uri="{BB962C8B-B14F-4D97-AF65-F5344CB8AC3E}">
        <p14:creationId xmlns:p14="http://schemas.microsoft.com/office/powerpoint/2010/main" val="2280398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cap="small" dirty="0">
                <a:latin typeface="Calibri Light" panose="020F0302020204030204" pitchFamily="34" charset="0"/>
              </a:rPr>
              <a:t>invalid feature items</a:t>
            </a:r>
            <a:endParaRPr lang="fr-CA" dirty="0"/>
          </a:p>
        </p:txBody>
      </p:sp>
      <p:sp>
        <p:nvSpPr>
          <p:cNvPr id="3" name="Content Placeholder 2"/>
          <p:cNvSpPr>
            <a:spLocks noGrp="1"/>
          </p:cNvSpPr>
          <p:nvPr>
            <p:ph idx="1"/>
          </p:nvPr>
        </p:nvSpPr>
        <p:spPr/>
        <p:txBody>
          <a:bodyPr/>
          <a:lstStyle/>
          <a:p>
            <a:pPr algn="just">
              <a:lnSpc>
                <a:spcPct val="120000"/>
              </a:lnSpc>
              <a:spcBef>
                <a:spcPts val="600"/>
              </a:spcBef>
              <a:buFont typeface="Courier New" panose="02070309020205020404" pitchFamily="49" charset="0"/>
              <a:buChar char="o"/>
            </a:pPr>
            <a:r>
              <a:rPr lang="en-US" sz="2200" dirty="0">
                <a:latin typeface="Calibri Light" panose="020F0302020204030204" pitchFamily="34" charset="0"/>
              </a:rPr>
              <a:t>The warning can stop you from accessing the report or just give a warning;</a:t>
            </a:r>
          </a:p>
          <a:p>
            <a:pPr algn="just">
              <a:lnSpc>
                <a:spcPct val="120000"/>
              </a:lnSpc>
              <a:spcBef>
                <a:spcPts val="600"/>
              </a:spcBef>
              <a:buFont typeface="Courier New" panose="02070309020205020404" pitchFamily="49" charset="0"/>
              <a:buChar char="o"/>
            </a:pPr>
            <a:r>
              <a:rPr lang="en-US" sz="2200" dirty="0">
                <a:latin typeface="Calibri Light" panose="020F0302020204030204" pitchFamily="34" charset="0"/>
              </a:rPr>
              <a:t>To just give a warning and allow access to the report, you can place a file at the root of the catalog;</a:t>
            </a:r>
          </a:p>
          <a:p>
            <a:pPr algn="just">
              <a:lnSpc>
                <a:spcPct val="120000"/>
              </a:lnSpc>
              <a:spcBef>
                <a:spcPts val="600"/>
              </a:spcBef>
              <a:buFont typeface="Courier New" panose="02070309020205020404" pitchFamily="49" charset="0"/>
              <a:buChar char="o"/>
            </a:pPr>
            <a:r>
              <a:rPr lang="en-US" sz="2200" dirty="0">
                <a:latin typeface="Calibri Light" panose="020F0302020204030204" pitchFamily="34" charset="0"/>
              </a:rPr>
              <a:t>The file name is:  </a:t>
            </a:r>
            <a:r>
              <a:rPr lang="en-US" sz="2200" i="1" dirty="0">
                <a:latin typeface="Calibri Light" panose="020F0302020204030204" pitchFamily="34" charset="0"/>
              </a:rPr>
              <a:t>warningmode.dat</a:t>
            </a:r>
            <a:r>
              <a:rPr lang="en-US" sz="2200" dirty="0">
                <a:latin typeface="Calibri Light" panose="020F0302020204030204" pitchFamily="34" charset="0"/>
              </a:rPr>
              <a:t>.  The file must have a content, if empty it will not be kept while shipping the catalog… Just a letter/word will work (i.e. </a:t>
            </a:r>
            <a:r>
              <a:rPr lang="en-US" sz="2200" dirty="0" err="1">
                <a:latin typeface="Calibri Light" panose="020F0302020204030204" pitchFamily="34" charset="0"/>
              </a:rPr>
              <a:t>warningmode</a:t>
            </a:r>
            <a:r>
              <a:rPr lang="en-US" sz="2200" dirty="0">
                <a:latin typeface="Calibri Light" panose="020F0302020204030204" pitchFamily="34" charset="0"/>
              </a:rPr>
              <a:t>).</a:t>
            </a:r>
            <a:endParaRPr lang="en-CA" sz="2200" dirty="0">
              <a:latin typeface="Calibri Light" panose="020F0302020204030204" pitchFamily="34" charset="0"/>
            </a:endParaRPr>
          </a:p>
          <a:p>
            <a:pPr marL="0" indent="0">
              <a:buNone/>
            </a:pPr>
            <a:endParaRPr lang="fr-CA"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7362" y="3779253"/>
            <a:ext cx="5077275" cy="2685354"/>
          </a:xfrm>
          <a:prstGeom prst="rect">
            <a:avLst/>
          </a:prstGeom>
        </p:spPr>
      </p:pic>
    </p:spTree>
    <p:extLst>
      <p:ext uri="{BB962C8B-B14F-4D97-AF65-F5344CB8AC3E}">
        <p14:creationId xmlns:p14="http://schemas.microsoft.com/office/powerpoint/2010/main" val="3253963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cap="small" dirty="0"/>
              <a:t>questions &amp; comments</a:t>
            </a:r>
            <a:endParaRPr lang="fr-CA" cap="small" dirty="0"/>
          </a:p>
        </p:txBody>
      </p:sp>
      <p:pic>
        <p:nvPicPr>
          <p:cNvPr id="5" name="Espace réservé du contenu 5" descr="English: Blue question mark icon based on the linux biolinum fon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6060" y="1568303"/>
            <a:ext cx="4525963" cy="4525963"/>
          </a:xfrm>
          <a:solidFill>
            <a:srgbClr val="797979"/>
          </a:solidFill>
          <a:ln>
            <a:solidFill>
              <a:schemeClr val="bg2">
                <a:lumMod val="10000"/>
              </a:schemeClr>
            </a:solidFill>
          </a:ln>
        </p:spPr>
      </p:pic>
    </p:spTree>
    <p:extLst>
      <p:ext uri="{BB962C8B-B14F-4D97-AF65-F5344CB8AC3E}">
        <p14:creationId xmlns:p14="http://schemas.microsoft.com/office/powerpoint/2010/main" val="106887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best practices</a:t>
            </a:r>
          </a:p>
        </p:txBody>
      </p:sp>
      <p:sp>
        <p:nvSpPr>
          <p:cNvPr id="32" name="Content Placeholder 31"/>
          <p:cNvSpPr>
            <a:spLocks noGrp="1"/>
          </p:cNvSpPr>
          <p:nvPr>
            <p:ph idx="1"/>
          </p:nvPr>
        </p:nvSpPr>
        <p:spPr/>
        <p:txBody>
          <a:bodyPr vert="horz" lIns="91440" tIns="45720" rIns="91440" bIns="45720" rtlCol="0" anchor="t">
            <a:normAutofit/>
          </a:bodyPr>
          <a:lstStyle/>
          <a:p>
            <a:pPr algn="just">
              <a:spcBef>
                <a:spcPts val="600"/>
              </a:spcBef>
              <a:buFont typeface="Courier New" panose="02070309020205020404" pitchFamily="49" charset="0"/>
              <a:buChar char="o"/>
            </a:pPr>
            <a:r>
              <a:rPr lang="en-US" sz="2600" dirty="0">
                <a:latin typeface="Calibri Light" panose="020F0302020204030204" pitchFamily="34" charset="0"/>
              </a:rPr>
              <a:t>In order to set up GSV, different information and catalog settings are required.  </a:t>
            </a:r>
          </a:p>
          <a:p>
            <a:pPr algn="just">
              <a:spcBef>
                <a:spcPts val="600"/>
              </a:spcBef>
              <a:buFont typeface="Courier New" panose="02070309020205020404" pitchFamily="49" charset="0"/>
              <a:buChar char="o"/>
            </a:pPr>
            <a:r>
              <a:rPr lang="en-US" sz="2600" dirty="0">
                <a:latin typeface="Calibri Light" panose="020F0302020204030204" pitchFamily="34" charset="0"/>
              </a:rPr>
              <a:t>Some catalog modifications may be necessary to be compatible with GSV, like setting images information, reorganize Styles &amp; Pricing hierarchy, etc.   </a:t>
            </a:r>
          </a:p>
          <a:p>
            <a:pPr algn="just">
              <a:spcBef>
                <a:spcPts val="600"/>
              </a:spcBef>
              <a:buFont typeface="Courier New" panose="02070309020205020404" pitchFamily="49" charset="0"/>
              <a:buChar char="o"/>
            </a:pPr>
            <a:r>
              <a:rPr lang="en-US" sz="2600" dirty="0">
                <a:latin typeface="Calibri Light" panose="020F0302020204030204" pitchFamily="34" charset="0"/>
              </a:rPr>
              <a:t>Next we will see guidelines to prepare catalogs for GSV and information to supply for GSV setup. </a:t>
            </a:r>
            <a:endParaRPr lang="en-CA" sz="2600" dirty="0">
              <a:latin typeface="Calibri Light" panose="020F0302020204030204" pitchFamily="34" charset="0"/>
            </a:endParaRPr>
          </a:p>
          <a:p>
            <a:pPr lvl="1"/>
            <a:endParaRPr lang="en-CA" dirty="0"/>
          </a:p>
          <a:p>
            <a:pPr lvl="1"/>
            <a:endParaRPr lang="en-CA" dirty="0"/>
          </a:p>
        </p:txBody>
      </p:sp>
    </p:spTree>
    <p:extLst>
      <p:ext uri="{BB962C8B-B14F-4D97-AF65-F5344CB8AC3E}">
        <p14:creationId xmlns:p14="http://schemas.microsoft.com/office/powerpoint/2010/main" val="382485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best practices</a:t>
            </a:r>
          </a:p>
        </p:txBody>
      </p:sp>
      <p:sp>
        <p:nvSpPr>
          <p:cNvPr id="32" name="Content Placeholder 31"/>
          <p:cNvSpPr>
            <a:spLocks noGrp="1"/>
          </p:cNvSpPr>
          <p:nvPr>
            <p:ph idx="1"/>
          </p:nvPr>
        </p:nvSpPr>
        <p:spPr/>
        <p:txBody>
          <a:bodyPr vert="horz" lIns="91440" tIns="45720" rIns="91440" bIns="45720" rtlCol="0" anchor="t">
            <a:normAutofit/>
          </a:bodyPr>
          <a:lstStyle/>
          <a:p>
            <a:pPr marL="0" indent="0" algn="just">
              <a:spcBef>
                <a:spcPts val="600"/>
              </a:spcBef>
              <a:buNone/>
            </a:pPr>
            <a:r>
              <a:rPr lang="en-US" sz="2600" u="sng" dirty="0" err="1">
                <a:latin typeface="Calibri Light" panose="020F0302020204030204" pitchFamily="34" charset="0"/>
              </a:rPr>
              <a:t>Usercodes</a:t>
            </a:r>
            <a:r>
              <a:rPr lang="en-US" sz="2600" u="sng" dirty="0">
                <a:latin typeface="Calibri Light" panose="020F0302020204030204" pitchFamily="34" charset="0"/>
              </a:rPr>
              <a:t> duplicates</a:t>
            </a:r>
          </a:p>
          <a:p>
            <a:pPr marL="457200" lvl="2" indent="-457200" algn="just">
              <a:spcBef>
                <a:spcPts val="600"/>
              </a:spcBef>
              <a:buFont typeface="Courier New" panose="02070309020205020404" pitchFamily="49" charset="0"/>
              <a:buChar char="o"/>
            </a:pPr>
            <a:r>
              <a:rPr lang="en-US" dirty="0">
                <a:latin typeface="Calibri Light" panose="020F0302020204030204" pitchFamily="34" charset="0"/>
              </a:rPr>
              <a:t>The catalog must not have duplicated </a:t>
            </a:r>
            <a:r>
              <a:rPr lang="en-US" dirty="0" err="1">
                <a:latin typeface="Calibri Light" panose="020F0302020204030204" pitchFamily="34" charset="0"/>
              </a:rPr>
              <a:t>Usercodes</a:t>
            </a:r>
            <a:r>
              <a:rPr lang="en-US" dirty="0">
                <a:latin typeface="Calibri Light" panose="020F0302020204030204" pitchFamily="34" charset="0"/>
              </a:rPr>
              <a:t> within the same groups.</a:t>
            </a:r>
          </a:p>
          <a:p>
            <a:pPr marL="914400" lvl="3" indent="-457200" algn="just">
              <a:spcBef>
                <a:spcPts val="600"/>
              </a:spcBef>
            </a:pPr>
            <a:r>
              <a:rPr lang="en-US" sz="2200" dirty="0" err="1">
                <a:latin typeface="Calibri Light" panose="020F0302020204030204" pitchFamily="34" charset="0"/>
              </a:rPr>
              <a:t>I.e</a:t>
            </a:r>
            <a:r>
              <a:rPr lang="en-US" sz="2200" dirty="0">
                <a:latin typeface="Calibri Light" panose="020F0302020204030204" pitchFamily="34" charset="0"/>
              </a:rPr>
              <a:t> </a:t>
            </a:r>
            <a:r>
              <a:rPr lang="en-US" sz="2200" i="1" dirty="0">
                <a:latin typeface="Calibri Light" panose="020F0302020204030204" pitchFamily="34" charset="0"/>
              </a:rPr>
              <a:t>Upcharges 8810000-8820000-8830000-8840000</a:t>
            </a:r>
            <a:r>
              <a:rPr lang="en-US" sz="2200" dirty="0">
                <a:latin typeface="Calibri Light" panose="020F0302020204030204" pitchFamily="34" charset="0"/>
              </a:rPr>
              <a:t>,</a:t>
            </a:r>
            <a:r>
              <a:rPr lang="en-US" sz="2200" i="1" dirty="0">
                <a:latin typeface="Calibri Light" panose="020F0302020204030204" pitchFamily="34" charset="0"/>
              </a:rPr>
              <a:t> Premiums 8270000-8280000</a:t>
            </a:r>
            <a:r>
              <a:rPr lang="en-US" sz="2200" dirty="0">
                <a:latin typeface="Calibri Light" panose="020F0302020204030204" pitchFamily="34" charset="0"/>
              </a:rPr>
              <a:t> &amp; </a:t>
            </a:r>
            <a:r>
              <a:rPr lang="en-US" sz="2200" i="1" dirty="0">
                <a:latin typeface="Calibri Light" panose="020F0302020204030204" pitchFamily="34" charset="0"/>
              </a:rPr>
              <a:t>Hardware</a:t>
            </a:r>
            <a:r>
              <a:rPr lang="en-US" sz="2200" dirty="0">
                <a:latin typeface="Calibri Light" panose="020F0302020204030204" pitchFamily="34" charset="0"/>
              </a:rPr>
              <a:t> groups 8250000-8260000).</a:t>
            </a:r>
            <a:endParaRPr lang="en-CA" dirty="0"/>
          </a:p>
          <a:p>
            <a:pPr algn="just"/>
            <a:endParaRPr lang="en-CA" dirty="0"/>
          </a:p>
          <a:p>
            <a:pPr lvl="1"/>
            <a:endParaRPr lang="en-CA" dirty="0"/>
          </a:p>
          <a:p>
            <a:pPr lvl="1"/>
            <a:endParaRPr lang="en-CA" dirty="0"/>
          </a:p>
        </p:txBody>
      </p:sp>
      <p:pic>
        <p:nvPicPr>
          <p:cNvPr id="3" name="Content Placeholder 2"/>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3175479" y="3670359"/>
            <a:ext cx="5384800" cy="2055813"/>
          </a:xfrm>
        </p:spPr>
      </p:pic>
    </p:spTree>
    <p:extLst>
      <p:ext uri="{BB962C8B-B14F-4D97-AF65-F5344CB8AC3E}">
        <p14:creationId xmlns:p14="http://schemas.microsoft.com/office/powerpoint/2010/main" val="379270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best practices</a:t>
            </a:r>
          </a:p>
        </p:txBody>
      </p:sp>
      <p:sp>
        <p:nvSpPr>
          <p:cNvPr id="32" name="Content Placeholder 31"/>
          <p:cNvSpPr>
            <a:spLocks noGrp="1"/>
          </p:cNvSpPr>
          <p:nvPr>
            <p:ph idx="1"/>
          </p:nvPr>
        </p:nvSpPr>
        <p:spPr/>
        <p:txBody>
          <a:bodyPr vert="horz" lIns="91440" tIns="45720" rIns="91440" bIns="45720" rtlCol="0" anchor="t">
            <a:normAutofit fontScale="85000" lnSpcReduction="20000"/>
          </a:bodyPr>
          <a:lstStyle/>
          <a:p>
            <a:pPr marL="0" lvl="2" indent="0" algn="just">
              <a:lnSpc>
                <a:spcPct val="120000"/>
              </a:lnSpc>
              <a:spcBef>
                <a:spcPts val="600"/>
              </a:spcBef>
              <a:buNone/>
            </a:pPr>
            <a:r>
              <a:rPr lang="en-US" sz="2600" dirty="0">
                <a:latin typeface="Calibri Light" panose="020F0302020204030204" pitchFamily="34" charset="0"/>
              </a:rPr>
              <a:t>Duplicates are usually created to be able to define a different finish texture per combination of material/specie. If you have </a:t>
            </a:r>
            <a:r>
              <a:rPr lang="en-US" sz="2600" dirty="0" err="1">
                <a:latin typeface="Calibri Light" panose="020F0302020204030204" pitchFamily="34" charset="0"/>
              </a:rPr>
              <a:t>Usercodes</a:t>
            </a:r>
            <a:r>
              <a:rPr lang="en-US" sz="2600" dirty="0">
                <a:latin typeface="Calibri Light" panose="020F0302020204030204" pitchFamily="34" charset="0"/>
              </a:rPr>
              <a:t> duplicates within the global sections and cannot modify them to be unique. you can do the following:</a:t>
            </a:r>
          </a:p>
          <a:p>
            <a:pPr marL="0" lvl="2" indent="0" algn="just">
              <a:lnSpc>
                <a:spcPct val="120000"/>
              </a:lnSpc>
              <a:spcBef>
                <a:spcPts val="600"/>
              </a:spcBef>
              <a:buNone/>
            </a:pPr>
            <a:endParaRPr lang="en-US" sz="1200" dirty="0">
              <a:latin typeface="Calibri Light" panose="020F0302020204030204" pitchFamily="34" charset="0"/>
            </a:endParaRPr>
          </a:p>
          <a:p>
            <a:pPr marL="0" lvl="2" indent="0" algn="just">
              <a:lnSpc>
                <a:spcPct val="120000"/>
              </a:lnSpc>
              <a:spcBef>
                <a:spcPts val="600"/>
              </a:spcBef>
              <a:buNone/>
            </a:pPr>
            <a:r>
              <a:rPr lang="en-US" sz="2600" dirty="0">
                <a:latin typeface="Calibri Light" panose="020F0302020204030204" pitchFamily="34" charset="0"/>
              </a:rPr>
              <a:t>Remove duplicates and modify the visual variables with expressions to switch color.</a:t>
            </a:r>
          </a:p>
          <a:p>
            <a:pPr marL="457200" lvl="2" indent="-457200" algn="just">
              <a:lnSpc>
                <a:spcPct val="120000"/>
              </a:lnSpc>
              <a:spcBef>
                <a:spcPts val="600"/>
              </a:spcBef>
              <a:buFont typeface="Courier New" panose="02070309020205020404" pitchFamily="49" charset="0"/>
              <a:buChar char="o"/>
            </a:pPr>
            <a:r>
              <a:rPr lang="en-CA" sz="2600" u="sng" dirty="0">
                <a:latin typeface="Calibri Light" panose="020F0302020204030204" pitchFamily="34" charset="0"/>
              </a:rPr>
              <a:t>Combined Door/Finish records</a:t>
            </a:r>
            <a:endParaRPr lang="en-CA" sz="2600" dirty="0">
              <a:latin typeface="Calibri Light" panose="020F0302020204030204" pitchFamily="34" charset="0"/>
            </a:endParaRPr>
          </a:p>
          <a:p>
            <a:pPr marL="914400" lvl="3" indent="-457200" algn="just">
              <a:lnSpc>
                <a:spcPct val="120000"/>
              </a:lnSpc>
              <a:spcBef>
                <a:spcPts val="600"/>
              </a:spcBef>
            </a:pPr>
            <a:r>
              <a:rPr lang="en-CA" sz="2400" dirty="0">
                <a:solidFill>
                  <a:srgbClr val="FF6600"/>
                </a:solidFill>
                <a:latin typeface="Calibri Light" panose="020F0302020204030204" pitchFamily="34" charset="0"/>
              </a:rPr>
              <a:t>Export globally </a:t>
            </a:r>
            <a:r>
              <a:rPr lang="en-CA" sz="2400" dirty="0">
                <a:latin typeface="Calibri Light" panose="020F0302020204030204" pitchFamily="34" charset="0"/>
              </a:rPr>
              <a:t>user quantity variables (i.e.: </a:t>
            </a:r>
            <a:r>
              <a:rPr lang="en-CA" sz="2400" dirty="0" err="1">
                <a:latin typeface="Calibri Light" panose="020F0302020204030204" pitchFamily="34" charset="0"/>
              </a:rPr>
              <a:t>FlexQtyxx</a:t>
            </a:r>
            <a:r>
              <a:rPr lang="en-CA" sz="2400" dirty="0">
                <a:latin typeface="Calibri Light" panose="020F0302020204030204" pitchFamily="34" charset="0"/>
              </a:rPr>
              <a:t>) from the combined door style/material records to trigger visual variables to switch color;</a:t>
            </a:r>
          </a:p>
          <a:p>
            <a:pPr marL="1371600" lvl="4" indent="-457200" algn="just">
              <a:lnSpc>
                <a:spcPct val="120000"/>
              </a:lnSpc>
              <a:spcBef>
                <a:spcPts val="600"/>
              </a:spcBef>
            </a:pPr>
            <a:r>
              <a:rPr lang="en-CA" sz="2100" dirty="0">
                <a:latin typeface="Calibri Light" panose="020F0302020204030204" pitchFamily="34" charset="0"/>
              </a:rPr>
              <a:t>SQRSD-ALD - Square </a:t>
            </a:r>
            <a:r>
              <a:rPr lang="en-CA" sz="2100">
                <a:latin typeface="Calibri Light" panose="020F0302020204030204" pitchFamily="34" charset="0"/>
              </a:rPr>
              <a:t>Raised (Alder): </a:t>
            </a:r>
            <a:r>
              <a:rPr lang="en-CA" sz="2100" dirty="0">
                <a:latin typeface="Calibri Light" panose="020F0302020204030204" pitchFamily="34" charset="0"/>
              </a:rPr>
              <a:t>FlexQty50 = 1 </a:t>
            </a:r>
          </a:p>
          <a:p>
            <a:pPr marL="1371600" lvl="4" indent="-457200" algn="just">
              <a:lnSpc>
                <a:spcPct val="120000"/>
              </a:lnSpc>
              <a:spcBef>
                <a:spcPts val="600"/>
              </a:spcBef>
            </a:pPr>
            <a:r>
              <a:rPr lang="en-CA" sz="2100" dirty="0">
                <a:latin typeface="Calibri Light" panose="020F0302020204030204" pitchFamily="34" charset="0"/>
              </a:rPr>
              <a:t>SQRSD-CHY - Square Raised (Cherry): FlexQty49 = 1 </a:t>
            </a:r>
          </a:p>
          <a:p>
            <a:pPr marL="1371600" lvl="4" indent="-457200" algn="just">
              <a:lnSpc>
                <a:spcPct val="120000"/>
              </a:lnSpc>
              <a:spcBef>
                <a:spcPts val="600"/>
              </a:spcBef>
            </a:pPr>
            <a:r>
              <a:rPr lang="en-CA" sz="2100" dirty="0">
                <a:latin typeface="Calibri Light" panose="020F0302020204030204" pitchFamily="34" charset="0"/>
              </a:rPr>
              <a:t>SQRSD-MPL - Square Raised (Maple): FlexQty48 = 1 </a:t>
            </a:r>
          </a:p>
          <a:p>
            <a:pPr marL="1371600" lvl="4" indent="-457200" algn="just">
              <a:lnSpc>
                <a:spcPct val="120000"/>
              </a:lnSpc>
              <a:spcBef>
                <a:spcPts val="600"/>
              </a:spcBef>
            </a:pPr>
            <a:r>
              <a:rPr lang="en-CA" sz="2100" dirty="0">
                <a:latin typeface="Calibri Light" panose="020F0302020204030204" pitchFamily="34" charset="0"/>
              </a:rPr>
              <a:t>SQRSD-WB - Square Raised (Birch): FlexQty47 = 1 </a:t>
            </a:r>
          </a:p>
          <a:p>
            <a:pPr marL="1371600" lvl="4" indent="-457200" algn="just">
              <a:lnSpc>
                <a:spcPct val="120000"/>
              </a:lnSpc>
              <a:spcBef>
                <a:spcPts val="600"/>
              </a:spcBef>
            </a:pPr>
            <a:endParaRPr lang="en-CA" sz="2200" dirty="0">
              <a:latin typeface="Calibri Light" panose="020F0302020204030204" pitchFamily="34" charset="0"/>
            </a:endParaRPr>
          </a:p>
          <a:p>
            <a:pPr marL="914400" lvl="3" indent="-457200" algn="just">
              <a:spcBef>
                <a:spcPts val="600"/>
              </a:spcBef>
            </a:pPr>
            <a:endParaRPr lang="fr-CA" sz="2400" dirty="0">
              <a:latin typeface="Calibri Light" panose="020F0302020204030204" pitchFamily="34" charset="0"/>
            </a:endParaRPr>
          </a:p>
          <a:p>
            <a:pPr lvl="1" algn="just">
              <a:buFont typeface="Courier New" panose="02070309020205020404" pitchFamily="49" charset="0"/>
              <a:buChar char="o"/>
            </a:pPr>
            <a:endParaRPr lang="en-CA" dirty="0"/>
          </a:p>
          <a:p>
            <a:pPr algn="just"/>
            <a:endParaRPr lang="en-CA" dirty="0"/>
          </a:p>
          <a:p>
            <a:pPr lvl="1"/>
            <a:endParaRPr lang="en-CA" dirty="0"/>
          </a:p>
          <a:p>
            <a:pPr lvl="1"/>
            <a:endParaRPr lang="en-CA" dirty="0"/>
          </a:p>
        </p:txBody>
      </p:sp>
    </p:spTree>
    <p:extLst>
      <p:ext uri="{BB962C8B-B14F-4D97-AF65-F5344CB8AC3E}">
        <p14:creationId xmlns:p14="http://schemas.microsoft.com/office/powerpoint/2010/main" val="400299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best practices</a:t>
            </a:r>
          </a:p>
        </p:txBody>
      </p:sp>
      <p:sp>
        <p:nvSpPr>
          <p:cNvPr id="32" name="Content Placeholder 31"/>
          <p:cNvSpPr>
            <a:spLocks noGrp="1"/>
          </p:cNvSpPr>
          <p:nvPr>
            <p:ph idx="1"/>
          </p:nvPr>
        </p:nvSpPr>
        <p:spPr/>
        <p:txBody>
          <a:bodyPr vert="horz" lIns="91440" tIns="45720" rIns="91440" bIns="45720" rtlCol="0" anchor="t">
            <a:normAutofit fontScale="25000" lnSpcReduction="20000"/>
          </a:bodyPr>
          <a:lstStyle/>
          <a:p>
            <a:pPr marL="457200" lvl="2" indent="-457200" algn="just">
              <a:lnSpc>
                <a:spcPct val="120000"/>
              </a:lnSpc>
              <a:spcBef>
                <a:spcPts val="600"/>
              </a:spcBef>
              <a:buFont typeface="Courier New" panose="02070309020205020404" pitchFamily="49" charset="0"/>
              <a:buChar char="o"/>
            </a:pPr>
            <a:r>
              <a:rPr lang="en-CA" sz="8800" u="sng" dirty="0">
                <a:latin typeface="Calibri Light" panose="020F0302020204030204" pitchFamily="34" charset="0"/>
              </a:rPr>
              <a:t>Finishes records</a:t>
            </a:r>
          </a:p>
          <a:p>
            <a:pPr marL="0" lvl="2" indent="0" algn="just">
              <a:lnSpc>
                <a:spcPct val="120000"/>
              </a:lnSpc>
              <a:spcBef>
                <a:spcPts val="600"/>
              </a:spcBef>
              <a:buNone/>
            </a:pPr>
            <a:r>
              <a:rPr lang="en-CA" sz="8800" dirty="0">
                <a:latin typeface="Calibri Light" panose="020F0302020204030204" pitchFamily="34" charset="0"/>
              </a:rPr>
              <a:t>       </a:t>
            </a:r>
            <a:r>
              <a:rPr lang="en-CA" sz="8000" dirty="0">
                <a:latin typeface="Calibri Light" panose="020F0302020204030204" pitchFamily="34" charset="0"/>
              </a:rPr>
              <a:t>This will ensure the appropriate color representation is being applied based on the door</a:t>
            </a:r>
          </a:p>
          <a:p>
            <a:pPr marL="0" lvl="2" indent="0" algn="just">
              <a:lnSpc>
                <a:spcPct val="120000"/>
              </a:lnSpc>
              <a:spcBef>
                <a:spcPts val="600"/>
              </a:spcBef>
              <a:buNone/>
            </a:pPr>
            <a:r>
              <a:rPr lang="en-CA" sz="8000" dirty="0">
                <a:latin typeface="Calibri Light" panose="020F0302020204030204" pitchFamily="34" charset="0"/>
              </a:rPr>
              <a:t>       material/specie selected.</a:t>
            </a:r>
          </a:p>
          <a:p>
            <a:pPr marL="914400" lvl="3" indent="-457200" algn="just">
              <a:lnSpc>
                <a:spcPct val="120000"/>
              </a:lnSpc>
              <a:spcBef>
                <a:spcPts val="600"/>
              </a:spcBef>
            </a:pPr>
            <a:r>
              <a:rPr lang="en-CA" sz="8000" dirty="0">
                <a:solidFill>
                  <a:srgbClr val="FF6600"/>
                </a:solidFill>
                <a:latin typeface="Calibri Light" panose="020F0302020204030204" pitchFamily="34" charset="0"/>
              </a:rPr>
              <a:t>Export globally </a:t>
            </a:r>
            <a:r>
              <a:rPr lang="en-CA" sz="8000" dirty="0" err="1">
                <a:latin typeface="Calibri Light" panose="020F0302020204030204" pitchFamily="34" charset="0"/>
              </a:rPr>
              <a:t>VCOLxx</a:t>
            </a:r>
            <a:r>
              <a:rPr lang="en-CA" sz="8000" dirty="0">
                <a:latin typeface="Calibri Light" panose="020F0302020204030204" pitchFamily="34" charset="0"/>
              </a:rPr>
              <a:t> variables on each finish to represent grain direction &amp; material/specie + define to appropriate </a:t>
            </a:r>
            <a:r>
              <a:rPr lang="en-CA" sz="8000" dirty="0" err="1">
                <a:latin typeface="Calibri Light" panose="020F0302020204030204" pitchFamily="34" charset="0"/>
              </a:rPr>
              <a:t>VISualID</a:t>
            </a:r>
            <a:r>
              <a:rPr lang="en-CA" sz="8000" dirty="0">
                <a:latin typeface="Calibri Light" panose="020F0302020204030204" pitchFamily="34" charset="0"/>
              </a:rPr>
              <a:t> #.</a:t>
            </a:r>
          </a:p>
          <a:p>
            <a:pPr marL="1371600" lvl="4" indent="-457200" algn="just">
              <a:lnSpc>
                <a:spcPct val="120000"/>
              </a:lnSpc>
              <a:spcBef>
                <a:spcPts val="600"/>
              </a:spcBef>
            </a:pPr>
            <a:r>
              <a:rPr lang="en-CA" sz="6800" dirty="0">
                <a:latin typeface="Calibri Light" panose="020F0302020204030204" pitchFamily="34" charset="0"/>
              </a:rPr>
              <a:t>Vertical grain: VCOLor50 (Alder V.), VCOLor49 (Cherry V.), VCOLor48 (Maple V.), VCOLor47 (Birch V.)… </a:t>
            </a:r>
          </a:p>
          <a:p>
            <a:pPr marL="1371600" lvl="4" indent="-457200" algn="just">
              <a:lnSpc>
                <a:spcPct val="120000"/>
              </a:lnSpc>
              <a:spcBef>
                <a:spcPts val="600"/>
              </a:spcBef>
            </a:pPr>
            <a:r>
              <a:rPr lang="en-CA" sz="6800" dirty="0">
                <a:latin typeface="Calibri Light" panose="020F0302020204030204" pitchFamily="34" charset="0"/>
              </a:rPr>
              <a:t>Horizontal grain: VCOLor60 (Alder H.), VCOLor59 (Cherry H.), VCOLor58 (Maple H.), VCOLor59 (Birch H.)…</a:t>
            </a:r>
          </a:p>
          <a:p>
            <a:pPr marL="914400" lvl="3" indent="-457200" algn="just">
              <a:lnSpc>
                <a:spcPct val="120000"/>
              </a:lnSpc>
              <a:spcBef>
                <a:spcPts val="600"/>
              </a:spcBef>
            </a:pPr>
            <a:r>
              <a:rPr lang="en-CA" sz="8000" dirty="0">
                <a:solidFill>
                  <a:srgbClr val="FF6600"/>
                </a:solidFill>
                <a:latin typeface="Calibri Light" panose="020F0302020204030204" pitchFamily="34" charset="0"/>
              </a:rPr>
              <a:t>Export globally </a:t>
            </a:r>
            <a:r>
              <a:rPr lang="en-CA" sz="8000" dirty="0">
                <a:latin typeface="Calibri Light" panose="020F0302020204030204" pitchFamily="34" charset="0"/>
              </a:rPr>
              <a:t>expressions for </a:t>
            </a:r>
            <a:r>
              <a:rPr lang="en-CA" sz="8000" dirty="0" err="1">
                <a:latin typeface="Calibri Light" panose="020F0302020204030204" pitchFamily="34" charset="0"/>
              </a:rPr>
              <a:t>VDoor</a:t>
            </a:r>
            <a:r>
              <a:rPr lang="en-CA" sz="8000" dirty="0">
                <a:latin typeface="Calibri Light" panose="020F0302020204030204" pitchFamily="34" charset="0"/>
              </a:rPr>
              <a:t> &amp; </a:t>
            </a:r>
            <a:r>
              <a:rPr lang="en-CA" sz="8000" dirty="0" err="1">
                <a:latin typeface="Calibri Light" panose="020F0302020204030204" pitchFamily="34" charset="0"/>
              </a:rPr>
              <a:t>VDrawerFronT</a:t>
            </a:r>
            <a:r>
              <a:rPr lang="en-CA" sz="8000" dirty="0">
                <a:latin typeface="Calibri Light" panose="020F0302020204030204" pitchFamily="34" charset="0"/>
              </a:rPr>
              <a:t> on the Finishes high level using the </a:t>
            </a:r>
            <a:r>
              <a:rPr lang="en-CA" sz="8000" dirty="0" err="1">
                <a:latin typeface="Calibri Light" panose="020F0302020204030204" pitchFamily="34" charset="0"/>
              </a:rPr>
              <a:t>FlexQtyxx</a:t>
            </a:r>
            <a:r>
              <a:rPr lang="en-CA" sz="8000" dirty="0">
                <a:latin typeface="Calibri Light" panose="020F0302020204030204" pitchFamily="34" charset="0"/>
              </a:rPr>
              <a:t> variables references.</a:t>
            </a:r>
          </a:p>
          <a:p>
            <a:pPr marL="1371600" lvl="4" indent="-457200" algn="just">
              <a:lnSpc>
                <a:spcPct val="120000"/>
              </a:lnSpc>
              <a:spcBef>
                <a:spcPts val="600"/>
              </a:spcBef>
            </a:pPr>
            <a:r>
              <a:rPr lang="en-CA" sz="6800" dirty="0" err="1">
                <a:latin typeface="Calibri Light" panose="020F0302020204030204" pitchFamily="34" charset="0"/>
              </a:rPr>
              <a:t>VDoor</a:t>
            </a:r>
            <a:r>
              <a:rPr lang="en-CA" sz="6800" dirty="0">
                <a:latin typeface="Calibri Light" panose="020F0302020204030204" pitchFamily="34" charset="0"/>
              </a:rPr>
              <a:t>  = Cond (FlexQty50, VCOLor50, FlexQty49, VCOLor49, ….,7024)</a:t>
            </a:r>
          </a:p>
          <a:p>
            <a:pPr marL="1371600" lvl="4" indent="-457200" algn="just">
              <a:lnSpc>
                <a:spcPct val="120000"/>
              </a:lnSpc>
              <a:spcBef>
                <a:spcPts val="600"/>
              </a:spcBef>
            </a:pPr>
            <a:r>
              <a:rPr lang="en-CA" sz="6800" dirty="0" err="1">
                <a:latin typeface="Calibri Light" panose="020F0302020204030204" pitchFamily="34" charset="0"/>
              </a:rPr>
              <a:t>VDrawerFronT</a:t>
            </a:r>
            <a:r>
              <a:rPr lang="en-CA" sz="6800" dirty="0">
                <a:latin typeface="Calibri Light" panose="020F0302020204030204" pitchFamily="34" charset="0"/>
              </a:rPr>
              <a:t> = Cond (FlexQty50, VCOLor60, FlexQty49, VCOLor59, ….,7026)</a:t>
            </a:r>
          </a:p>
          <a:p>
            <a:pPr marL="914400" lvl="3" indent="-457200" algn="just">
              <a:lnSpc>
                <a:spcPct val="120000"/>
              </a:lnSpc>
              <a:spcBef>
                <a:spcPts val="600"/>
              </a:spcBef>
            </a:pPr>
            <a:r>
              <a:rPr lang="en-CA" sz="8000" dirty="0">
                <a:latin typeface="Calibri Light" panose="020F0302020204030204" pitchFamily="34" charset="0"/>
              </a:rPr>
              <a:t>We recommend adding caption strings for the </a:t>
            </a:r>
            <a:r>
              <a:rPr lang="en-CA" sz="8000" dirty="0" err="1">
                <a:latin typeface="Calibri Light" panose="020F0302020204030204" pitchFamily="34" charset="0"/>
              </a:rPr>
              <a:t>VCOLxx</a:t>
            </a:r>
            <a:r>
              <a:rPr lang="en-CA" sz="8000" dirty="0">
                <a:latin typeface="Calibri Light" panose="020F0302020204030204" pitchFamily="34" charset="0"/>
              </a:rPr>
              <a:t> variables to facilitate the use of this method.</a:t>
            </a:r>
            <a:endParaRPr lang="fr-CA" sz="8000" dirty="0">
              <a:latin typeface="Calibri Light" panose="020F0302020204030204" pitchFamily="34" charset="0"/>
            </a:endParaRPr>
          </a:p>
        </p:txBody>
      </p:sp>
    </p:spTree>
    <p:extLst>
      <p:ext uri="{BB962C8B-B14F-4D97-AF65-F5344CB8AC3E}">
        <p14:creationId xmlns:p14="http://schemas.microsoft.com/office/powerpoint/2010/main" val="3599781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3800" cap="small" dirty="0">
                <a:latin typeface="Calibri Light" panose="020F0302020204030204" pitchFamily="34" charset="0"/>
              </a:rPr>
              <a:t>best practices</a:t>
            </a:r>
            <a:endParaRPr lang="fr-CA" sz="3800" dirty="0"/>
          </a:p>
        </p:txBody>
      </p:sp>
      <p:sp>
        <p:nvSpPr>
          <p:cNvPr id="5" name="Content Placeholder 4"/>
          <p:cNvSpPr>
            <a:spLocks noGrp="1"/>
          </p:cNvSpPr>
          <p:nvPr>
            <p:ph sz="half" idx="1"/>
          </p:nvPr>
        </p:nvSpPr>
        <p:spPr/>
        <p:txBody>
          <a:bodyPr>
            <a:normAutofit/>
          </a:bodyPr>
          <a:lstStyle/>
          <a:p>
            <a:pPr marL="0" lvl="2" indent="0" algn="just">
              <a:spcBef>
                <a:spcPts val="600"/>
              </a:spcBef>
              <a:buNone/>
            </a:pPr>
            <a:r>
              <a:rPr lang="en-US" sz="2600" dirty="0">
                <a:latin typeface="Calibri Light" panose="020F0302020204030204" pitchFamily="34" charset="0"/>
              </a:rPr>
              <a:t>Image showing links between Door Styles, Finishes and products to switch to appropriate </a:t>
            </a:r>
            <a:r>
              <a:rPr lang="en-US" sz="2600" dirty="0" err="1">
                <a:latin typeface="Calibri Light" panose="020F0302020204030204" pitchFamily="34" charset="0"/>
              </a:rPr>
              <a:t>VISualID</a:t>
            </a:r>
            <a:r>
              <a:rPr lang="en-US" sz="2600" dirty="0">
                <a:latin typeface="Calibri Light" panose="020F0302020204030204" pitchFamily="34" charset="0"/>
              </a:rPr>
              <a:t> # based on the material/specie selected.</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350392"/>
            <a:ext cx="4166558" cy="5025582"/>
          </a:xfrm>
        </p:spPr>
      </p:pic>
    </p:spTree>
    <p:extLst>
      <p:ext uri="{BB962C8B-B14F-4D97-AF65-F5344CB8AC3E}">
        <p14:creationId xmlns:p14="http://schemas.microsoft.com/office/powerpoint/2010/main" val="106190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cap="small" dirty="0">
                <a:latin typeface="Calibri Light" panose="020F0302020204030204" pitchFamily="34" charset="0"/>
              </a:rPr>
              <a:t>best practices</a:t>
            </a:r>
          </a:p>
        </p:txBody>
      </p:sp>
      <p:sp>
        <p:nvSpPr>
          <p:cNvPr id="32" name="Content Placeholder 31"/>
          <p:cNvSpPr>
            <a:spLocks noGrp="1"/>
          </p:cNvSpPr>
          <p:nvPr>
            <p:ph idx="1"/>
          </p:nvPr>
        </p:nvSpPr>
        <p:spPr/>
        <p:txBody>
          <a:bodyPr vert="horz" lIns="91440" tIns="45720" rIns="91440" bIns="45720" rtlCol="0" anchor="t">
            <a:normAutofit fontScale="85000" lnSpcReduction="20000"/>
          </a:bodyPr>
          <a:lstStyle/>
          <a:p>
            <a:pPr marL="0" indent="0" algn="just">
              <a:lnSpc>
                <a:spcPct val="120000"/>
              </a:lnSpc>
              <a:spcBef>
                <a:spcPts val="600"/>
              </a:spcBef>
              <a:buNone/>
            </a:pPr>
            <a:r>
              <a:rPr lang="en-CA" sz="3100" u="sng" dirty="0">
                <a:latin typeface="Calibri Light" panose="020F0302020204030204" pitchFamily="34" charset="0"/>
              </a:rPr>
              <a:t>Invalid Characters</a:t>
            </a:r>
          </a:p>
          <a:p>
            <a:pPr marL="342900" lvl="2" indent="-342900" algn="just">
              <a:lnSpc>
                <a:spcPct val="120000"/>
              </a:lnSpc>
              <a:spcBef>
                <a:spcPts val="600"/>
              </a:spcBef>
              <a:buFont typeface="Courier New" panose="02070309020205020404" pitchFamily="49" charset="0"/>
              <a:buChar char="o"/>
            </a:pPr>
            <a:r>
              <a:rPr lang="en-US" sz="2600" dirty="0">
                <a:latin typeface="Calibri Light" panose="020F0302020204030204" pitchFamily="34" charset="0"/>
              </a:rPr>
              <a:t>User codes under the </a:t>
            </a:r>
            <a:r>
              <a:rPr lang="en-US" sz="2600" i="1" dirty="0">
                <a:latin typeface="Calibri Light" panose="020F0302020204030204" pitchFamily="34" charset="0"/>
              </a:rPr>
              <a:t>Upcharges, Premiums &amp; Hardware</a:t>
            </a:r>
            <a:r>
              <a:rPr lang="en-US" sz="2600" dirty="0">
                <a:latin typeface="Calibri Light" panose="020F0302020204030204" pitchFamily="34" charset="0"/>
              </a:rPr>
              <a:t> categories must not contain the following characters in order to ensure proper GSV function. However, these symbols can be used for the product descriptions.</a:t>
            </a:r>
            <a:endParaRPr lang="fr-CA" sz="2600" dirty="0">
              <a:latin typeface="Calibri Light" panose="020F0302020204030204" pitchFamily="34" charset="0"/>
            </a:endParaRPr>
          </a:p>
          <a:p>
            <a:pPr marL="800100" lvl="4" indent="-342900" algn="just">
              <a:lnSpc>
                <a:spcPct val="120000"/>
              </a:lnSpc>
              <a:spcBef>
                <a:spcPts val="600"/>
              </a:spcBef>
            </a:pPr>
            <a:r>
              <a:rPr lang="en-US" sz="2300" dirty="0">
                <a:latin typeface="Calibri Light" panose="020F0302020204030204" pitchFamily="34" charset="0"/>
              </a:rPr>
              <a:t>Equal symbol =</a:t>
            </a:r>
            <a:endParaRPr lang="fr-CA" sz="2300" dirty="0">
              <a:latin typeface="Calibri Light" panose="020F0302020204030204" pitchFamily="34" charset="0"/>
            </a:endParaRPr>
          </a:p>
          <a:p>
            <a:pPr marL="800100" lvl="4" indent="-342900" algn="just">
              <a:lnSpc>
                <a:spcPct val="120000"/>
              </a:lnSpc>
              <a:spcBef>
                <a:spcPts val="600"/>
              </a:spcBef>
            </a:pPr>
            <a:r>
              <a:rPr lang="en-US" sz="2300" dirty="0">
                <a:latin typeface="Calibri Light" panose="020F0302020204030204" pitchFamily="34" charset="0"/>
              </a:rPr>
              <a:t>Square brackets [ ]</a:t>
            </a:r>
            <a:endParaRPr lang="fr-CA" sz="2300" dirty="0">
              <a:latin typeface="Calibri Light" panose="020F0302020204030204" pitchFamily="34" charset="0"/>
            </a:endParaRPr>
          </a:p>
          <a:p>
            <a:pPr marL="800100" lvl="4" indent="-342900" algn="just">
              <a:lnSpc>
                <a:spcPct val="120000"/>
              </a:lnSpc>
              <a:spcBef>
                <a:spcPts val="600"/>
              </a:spcBef>
            </a:pPr>
            <a:r>
              <a:rPr lang="en-US" sz="2300" dirty="0">
                <a:latin typeface="Calibri Light" panose="020F0302020204030204" pitchFamily="34" charset="0"/>
              </a:rPr>
              <a:t>Apostrophe ‘</a:t>
            </a:r>
            <a:endParaRPr lang="fr-CA" sz="2300" dirty="0">
              <a:latin typeface="Calibri Light" panose="020F0302020204030204" pitchFamily="34" charset="0"/>
            </a:endParaRPr>
          </a:p>
          <a:p>
            <a:pPr marL="800100" lvl="4" indent="-342900" algn="just">
              <a:lnSpc>
                <a:spcPct val="120000"/>
              </a:lnSpc>
              <a:spcBef>
                <a:spcPts val="600"/>
              </a:spcBef>
            </a:pPr>
            <a:r>
              <a:rPr lang="en-US" sz="2300" dirty="0">
                <a:latin typeface="Calibri Light" panose="020F0302020204030204" pitchFamily="34" charset="0"/>
              </a:rPr>
              <a:t>Quotation marks “</a:t>
            </a:r>
          </a:p>
          <a:p>
            <a:pPr marL="0" indent="0" algn="just">
              <a:lnSpc>
                <a:spcPct val="120000"/>
              </a:lnSpc>
              <a:spcBef>
                <a:spcPts val="600"/>
              </a:spcBef>
              <a:buNone/>
            </a:pPr>
            <a:r>
              <a:rPr lang="en-CA" sz="3100" u="sng" dirty="0">
                <a:latin typeface="Calibri Light" panose="020F0302020204030204" pitchFamily="34" charset="0"/>
              </a:rPr>
              <a:t>Hierarchical Levels</a:t>
            </a:r>
          </a:p>
          <a:p>
            <a:pPr marL="342900" lvl="2" indent="-342900" algn="just">
              <a:lnSpc>
                <a:spcPct val="120000"/>
              </a:lnSpc>
              <a:spcBef>
                <a:spcPts val="600"/>
              </a:spcBef>
              <a:buFont typeface="Courier New" panose="02070309020205020404" pitchFamily="49" charset="0"/>
              <a:buChar char="o"/>
            </a:pPr>
            <a:r>
              <a:rPr lang="en-US" sz="2600" dirty="0">
                <a:latin typeface="Calibri Light" panose="020F0302020204030204" pitchFamily="34" charset="0"/>
              </a:rPr>
              <a:t>Structure under the </a:t>
            </a:r>
            <a:r>
              <a:rPr lang="en-US" sz="2600" i="1" dirty="0">
                <a:latin typeface="Calibri Light" panose="020F0302020204030204" pitchFamily="34" charset="0"/>
              </a:rPr>
              <a:t>Upcharges, Premiums &amp; Hardware</a:t>
            </a:r>
            <a:r>
              <a:rPr lang="en-US" sz="2600" dirty="0">
                <a:latin typeface="Calibri Light" panose="020F0302020204030204" pitchFamily="34" charset="0"/>
              </a:rPr>
              <a:t> categories should be limited to a maximum of 2 levels to optimize GSV flow and user’s experience.</a:t>
            </a:r>
            <a:endParaRPr lang="fr-CA" sz="2600" dirty="0">
              <a:latin typeface="Calibri Light" panose="020F0302020204030204" pitchFamily="34" charset="0"/>
            </a:endParaRPr>
          </a:p>
          <a:p>
            <a:pPr lvl="1" algn="just">
              <a:buFont typeface="Courier New" panose="02070309020205020404" pitchFamily="49" charset="0"/>
              <a:buChar char="o"/>
            </a:pPr>
            <a:endParaRPr lang="en-CA" dirty="0"/>
          </a:p>
          <a:p>
            <a:pPr algn="just"/>
            <a:endParaRPr lang="en-CA" dirty="0"/>
          </a:p>
          <a:p>
            <a:pPr lvl="1"/>
            <a:endParaRPr lang="en-CA" dirty="0"/>
          </a:p>
          <a:p>
            <a:pPr lvl="1"/>
            <a:endParaRPr lang="en-CA" dirty="0"/>
          </a:p>
        </p:txBody>
      </p:sp>
    </p:spTree>
    <p:extLst>
      <p:ext uri="{BB962C8B-B14F-4D97-AF65-F5344CB8AC3E}">
        <p14:creationId xmlns:p14="http://schemas.microsoft.com/office/powerpoint/2010/main" val="2294447081"/>
      </p:ext>
    </p:extLst>
  </p:cSld>
  <p:clrMapOvr>
    <a:masterClrMapping/>
  </p:clrMapOvr>
</p:sld>
</file>

<file path=ppt/theme/theme1.xml><?xml version="1.0" encoding="utf-8"?>
<a:theme xmlns:a="http://schemas.openxmlformats.org/drawingml/2006/main" name="2020-Template-Update-Oct2014">
  <a:themeElements>
    <a:clrScheme name="Custom 2">
      <a:dk1>
        <a:srgbClr val="5E5E5E"/>
      </a:dk1>
      <a:lt1>
        <a:sysClr val="window" lastClr="FFFFFF"/>
      </a:lt1>
      <a:dk2>
        <a:srgbClr val="AEAEAE"/>
      </a:dk2>
      <a:lt2>
        <a:srgbClr val="DDDDDD"/>
      </a:lt2>
      <a:accent1>
        <a:srgbClr val="F69200"/>
      </a:accent1>
      <a:accent2>
        <a:srgbClr val="DF5327"/>
      </a:accent2>
      <a:accent3>
        <a:srgbClr val="00B0F0"/>
      </a:accent3>
      <a:accent4>
        <a:srgbClr val="5E5E5E"/>
      </a:accent4>
      <a:accent5>
        <a:srgbClr val="FEC306"/>
      </a:accent5>
      <a:accent6>
        <a:srgbClr val="92D050"/>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8971D"/>
        </a:solidFill>
        <a:ln>
          <a:noFill/>
        </a:ln>
      </a:spPr>
      <a:bodyPr rtlCol="0" anchor="ctr"/>
      <a:lstStyle>
        <a:defPPr algn="ctr">
          <a:defRPr dirty="0">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20886</TotalTime>
  <Words>2440</Words>
  <Application>Microsoft Office PowerPoint</Application>
  <PresentationFormat>Widescreen</PresentationFormat>
  <Paragraphs>321</Paragraphs>
  <Slides>35</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Courier New</vt:lpstr>
      <vt:lpstr>Franchise</vt:lpstr>
      <vt:lpstr>Wingdings</vt:lpstr>
      <vt:lpstr>2020-Template-Update-Oct2014</vt:lpstr>
      <vt:lpstr>PowerPoint Presentation</vt:lpstr>
      <vt:lpstr>GSV Global Styles Validations – Part 2</vt:lpstr>
      <vt:lpstr>AGENDA</vt:lpstr>
      <vt:lpstr>best practices</vt:lpstr>
      <vt:lpstr>best practices</vt:lpstr>
      <vt:lpstr>best practices</vt:lpstr>
      <vt:lpstr>best practices</vt:lpstr>
      <vt:lpstr>best practices</vt:lpstr>
      <vt:lpstr>best practices</vt:lpstr>
      <vt:lpstr>best practices</vt:lpstr>
      <vt:lpstr>best practices</vt:lpstr>
      <vt:lpstr>best practices</vt:lpstr>
      <vt:lpstr>best practices</vt:lpstr>
      <vt:lpstr>display names changes</vt:lpstr>
      <vt:lpstr>style.css/gsvprintstyle.css</vt:lpstr>
      <vt:lpstr>compulsory features</vt:lpstr>
      <vt:lpstr>dummy features</vt:lpstr>
      <vt:lpstr>dummy features</vt:lpstr>
      <vt:lpstr>dummy options</vt:lpstr>
      <vt:lpstr>dummy features/options</vt:lpstr>
      <vt:lpstr>related products</vt:lpstr>
      <vt:lpstr>related products</vt:lpstr>
      <vt:lpstr>related products</vt:lpstr>
      <vt:lpstr>third pane specifications</vt:lpstr>
      <vt:lpstr>third pane specifications</vt:lpstr>
      <vt:lpstr>third pane specifications</vt:lpstr>
      <vt:lpstr>auto-assigned price levels</vt:lpstr>
      <vt:lpstr>information screen</vt:lpstr>
      <vt:lpstr>information screen</vt:lpstr>
      <vt:lpstr>limitations</vt:lpstr>
      <vt:lpstr>limitations</vt:lpstr>
      <vt:lpstr>requirements for home centers</vt:lpstr>
      <vt:lpstr>invalid feature items</vt:lpstr>
      <vt:lpstr>invalid feature items</vt:lpstr>
      <vt:lpstr>questions &amp;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Chantale Labelle</dc:creator>
  <cp:lastModifiedBy>Chantale Labelle</cp:lastModifiedBy>
  <cp:revision>456</cp:revision>
  <cp:lastPrinted>2016-09-28T15:44:53Z</cp:lastPrinted>
  <dcterms:created xsi:type="dcterms:W3CDTF">2015-09-02T13:54:34Z</dcterms:created>
  <dcterms:modified xsi:type="dcterms:W3CDTF">2016-10-03T20:12:21Z</dcterms:modified>
</cp:coreProperties>
</file>