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  <p:sldMasterId id="2147483709" r:id="rId5"/>
  </p:sldMasterIdLst>
  <p:notesMasterIdLst>
    <p:notesMasterId r:id="rId23"/>
  </p:notesMasterIdLst>
  <p:sldIdLst>
    <p:sldId id="315" r:id="rId6"/>
    <p:sldId id="329" r:id="rId7"/>
    <p:sldId id="331" r:id="rId8"/>
    <p:sldId id="359" r:id="rId9"/>
    <p:sldId id="362" r:id="rId10"/>
    <p:sldId id="363" r:id="rId11"/>
    <p:sldId id="364" r:id="rId12"/>
    <p:sldId id="369" r:id="rId13"/>
    <p:sldId id="373" r:id="rId14"/>
    <p:sldId id="365" r:id="rId15"/>
    <p:sldId id="366" r:id="rId16"/>
    <p:sldId id="367" r:id="rId17"/>
    <p:sldId id="368" r:id="rId18"/>
    <p:sldId id="371" r:id="rId19"/>
    <p:sldId id="370" r:id="rId20"/>
    <p:sldId id="327" r:id="rId21"/>
    <p:sldId id="372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tz Holtmann" initials="LH" lastIdx="63" clrIdx="0">
    <p:extLst>
      <p:ext uri="{19B8F6BF-5375-455C-9EA6-DF929625EA0E}">
        <p15:presenceInfo xmlns:p15="http://schemas.microsoft.com/office/powerpoint/2012/main" userId="S-1-5-21-4044181273-2614645269-3204790266-1187" providerId="AD"/>
      </p:ext>
    </p:extLst>
  </p:cmAuthor>
  <p:cmAuthor id="2" name="Jim Smalley" initials="JS" lastIdx="45" clrIdx="1">
    <p:extLst>
      <p:ext uri="{19B8F6BF-5375-455C-9EA6-DF929625EA0E}">
        <p15:presenceInfo xmlns:p15="http://schemas.microsoft.com/office/powerpoint/2012/main" userId="S-1-5-21-4044181273-2614645269-3204790266-1390" providerId="AD"/>
      </p:ext>
    </p:extLst>
  </p:cmAuthor>
  <p:cmAuthor id="3" name="Paul Vokaty" initials="PV" lastIdx="4" clrIdx="2">
    <p:extLst>
      <p:ext uri="{19B8F6BF-5375-455C-9EA6-DF929625EA0E}">
        <p15:presenceInfo xmlns:p15="http://schemas.microsoft.com/office/powerpoint/2012/main" userId="S-1-5-21-4253104687-3821378770-3036805544-107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71D"/>
    <a:srgbClr val="F9F9F9"/>
    <a:srgbClr val="969696"/>
    <a:srgbClr val="868686"/>
    <a:srgbClr val="A6A6A6"/>
    <a:srgbClr val="FAAB4C"/>
    <a:srgbClr val="F5C24C"/>
    <a:srgbClr val="FFFFFF"/>
    <a:srgbClr val="E7993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344D84-9AFB-497E-A393-DC336BA19D2E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29" autoAdjust="0"/>
  </p:normalViewPr>
  <p:slideViewPr>
    <p:cSldViewPr>
      <p:cViewPr varScale="1">
        <p:scale>
          <a:sx n="108" d="100"/>
          <a:sy n="108" d="100"/>
        </p:scale>
        <p:origin x="14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40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7387CCE-2FF8-4C4F-814C-EE6E76026263}" type="datetimeFigureOut">
              <a:rPr lang="en-US" smtClean="0"/>
              <a:pPr/>
              <a:t>3/4/2016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84ACCD1-6A07-4099-ACBF-2EA3310362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9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047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845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8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13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414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100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3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936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29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49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547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33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28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06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601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13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0 Intro with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0Logo_wTaglin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780928"/>
            <a:ext cx="7621860" cy="785540"/>
          </a:xfrm>
          <a:prstGeom prst="rect">
            <a:avLst/>
          </a:prstGeom>
          <a:effectLst>
            <a:reflection blurRad="6350" stA="9000" endPos="92000" dist="139700" dir="5400000" sy="-100000" algn="bl" rotWithShape="0"/>
          </a:effectLst>
        </p:spPr>
      </p:pic>
      <p:sp>
        <p:nvSpPr>
          <p:cNvPr id="4" name="TextBox 3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41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Fr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27584" y="548680"/>
            <a:ext cx="7632848" cy="4114800"/>
          </a:xfrm>
          <a:ln w="127000" cap="sq" cmpd="sng">
            <a:solidFill>
              <a:schemeClr val="bg1"/>
            </a:solidFill>
            <a:miter lim="800000"/>
          </a:ln>
          <a:effectLst>
            <a:outerShdw blurRad="368300" dist="38100" dir="2700000" algn="tl" rotWithShape="0">
              <a:prstClr val="black">
                <a:alpha val="21000"/>
              </a:prstClr>
            </a:outerShdw>
          </a:effectLst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93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y Circ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background picture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-396552" y="1268760"/>
            <a:ext cx="4392488" cy="4392488"/>
          </a:xfrm>
          <a:prstGeom prst="ellipse">
            <a:avLst/>
          </a:prstGeom>
          <a:solidFill>
            <a:srgbClr val="868686">
              <a:alpha val="72941"/>
            </a:srgbClr>
          </a:solidFill>
        </p:spPr>
        <p:txBody>
          <a:bodyPr tIns="731520" anchor="t" anchorCtr="0">
            <a:normAutofit/>
          </a:bodyPr>
          <a:lstStyle>
            <a:lvl1pPr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429000"/>
            <a:ext cx="2664295" cy="1800200"/>
          </a:xfrm>
        </p:spPr>
        <p:txBody>
          <a:bodyPr>
            <a:normAutofit/>
          </a:bodyPr>
          <a:lstStyle>
            <a:lvl1pPr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y Circ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en-US" dirty="0" smtClean="0"/>
              <a:t>Click icon to insert background picture</a:t>
            </a:r>
          </a:p>
          <a:p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5292080" y="1340768"/>
            <a:ext cx="4392488" cy="4392488"/>
          </a:xfrm>
          <a:prstGeom prst="ellipse">
            <a:avLst/>
          </a:prstGeom>
          <a:solidFill>
            <a:srgbClr val="868686">
              <a:alpha val="72941"/>
            </a:srgbClr>
          </a:solidFill>
        </p:spPr>
        <p:txBody>
          <a:bodyPr tIns="731520">
            <a:normAutofit/>
          </a:bodyPr>
          <a:lstStyle>
            <a:lvl1pPr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156176" y="3501008"/>
            <a:ext cx="2664295" cy="1800200"/>
          </a:xfrm>
        </p:spPr>
        <p:txBody>
          <a:bodyPr>
            <a:normAutofit/>
          </a:bodyPr>
          <a:lstStyle>
            <a:lvl1pPr algn="r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range Circ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en-US" dirty="0" smtClean="0"/>
              <a:t>Click icon to insert background picture</a:t>
            </a:r>
          </a:p>
          <a:p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-468560" y="1268760"/>
            <a:ext cx="4392488" cy="4392488"/>
          </a:xfrm>
          <a:prstGeom prst="ellipse">
            <a:avLst/>
          </a:prstGeom>
          <a:solidFill>
            <a:srgbClr val="F8971D">
              <a:alpha val="63137"/>
            </a:srgbClr>
          </a:solidFill>
        </p:spPr>
        <p:txBody>
          <a:bodyPr tIns="731520">
            <a:normAutofit/>
          </a:bodyPr>
          <a:lstStyle>
            <a:lvl1pPr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6" y="3429000"/>
            <a:ext cx="2664295" cy="1800200"/>
          </a:xfrm>
        </p:spPr>
        <p:txBody>
          <a:bodyPr>
            <a:normAutofit/>
          </a:bodyPr>
          <a:lstStyle>
            <a:lvl1pPr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range Circ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en-US" dirty="0" smtClean="0"/>
              <a:t>Click icon to insert background picture</a:t>
            </a:r>
          </a:p>
          <a:p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80" y="1268760"/>
            <a:ext cx="4392488" cy="4392488"/>
          </a:xfrm>
          <a:prstGeom prst="ellipse">
            <a:avLst/>
          </a:prstGeom>
          <a:solidFill>
            <a:srgbClr val="F8971D">
              <a:alpha val="63137"/>
            </a:srgbClr>
          </a:solidFill>
        </p:spPr>
        <p:txBody>
          <a:bodyPr tIns="731520">
            <a:normAutofit/>
          </a:bodyPr>
          <a:lstStyle>
            <a:lvl1pPr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156176" y="3429000"/>
            <a:ext cx="2664295" cy="1800200"/>
          </a:xfrm>
        </p:spPr>
        <p:txBody>
          <a:bodyPr>
            <a:normAutofit/>
          </a:bodyPr>
          <a:lstStyle>
            <a:lvl1pPr algn="r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Overla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en-US" dirty="0" smtClean="0"/>
              <a:t>Click icon to insert background picture</a:t>
            </a:r>
          </a:p>
          <a:p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196752"/>
            <a:ext cx="3108595" cy="4824536"/>
          </a:xfrm>
          <a:custGeom>
            <a:avLst/>
            <a:gdLst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819100 w 2808312"/>
              <a:gd name="connsiteY10" fmla="*/ 5427603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468052 w 2808312"/>
              <a:gd name="connsiteY10" fmla="*/ 4824536 h 4824536"/>
              <a:gd name="connsiteX11" fmla="*/ 0 w 2808312"/>
              <a:gd name="connsiteY11" fmla="*/ 4824536 h 4824536"/>
              <a:gd name="connsiteX12" fmla="*/ 0 w 2808312"/>
              <a:gd name="connsiteY12" fmla="*/ 4020447 h 4824536"/>
              <a:gd name="connsiteX13" fmla="*/ 0 w 2808312"/>
              <a:gd name="connsiteY13" fmla="*/ 2814313 h 4824536"/>
              <a:gd name="connsiteX14" fmla="*/ 0 w 2808312"/>
              <a:gd name="connsiteY14" fmla="*/ 2814313 h 4824536"/>
              <a:gd name="connsiteX15" fmla="*/ 0 w 2808312"/>
              <a:gd name="connsiteY15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8312 w 2808312"/>
              <a:gd name="connsiteY6" fmla="*/ 2814313 h 4824536"/>
              <a:gd name="connsiteX7" fmla="*/ 2808312 w 2808312"/>
              <a:gd name="connsiteY7" fmla="*/ 2814313 h 4824536"/>
              <a:gd name="connsiteX8" fmla="*/ 2808312 w 2808312"/>
              <a:gd name="connsiteY8" fmla="*/ 4020447 h 4824536"/>
              <a:gd name="connsiteX9" fmla="*/ 2808312 w 2808312"/>
              <a:gd name="connsiteY9" fmla="*/ 4824536 h 4824536"/>
              <a:gd name="connsiteX10" fmla="*/ 1170130 w 2808312"/>
              <a:gd name="connsiteY10" fmla="*/ 4824536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795035 w 2808312"/>
              <a:gd name="connsiteY6" fmla="*/ 2014621 h 4824536"/>
              <a:gd name="connsiteX7" fmla="*/ 2808312 w 2808312"/>
              <a:gd name="connsiteY7" fmla="*/ 2814313 h 4824536"/>
              <a:gd name="connsiteX8" fmla="*/ 2808312 w 2808312"/>
              <a:gd name="connsiteY8" fmla="*/ 2814313 h 4824536"/>
              <a:gd name="connsiteX9" fmla="*/ 2808312 w 2808312"/>
              <a:gd name="connsiteY9" fmla="*/ 4020447 h 4824536"/>
              <a:gd name="connsiteX10" fmla="*/ 2808312 w 2808312"/>
              <a:gd name="connsiteY10" fmla="*/ 4824536 h 4824536"/>
              <a:gd name="connsiteX11" fmla="*/ 1170130 w 2808312"/>
              <a:gd name="connsiteY11" fmla="*/ 4824536 h 4824536"/>
              <a:gd name="connsiteX12" fmla="*/ 468052 w 2808312"/>
              <a:gd name="connsiteY12" fmla="*/ 4824536 h 4824536"/>
              <a:gd name="connsiteX13" fmla="*/ 0 w 2808312"/>
              <a:gd name="connsiteY13" fmla="*/ 4824536 h 4824536"/>
              <a:gd name="connsiteX14" fmla="*/ 0 w 2808312"/>
              <a:gd name="connsiteY14" fmla="*/ 4020447 h 4824536"/>
              <a:gd name="connsiteX15" fmla="*/ 0 w 2808312"/>
              <a:gd name="connsiteY15" fmla="*/ 2814313 h 4824536"/>
              <a:gd name="connsiteX16" fmla="*/ 0 w 2808312"/>
              <a:gd name="connsiteY16" fmla="*/ 2814313 h 4824536"/>
              <a:gd name="connsiteX17" fmla="*/ 0 w 2808312"/>
              <a:gd name="connsiteY17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102633"/>
              <a:gd name="connsiteY0" fmla="*/ 0 h 4824536"/>
              <a:gd name="connsiteX1" fmla="*/ 468052 w 3102633"/>
              <a:gd name="connsiteY1" fmla="*/ 0 h 4824536"/>
              <a:gd name="connsiteX2" fmla="*/ 468052 w 3102633"/>
              <a:gd name="connsiteY2" fmla="*/ 0 h 4824536"/>
              <a:gd name="connsiteX3" fmla="*/ 1170130 w 3102633"/>
              <a:gd name="connsiteY3" fmla="*/ 0 h 4824536"/>
              <a:gd name="connsiteX4" fmla="*/ 2808312 w 3102633"/>
              <a:gd name="connsiteY4" fmla="*/ 0 h 4824536"/>
              <a:gd name="connsiteX5" fmla="*/ 2802350 w 3102633"/>
              <a:gd name="connsiteY5" fmla="*/ 1297731 h 4824536"/>
              <a:gd name="connsiteX6" fmla="*/ 3096344 w 3102633"/>
              <a:gd name="connsiteY6" fmla="*/ 1656184 h 4824536"/>
              <a:gd name="connsiteX7" fmla="*/ 2795035 w 3102633"/>
              <a:gd name="connsiteY7" fmla="*/ 2014621 h 4824536"/>
              <a:gd name="connsiteX8" fmla="*/ 2808312 w 3102633"/>
              <a:gd name="connsiteY8" fmla="*/ 2814313 h 4824536"/>
              <a:gd name="connsiteX9" fmla="*/ 2808312 w 3102633"/>
              <a:gd name="connsiteY9" fmla="*/ 2814313 h 4824536"/>
              <a:gd name="connsiteX10" fmla="*/ 2808312 w 3102633"/>
              <a:gd name="connsiteY10" fmla="*/ 4020447 h 4824536"/>
              <a:gd name="connsiteX11" fmla="*/ 2808312 w 3102633"/>
              <a:gd name="connsiteY11" fmla="*/ 4824536 h 4824536"/>
              <a:gd name="connsiteX12" fmla="*/ 1170130 w 3102633"/>
              <a:gd name="connsiteY12" fmla="*/ 4824536 h 4824536"/>
              <a:gd name="connsiteX13" fmla="*/ 468052 w 3102633"/>
              <a:gd name="connsiteY13" fmla="*/ 4824536 h 4824536"/>
              <a:gd name="connsiteX14" fmla="*/ 0 w 3102633"/>
              <a:gd name="connsiteY14" fmla="*/ 4824536 h 4824536"/>
              <a:gd name="connsiteX15" fmla="*/ 0 w 3102633"/>
              <a:gd name="connsiteY15" fmla="*/ 4020447 h 4824536"/>
              <a:gd name="connsiteX16" fmla="*/ 0 w 3102633"/>
              <a:gd name="connsiteY16" fmla="*/ 2814313 h 4824536"/>
              <a:gd name="connsiteX17" fmla="*/ 0 w 3102633"/>
              <a:gd name="connsiteY17" fmla="*/ 2814313 h 4824536"/>
              <a:gd name="connsiteX18" fmla="*/ 0 w 3102633"/>
              <a:gd name="connsiteY18" fmla="*/ 0 h 4824536"/>
              <a:gd name="connsiteX0" fmla="*/ 0 w 3108595"/>
              <a:gd name="connsiteY0" fmla="*/ 0 h 4824536"/>
              <a:gd name="connsiteX1" fmla="*/ 468052 w 3108595"/>
              <a:gd name="connsiteY1" fmla="*/ 0 h 4824536"/>
              <a:gd name="connsiteX2" fmla="*/ 468052 w 3108595"/>
              <a:gd name="connsiteY2" fmla="*/ 0 h 4824536"/>
              <a:gd name="connsiteX3" fmla="*/ 1170130 w 3108595"/>
              <a:gd name="connsiteY3" fmla="*/ 0 h 4824536"/>
              <a:gd name="connsiteX4" fmla="*/ 2808312 w 3108595"/>
              <a:gd name="connsiteY4" fmla="*/ 0 h 4824536"/>
              <a:gd name="connsiteX5" fmla="*/ 2808312 w 3108595"/>
              <a:gd name="connsiteY5" fmla="*/ 1296144 h 4824536"/>
              <a:gd name="connsiteX6" fmla="*/ 3096344 w 3108595"/>
              <a:gd name="connsiteY6" fmla="*/ 1656184 h 4824536"/>
              <a:gd name="connsiteX7" fmla="*/ 2795035 w 3108595"/>
              <a:gd name="connsiteY7" fmla="*/ 2014621 h 4824536"/>
              <a:gd name="connsiteX8" fmla="*/ 2808312 w 3108595"/>
              <a:gd name="connsiteY8" fmla="*/ 2814313 h 4824536"/>
              <a:gd name="connsiteX9" fmla="*/ 2808312 w 3108595"/>
              <a:gd name="connsiteY9" fmla="*/ 2814313 h 4824536"/>
              <a:gd name="connsiteX10" fmla="*/ 2808312 w 3108595"/>
              <a:gd name="connsiteY10" fmla="*/ 4020447 h 4824536"/>
              <a:gd name="connsiteX11" fmla="*/ 2808312 w 3108595"/>
              <a:gd name="connsiteY11" fmla="*/ 4824536 h 4824536"/>
              <a:gd name="connsiteX12" fmla="*/ 1170130 w 3108595"/>
              <a:gd name="connsiteY12" fmla="*/ 4824536 h 4824536"/>
              <a:gd name="connsiteX13" fmla="*/ 468052 w 3108595"/>
              <a:gd name="connsiteY13" fmla="*/ 4824536 h 4824536"/>
              <a:gd name="connsiteX14" fmla="*/ 0 w 3108595"/>
              <a:gd name="connsiteY14" fmla="*/ 4824536 h 4824536"/>
              <a:gd name="connsiteX15" fmla="*/ 0 w 3108595"/>
              <a:gd name="connsiteY15" fmla="*/ 4020447 h 4824536"/>
              <a:gd name="connsiteX16" fmla="*/ 0 w 3108595"/>
              <a:gd name="connsiteY16" fmla="*/ 2814313 h 4824536"/>
              <a:gd name="connsiteX17" fmla="*/ 0 w 3108595"/>
              <a:gd name="connsiteY17" fmla="*/ 2814313 h 4824536"/>
              <a:gd name="connsiteX18" fmla="*/ 0 w 3108595"/>
              <a:gd name="connsiteY18" fmla="*/ 0 h 482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08595" h="4824536">
                <a:moveTo>
                  <a:pt x="0" y="0"/>
                </a:moveTo>
                <a:lnTo>
                  <a:pt x="468052" y="0"/>
                </a:lnTo>
                <a:lnTo>
                  <a:pt x="468052" y="0"/>
                </a:lnTo>
                <a:lnTo>
                  <a:pt x="1170130" y="0"/>
                </a:lnTo>
                <a:lnTo>
                  <a:pt x="2808312" y="0"/>
                </a:lnTo>
                <a:cubicBezTo>
                  <a:pt x="2806325" y="432577"/>
                  <a:pt x="2810299" y="863567"/>
                  <a:pt x="2808312" y="1296144"/>
                </a:cubicBezTo>
                <a:cubicBezTo>
                  <a:pt x="3108595" y="1645392"/>
                  <a:pt x="2723102" y="1161331"/>
                  <a:pt x="3096344" y="1656184"/>
                </a:cubicBezTo>
                <a:cubicBezTo>
                  <a:pt x="2771871" y="2033978"/>
                  <a:pt x="2968752" y="1794619"/>
                  <a:pt x="2795035" y="2014621"/>
                </a:cubicBezTo>
                <a:cubicBezTo>
                  <a:pt x="2827707" y="2970252"/>
                  <a:pt x="2806099" y="2681031"/>
                  <a:pt x="2808312" y="2814313"/>
                </a:cubicBezTo>
                <a:lnTo>
                  <a:pt x="2808312" y="2814313"/>
                </a:lnTo>
                <a:lnTo>
                  <a:pt x="2808312" y="4020447"/>
                </a:lnTo>
                <a:lnTo>
                  <a:pt x="2808312" y="4824536"/>
                </a:lnTo>
                <a:lnTo>
                  <a:pt x="1170130" y="4824536"/>
                </a:lnTo>
                <a:lnTo>
                  <a:pt x="468052" y="4824536"/>
                </a:lnTo>
                <a:lnTo>
                  <a:pt x="0" y="4824536"/>
                </a:lnTo>
                <a:lnTo>
                  <a:pt x="0" y="4020447"/>
                </a:lnTo>
                <a:lnTo>
                  <a:pt x="0" y="2814313"/>
                </a:lnTo>
                <a:lnTo>
                  <a:pt x="0" y="2814313"/>
                </a:lnTo>
                <a:lnTo>
                  <a:pt x="0" y="0"/>
                </a:lnTo>
                <a:close/>
              </a:path>
            </a:pathLst>
          </a:custGeom>
          <a:solidFill>
            <a:srgbClr val="868686">
              <a:alpha val="72941"/>
            </a:srgbClr>
          </a:solidFill>
        </p:spPr>
        <p:txBody>
          <a:bodyPr lIns="457200" tIns="914400">
            <a:normAutofit/>
          </a:bodyPr>
          <a:lstStyle>
            <a:lvl1pPr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827236" y="3933056"/>
            <a:ext cx="2160588" cy="1656183"/>
          </a:xfr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Overla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0" t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en-US" dirty="0" smtClean="0"/>
              <a:t>Click icon to insert background picture</a:t>
            </a:r>
          </a:p>
          <a:p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652120" y="908720"/>
            <a:ext cx="3096342" cy="4824536"/>
          </a:xfrm>
          <a:custGeom>
            <a:avLst/>
            <a:gdLst>
              <a:gd name="connsiteX0" fmla="*/ 0 w 2376487"/>
              <a:gd name="connsiteY0" fmla="*/ 0 h 1800200"/>
              <a:gd name="connsiteX1" fmla="*/ 396081 w 2376487"/>
              <a:gd name="connsiteY1" fmla="*/ 0 h 1800200"/>
              <a:gd name="connsiteX2" fmla="*/ 396081 w 2376487"/>
              <a:gd name="connsiteY2" fmla="*/ 0 h 1800200"/>
              <a:gd name="connsiteX3" fmla="*/ 990203 w 2376487"/>
              <a:gd name="connsiteY3" fmla="*/ 0 h 1800200"/>
              <a:gd name="connsiteX4" fmla="*/ 2376487 w 2376487"/>
              <a:gd name="connsiteY4" fmla="*/ 0 h 1800200"/>
              <a:gd name="connsiteX5" fmla="*/ 2376487 w 2376487"/>
              <a:gd name="connsiteY5" fmla="*/ 1050117 h 1800200"/>
              <a:gd name="connsiteX6" fmla="*/ 2376487 w 2376487"/>
              <a:gd name="connsiteY6" fmla="*/ 1050117 h 1800200"/>
              <a:gd name="connsiteX7" fmla="*/ 2376487 w 2376487"/>
              <a:gd name="connsiteY7" fmla="*/ 1500167 h 1800200"/>
              <a:gd name="connsiteX8" fmla="*/ 2376487 w 2376487"/>
              <a:gd name="connsiteY8" fmla="*/ 1800200 h 1800200"/>
              <a:gd name="connsiteX9" fmla="*/ 990203 w 2376487"/>
              <a:gd name="connsiteY9" fmla="*/ 1800200 h 1800200"/>
              <a:gd name="connsiteX10" fmla="*/ 693150 w 2376487"/>
              <a:gd name="connsiteY10" fmla="*/ 2025225 h 1800200"/>
              <a:gd name="connsiteX11" fmla="*/ 396081 w 2376487"/>
              <a:gd name="connsiteY11" fmla="*/ 1800200 h 1800200"/>
              <a:gd name="connsiteX12" fmla="*/ 0 w 2376487"/>
              <a:gd name="connsiteY12" fmla="*/ 1800200 h 1800200"/>
              <a:gd name="connsiteX13" fmla="*/ 0 w 2376487"/>
              <a:gd name="connsiteY13" fmla="*/ 1500167 h 1800200"/>
              <a:gd name="connsiteX14" fmla="*/ 0 w 2376487"/>
              <a:gd name="connsiteY14" fmla="*/ 1050117 h 1800200"/>
              <a:gd name="connsiteX15" fmla="*/ 0 w 2376487"/>
              <a:gd name="connsiteY15" fmla="*/ 1050117 h 1800200"/>
              <a:gd name="connsiteX16" fmla="*/ 0 w 2376487"/>
              <a:gd name="connsiteY16" fmla="*/ 0 h 1800200"/>
              <a:gd name="connsiteX0" fmla="*/ 0 w 2376487"/>
              <a:gd name="connsiteY0" fmla="*/ 0 h 1800200"/>
              <a:gd name="connsiteX1" fmla="*/ 396081 w 2376487"/>
              <a:gd name="connsiteY1" fmla="*/ 0 h 1800200"/>
              <a:gd name="connsiteX2" fmla="*/ 396081 w 2376487"/>
              <a:gd name="connsiteY2" fmla="*/ 0 h 1800200"/>
              <a:gd name="connsiteX3" fmla="*/ 990203 w 2376487"/>
              <a:gd name="connsiteY3" fmla="*/ 0 h 1800200"/>
              <a:gd name="connsiteX4" fmla="*/ 2376487 w 2376487"/>
              <a:gd name="connsiteY4" fmla="*/ 0 h 1800200"/>
              <a:gd name="connsiteX5" fmla="*/ 2376487 w 2376487"/>
              <a:gd name="connsiteY5" fmla="*/ 1050117 h 1800200"/>
              <a:gd name="connsiteX6" fmla="*/ 2376487 w 2376487"/>
              <a:gd name="connsiteY6" fmla="*/ 1050117 h 1800200"/>
              <a:gd name="connsiteX7" fmla="*/ 2376487 w 2376487"/>
              <a:gd name="connsiteY7" fmla="*/ 1500167 h 1800200"/>
              <a:gd name="connsiteX8" fmla="*/ 2376487 w 2376487"/>
              <a:gd name="connsiteY8" fmla="*/ 1800200 h 1800200"/>
              <a:gd name="connsiteX9" fmla="*/ 990203 w 2376487"/>
              <a:gd name="connsiteY9" fmla="*/ 1800200 h 1800200"/>
              <a:gd name="connsiteX10" fmla="*/ 396081 w 2376487"/>
              <a:gd name="connsiteY10" fmla="*/ 1800200 h 1800200"/>
              <a:gd name="connsiteX11" fmla="*/ 0 w 2376487"/>
              <a:gd name="connsiteY11" fmla="*/ 1800200 h 1800200"/>
              <a:gd name="connsiteX12" fmla="*/ 0 w 2376487"/>
              <a:gd name="connsiteY12" fmla="*/ 1500167 h 1800200"/>
              <a:gd name="connsiteX13" fmla="*/ 0 w 2376487"/>
              <a:gd name="connsiteY13" fmla="*/ 1050117 h 1800200"/>
              <a:gd name="connsiteX14" fmla="*/ 0 w 2376487"/>
              <a:gd name="connsiteY14" fmla="*/ 1050117 h 1800200"/>
              <a:gd name="connsiteX15" fmla="*/ 0 w 2376487"/>
              <a:gd name="connsiteY15" fmla="*/ 0 h 1800200"/>
              <a:gd name="connsiteX0" fmla="*/ 8690 w 2385177"/>
              <a:gd name="connsiteY0" fmla="*/ 0 h 1800200"/>
              <a:gd name="connsiteX1" fmla="*/ 404771 w 2385177"/>
              <a:gd name="connsiteY1" fmla="*/ 0 h 1800200"/>
              <a:gd name="connsiteX2" fmla="*/ 404771 w 2385177"/>
              <a:gd name="connsiteY2" fmla="*/ 0 h 1800200"/>
              <a:gd name="connsiteX3" fmla="*/ 998893 w 2385177"/>
              <a:gd name="connsiteY3" fmla="*/ 0 h 1800200"/>
              <a:gd name="connsiteX4" fmla="*/ 2385177 w 2385177"/>
              <a:gd name="connsiteY4" fmla="*/ 0 h 1800200"/>
              <a:gd name="connsiteX5" fmla="*/ 2385177 w 2385177"/>
              <a:gd name="connsiteY5" fmla="*/ 1050117 h 1800200"/>
              <a:gd name="connsiteX6" fmla="*/ 2385177 w 2385177"/>
              <a:gd name="connsiteY6" fmla="*/ 1050117 h 1800200"/>
              <a:gd name="connsiteX7" fmla="*/ 2385177 w 2385177"/>
              <a:gd name="connsiteY7" fmla="*/ 1500167 h 1800200"/>
              <a:gd name="connsiteX8" fmla="*/ 2385177 w 2385177"/>
              <a:gd name="connsiteY8" fmla="*/ 1800200 h 1800200"/>
              <a:gd name="connsiteX9" fmla="*/ 998893 w 2385177"/>
              <a:gd name="connsiteY9" fmla="*/ 1800200 h 1800200"/>
              <a:gd name="connsiteX10" fmla="*/ 404771 w 2385177"/>
              <a:gd name="connsiteY10" fmla="*/ 1800200 h 1800200"/>
              <a:gd name="connsiteX11" fmla="*/ 8690 w 2385177"/>
              <a:gd name="connsiteY11" fmla="*/ 1800200 h 1800200"/>
              <a:gd name="connsiteX12" fmla="*/ 8690 w 2385177"/>
              <a:gd name="connsiteY12" fmla="*/ 1500167 h 1800200"/>
              <a:gd name="connsiteX13" fmla="*/ 8690 w 2385177"/>
              <a:gd name="connsiteY13" fmla="*/ 1050117 h 1800200"/>
              <a:gd name="connsiteX14" fmla="*/ 8690 w 2385177"/>
              <a:gd name="connsiteY14" fmla="*/ 1050117 h 1800200"/>
              <a:gd name="connsiteX15" fmla="*/ 0 w 2385177"/>
              <a:gd name="connsiteY15" fmla="*/ 481072 h 1800200"/>
              <a:gd name="connsiteX16" fmla="*/ 8690 w 2385177"/>
              <a:gd name="connsiteY16" fmla="*/ 0 h 1800200"/>
              <a:gd name="connsiteX0" fmla="*/ 16750 w 2393237"/>
              <a:gd name="connsiteY0" fmla="*/ 0 h 1800200"/>
              <a:gd name="connsiteX1" fmla="*/ 412831 w 2393237"/>
              <a:gd name="connsiteY1" fmla="*/ 0 h 1800200"/>
              <a:gd name="connsiteX2" fmla="*/ 412831 w 2393237"/>
              <a:gd name="connsiteY2" fmla="*/ 0 h 1800200"/>
              <a:gd name="connsiteX3" fmla="*/ 1006953 w 2393237"/>
              <a:gd name="connsiteY3" fmla="*/ 0 h 1800200"/>
              <a:gd name="connsiteX4" fmla="*/ 2393237 w 2393237"/>
              <a:gd name="connsiteY4" fmla="*/ 0 h 1800200"/>
              <a:gd name="connsiteX5" fmla="*/ 2393237 w 2393237"/>
              <a:gd name="connsiteY5" fmla="*/ 1050117 h 1800200"/>
              <a:gd name="connsiteX6" fmla="*/ 2393237 w 2393237"/>
              <a:gd name="connsiteY6" fmla="*/ 1050117 h 1800200"/>
              <a:gd name="connsiteX7" fmla="*/ 2393237 w 2393237"/>
              <a:gd name="connsiteY7" fmla="*/ 1500167 h 1800200"/>
              <a:gd name="connsiteX8" fmla="*/ 2393237 w 2393237"/>
              <a:gd name="connsiteY8" fmla="*/ 1800200 h 1800200"/>
              <a:gd name="connsiteX9" fmla="*/ 1006953 w 2393237"/>
              <a:gd name="connsiteY9" fmla="*/ 1800200 h 1800200"/>
              <a:gd name="connsiteX10" fmla="*/ 412831 w 2393237"/>
              <a:gd name="connsiteY10" fmla="*/ 1800200 h 1800200"/>
              <a:gd name="connsiteX11" fmla="*/ 16750 w 2393237"/>
              <a:gd name="connsiteY11" fmla="*/ 1800200 h 1800200"/>
              <a:gd name="connsiteX12" fmla="*/ 16750 w 2393237"/>
              <a:gd name="connsiteY12" fmla="*/ 1500167 h 1800200"/>
              <a:gd name="connsiteX13" fmla="*/ 16750 w 2393237"/>
              <a:gd name="connsiteY13" fmla="*/ 1050117 h 1800200"/>
              <a:gd name="connsiteX14" fmla="*/ 16750 w 2393237"/>
              <a:gd name="connsiteY14" fmla="*/ 1050117 h 1800200"/>
              <a:gd name="connsiteX15" fmla="*/ 0 w 2393237"/>
              <a:gd name="connsiteY15" fmla="*/ 733413 h 1800200"/>
              <a:gd name="connsiteX16" fmla="*/ 8060 w 2393237"/>
              <a:gd name="connsiteY16" fmla="*/ 481072 h 1800200"/>
              <a:gd name="connsiteX17" fmla="*/ 16750 w 2393237"/>
              <a:gd name="connsiteY17" fmla="*/ 0 h 1800200"/>
              <a:gd name="connsiteX0" fmla="*/ 16750 w 2393237"/>
              <a:gd name="connsiteY0" fmla="*/ 0 h 1800200"/>
              <a:gd name="connsiteX1" fmla="*/ 412831 w 2393237"/>
              <a:gd name="connsiteY1" fmla="*/ 0 h 1800200"/>
              <a:gd name="connsiteX2" fmla="*/ 412831 w 2393237"/>
              <a:gd name="connsiteY2" fmla="*/ 0 h 1800200"/>
              <a:gd name="connsiteX3" fmla="*/ 1006953 w 2393237"/>
              <a:gd name="connsiteY3" fmla="*/ 0 h 1800200"/>
              <a:gd name="connsiteX4" fmla="*/ 2393237 w 2393237"/>
              <a:gd name="connsiteY4" fmla="*/ 0 h 1800200"/>
              <a:gd name="connsiteX5" fmla="*/ 2393237 w 2393237"/>
              <a:gd name="connsiteY5" fmla="*/ 1050117 h 1800200"/>
              <a:gd name="connsiteX6" fmla="*/ 2393237 w 2393237"/>
              <a:gd name="connsiteY6" fmla="*/ 1050117 h 1800200"/>
              <a:gd name="connsiteX7" fmla="*/ 2393237 w 2393237"/>
              <a:gd name="connsiteY7" fmla="*/ 1500167 h 1800200"/>
              <a:gd name="connsiteX8" fmla="*/ 2393237 w 2393237"/>
              <a:gd name="connsiteY8" fmla="*/ 1800200 h 1800200"/>
              <a:gd name="connsiteX9" fmla="*/ 1006953 w 2393237"/>
              <a:gd name="connsiteY9" fmla="*/ 1800200 h 1800200"/>
              <a:gd name="connsiteX10" fmla="*/ 412831 w 2393237"/>
              <a:gd name="connsiteY10" fmla="*/ 1800200 h 1800200"/>
              <a:gd name="connsiteX11" fmla="*/ 16750 w 2393237"/>
              <a:gd name="connsiteY11" fmla="*/ 1800200 h 1800200"/>
              <a:gd name="connsiteX12" fmla="*/ 16750 w 2393237"/>
              <a:gd name="connsiteY12" fmla="*/ 1500167 h 1800200"/>
              <a:gd name="connsiteX13" fmla="*/ 16750 w 2393237"/>
              <a:gd name="connsiteY13" fmla="*/ 1050117 h 1800200"/>
              <a:gd name="connsiteX14" fmla="*/ 16750 w 2393237"/>
              <a:gd name="connsiteY14" fmla="*/ 1050117 h 1800200"/>
              <a:gd name="connsiteX15" fmla="*/ 0 w 2393237"/>
              <a:gd name="connsiteY15" fmla="*/ 733413 h 1800200"/>
              <a:gd name="connsiteX16" fmla="*/ 1 w 2393237"/>
              <a:gd name="connsiteY16" fmla="*/ 619682 h 1800200"/>
              <a:gd name="connsiteX17" fmla="*/ 8060 w 2393237"/>
              <a:gd name="connsiteY17" fmla="*/ 481072 h 1800200"/>
              <a:gd name="connsiteX18" fmla="*/ 16750 w 2393237"/>
              <a:gd name="connsiteY18" fmla="*/ 0 h 1800200"/>
              <a:gd name="connsiteX0" fmla="*/ 16750 w 2393237"/>
              <a:gd name="connsiteY0" fmla="*/ 0 h 1800200"/>
              <a:gd name="connsiteX1" fmla="*/ 412831 w 2393237"/>
              <a:gd name="connsiteY1" fmla="*/ 0 h 1800200"/>
              <a:gd name="connsiteX2" fmla="*/ 412831 w 2393237"/>
              <a:gd name="connsiteY2" fmla="*/ 0 h 1800200"/>
              <a:gd name="connsiteX3" fmla="*/ 1006953 w 2393237"/>
              <a:gd name="connsiteY3" fmla="*/ 0 h 1800200"/>
              <a:gd name="connsiteX4" fmla="*/ 2393237 w 2393237"/>
              <a:gd name="connsiteY4" fmla="*/ 0 h 1800200"/>
              <a:gd name="connsiteX5" fmla="*/ 2393237 w 2393237"/>
              <a:gd name="connsiteY5" fmla="*/ 1050117 h 1800200"/>
              <a:gd name="connsiteX6" fmla="*/ 2393237 w 2393237"/>
              <a:gd name="connsiteY6" fmla="*/ 1050117 h 1800200"/>
              <a:gd name="connsiteX7" fmla="*/ 2393237 w 2393237"/>
              <a:gd name="connsiteY7" fmla="*/ 1500167 h 1800200"/>
              <a:gd name="connsiteX8" fmla="*/ 2393237 w 2393237"/>
              <a:gd name="connsiteY8" fmla="*/ 1800200 h 1800200"/>
              <a:gd name="connsiteX9" fmla="*/ 1006953 w 2393237"/>
              <a:gd name="connsiteY9" fmla="*/ 1800200 h 1800200"/>
              <a:gd name="connsiteX10" fmla="*/ 412831 w 2393237"/>
              <a:gd name="connsiteY10" fmla="*/ 1800200 h 1800200"/>
              <a:gd name="connsiteX11" fmla="*/ 16750 w 2393237"/>
              <a:gd name="connsiteY11" fmla="*/ 1800200 h 1800200"/>
              <a:gd name="connsiteX12" fmla="*/ 16750 w 2393237"/>
              <a:gd name="connsiteY12" fmla="*/ 1500167 h 1800200"/>
              <a:gd name="connsiteX13" fmla="*/ 16750 w 2393237"/>
              <a:gd name="connsiteY13" fmla="*/ 1050117 h 1800200"/>
              <a:gd name="connsiteX14" fmla="*/ 16750 w 2393237"/>
              <a:gd name="connsiteY14" fmla="*/ 1050117 h 1800200"/>
              <a:gd name="connsiteX15" fmla="*/ 0 w 2393237"/>
              <a:gd name="connsiteY15" fmla="*/ 733413 h 1800200"/>
              <a:gd name="connsiteX16" fmla="*/ 1 w 2393237"/>
              <a:gd name="connsiteY16" fmla="*/ 619682 h 1800200"/>
              <a:gd name="connsiteX17" fmla="*/ 8060 w 2393237"/>
              <a:gd name="connsiteY17" fmla="*/ 481072 h 1800200"/>
              <a:gd name="connsiteX18" fmla="*/ 16750 w 2393237"/>
              <a:gd name="connsiteY18" fmla="*/ 0 h 1800200"/>
              <a:gd name="connsiteX0" fmla="*/ 16750 w 2393237"/>
              <a:gd name="connsiteY0" fmla="*/ 0 h 1800200"/>
              <a:gd name="connsiteX1" fmla="*/ 412831 w 2393237"/>
              <a:gd name="connsiteY1" fmla="*/ 0 h 1800200"/>
              <a:gd name="connsiteX2" fmla="*/ 412831 w 2393237"/>
              <a:gd name="connsiteY2" fmla="*/ 0 h 1800200"/>
              <a:gd name="connsiteX3" fmla="*/ 1006953 w 2393237"/>
              <a:gd name="connsiteY3" fmla="*/ 0 h 1800200"/>
              <a:gd name="connsiteX4" fmla="*/ 2393237 w 2393237"/>
              <a:gd name="connsiteY4" fmla="*/ 0 h 1800200"/>
              <a:gd name="connsiteX5" fmla="*/ 2393237 w 2393237"/>
              <a:gd name="connsiteY5" fmla="*/ 1050117 h 1800200"/>
              <a:gd name="connsiteX6" fmla="*/ 2393237 w 2393237"/>
              <a:gd name="connsiteY6" fmla="*/ 1050117 h 1800200"/>
              <a:gd name="connsiteX7" fmla="*/ 2393237 w 2393237"/>
              <a:gd name="connsiteY7" fmla="*/ 1500167 h 1800200"/>
              <a:gd name="connsiteX8" fmla="*/ 2393237 w 2393237"/>
              <a:gd name="connsiteY8" fmla="*/ 1800200 h 1800200"/>
              <a:gd name="connsiteX9" fmla="*/ 1006953 w 2393237"/>
              <a:gd name="connsiteY9" fmla="*/ 1800200 h 1800200"/>
              <a:gd name="connsiteX10" fmla="*/ 412831 w 2393237"/>
              <a:gd name="connsiteY10" fmla="*/ 1800200 h 1800200"/>
              <a:gd name="connsiteX11" fmla="*/ 16750 w 2393237"/>
              <a:gd name="connsiteY11" fmla="*/ 1800200 h 1800200"/>
              <a:gd name="connsiteX12" fmla="*/ 16750 w 2393237"/>
              <a:gd name="connsiteY12" fmla="*/ 1500167 h 1800200"/>
              <a:gd name="connsiteX13" fmla="*/ 16750 w 2393237"/>
              <a:gd name="connsiteY13" fmla="*/ 1050117 h 1800200"/>
              <a:gd name="connsiteX14" fmla="*/ 16750 w 2393237"/>
              <a:gd name="connsiteY14" fmla="*/ 1050117 h 1800200"/>
              <a:gd name="connsiteX15" fmla="*/ 0 w 2393237"/>
              <a:gd name="connsiteY15" fmla="*/ 733413 h 1800200"/>
              <a:gd name="connsiteX16" fmla="*/ 1 w 2393237"/>
              <a:gd name="connsiteY16" fmla="*/ 619682 h 1800200"/>
              <a:gd name="connsiteX17" fmla="*/ 8060 w 2393237"/>
              <a:gd name="connsiteY17" fmla="*/ 481072 h 1800200"/>
              <a:gd name="connsiteX18" fmla="*/ 16750 w 2393237"/>
              <a:gd name="connsiteY18" fmla="*/ 0 h 1800200"/>
              <a:gd name="connsiteX0" fmla="*/ 243741 w 2620228"/>
              <a:gd name="connsiteY0" fmla="*/ 0 h 1800200"/>
              <a:gd name="connsiteX1" fmla="*/ 639822 w 2620228"/>
              <a:gd name="connsiteY1" fmla="*/ 0 h 1800200"/>
              <a:gd name="connsiteX2" fmla="*/ 639822 w 2620228"/>
              <a:gd name="connsiteY2" fmla="*/ 0 h 1800200"/>
              <a:gd name="connsiteX3" fmla="*/ 1233944 w 2620228"/>
              <a:gd name="connsiteY3" fmla="*/ 0 h 1800200"/>
              <a:gd name="connsiteX4" fmla="*/ 2620228 w 2620228"/>
              <a:gd name="connsiteY4" fmla="*/ 0 h 1800200"/>
              <a:gd name="connsiteX5" fmla="*/ 2620228 w 2620228"/>
              <a:gd name="connsiteY5" fmla="*/ 1050117 h 1800200"/>
              <a:gd name="connsiteX6" fmla="*/ 2620228 w 2620228"/>
              <a:gd name="connsiteY6" fmla="*/ 1050117 h 1800200"/>
              <a:gd name="connsiteX7" fmla="*/ 2620228 w 2620228"/>
              <a:gd name="connsiteY7" fmla="*/ 1500167 h 1800200"/>
              <a:gd name="connsiteX8" fmla="*/ 2620228 w 2620228"/>
              <a:gd name="connsiteY8" fmla="*/ 1800200 h 1800200"/>
              <a:gd name="connsiteX9" fmla="*/ 1233944 w 2620228"/>
              <a:gd name="connsiteY9" fmla="*/ 1800200 h 1800200"/>
              <a:gd name="connsiteX10" fmla="*/ 639822 w 2620228"/>
              <a:gd name="connsiteY10" fmla="*/ 1800200 h 1800200"/>
              <a:gd name="connsiteX11" fmla="*/ 243741 w 2620228"/>
              <a:gd name="connsiteY11" fmla="*/ 1800200 h 1800200"/>
              <a:gd name="connsiteX12" fmla="*/ 243741 w 2620228"/>
              <a:gd name="connsiteY12" fmla="*/ 1500167 h 1800200"/>
              <a:gd name="connsiteX13" fmla="*/ 243741 w 2620228"/>
              <a:gd name="connsiteY13" fmla="*/ 1050117 h 1800200"/>
              <a:gd name="connsiteX14" fmla="*/ 243741 w 2620228"/>
              <a:gd name="connsiteY14" fmla="*/ 1050117 h 1800200"/>
              <a:gd name="connsiteX15" fmla="*/ 226991 w 2620228"/>
              <a:gd name="connsiteY15" fmla="*/ 733413 h 1800200"/>
              <a:gd name="connsiteX16" fmla="*/ 0 w 2620228"/>
              <a:gd name="connsiteY16" fmla="*/ 617979 h 1800200"/>
              <a:gd name="connsiteX17" fmla="*/ 235051 w 2620228"/>
              <a:gd name="connsiteY17" fmla="*/ 481072 h 1800200"/>
              <a:gd name="connsiteX18" fmla="*/ 243741 w 2620228"/>
              <a:gd name="connsiteY18" fmla="*/ 0 h 1800200"/>
              <a:gd name="connsiteX0" fmla="*/ 243741 w 2620228"/>
              <a:gd name="connsiteY0" fmla="*/ 0 h 1800200"/>
              <a:gd name="connsiteX1" fmla="*/ 639822 w 2620228"/>
              <a:gd name="connsiteY1" fmla="*/ 0 h 1800200"/>
              <a:gd name="connsiteX2" fmla="*/ 639822 w 2620228"/>
              <a:gd name="connsiteY2" fmla="*/ 0 h 1800200"/>
              <a:gd name="connsiteX3" fmla="*/ 1233944 w 2620228"/>
              <a:gd name="connsiteY3" fmla="*/ 0 h 1800200"/>
              <a:gd name="connsiteX4" fmla="*/ 2620228 w 2620228"/>
              <a:gd name="connsiteY4" fmla="*/ 0 h 1800200"/>
              <a:gd name="connsiteX5" fmla="*/ 2620228 w 2620228"/>
              <a:gd name="connsiteY5" fmla="*/ 1050117 h 1800200"/>
              <a:gd name="connsiteX6" fmla="*/ 2620228 w 2620228"/>
              <a:gd name="connsiteY6" fmla="*/ 1050117 h 1800200"/>
              <a:gd name="connsiteX7" fmla="*/ 2620228 w 2620228"/>
              <a:gd name="connsiteY7" fmla="*/ 1500167 h 1800200"/>
              <a:gd name="connsiteX8" fmla="*/ 2620228 w 2620228"/>
              <a:gd name="connsiteY8" fmla="*/ 1800200 h 1800200"/>
              <a:gd name="connsiteX9" fmla="*/ 1233944 w 2620228"/>
              <a:gd name="connsiteY9" fmla="*/ 1800200 h 1800200"/>
              <a:gd name="connsiteX10" fmla="*/ 639822 w 2620228"/>
              <a:gd name="connsiteY10" fmla="*/ 1800200 h 1800200"/>
              <a:gd name="connsiteX11" fmla="*/ 243741 w 2620228"/>
              <a:gd name="connsiteY11" fmla="*/ 1800200 h 1800200"/>
              <a:gd name="connsiteX12" fmla="*/ 243741 w 2620228"/>
              <a:gd name="connsiteY12" fmla="*/ 1500167 h 1800200"/>
              <a:gd name="connsiteX13" fmla="*/ 243741 w 2620228"/>
              <a:gd name="connsiteY13" fmla="*/ 1050117 h 1800200"/>
              <a:gd name="connsiteX14" fmla="*/ 243741 w 2620228"/>
              <a:gd name="connsiteY14" fmla="*/ 1050117 h 1800200"/>
              <a:gd name="connsiteX15" fmla="*/ 226991 w 2620228"/>
              <a:gd name="connsiteY15" fmla="*/ 733413 h 1800200"/>
              <a:gd name="connsiteX16" fmla="*/ 0 w 2620228"/>
              <a:gd name="connsiteY16" fmla="*/ 617979 h 1800200"/>
              <a:gd name="connsiteX17" fmla="*/ 235051 w 2620228"/>
              <a:gd name="connsiteY17" fmla="*/ 481072 h 1800200"/>
              <a:gd name="connsiteX18" fmla="*/ 243741 w 2620228"/>
              <a:gd name="connsiteY18" fmla="*/ 0 h 1800200"/>
              <a:gd name="connsiteX0" fmla="*/ 243741 w 2620228"/>
              <a:gd name="connsiteY0" fmla="*/ 0 h 1800200"/>
              <a:gd name="connsiteX1" fmla="*/ 639822 w 2620228"/>
              <a:gd name="connsiteY1" fmla="*/ 0 h 1800200"/>
              <a:gd name="connsiteX2" fmla="*/ 639822 w 2620228"/>
              <a:gd name="connsiteY2" fmla="*/ 0 h 1800200"/>
              <a:gd name="connsiteX3" fmla="*/ 1233944 w 2620228"/>
              <a:gd name="connsiteY3" fmla="*/ 0 h 1800200"/>
              <a:gd name="connsiteX4" fmla="*/ 2620228 w 2620228"/>
              <a:gd name="connsiteY4" fmla="*/ 0 h 1800200"/>
              <a:gd name="connsiteX5" fmla="*/ 2620228 w 2620228"/>
              <a:gd name="connsiteY5" fmla="*/ 1050117 h 1800200"/>
              <a:gd name="connsiteX6" fmla="*/ 2620228 w 2620228"/>
              <a:gd name="connsiteY6" fmla="*/ 1050117 h 1800200"/>
              <a:gd name="connsiteX7" fmla="*/ 2620228 w 2620228"/>
              <a:gd name="connsiteY7" fmla="*/ 1500167 h 1800200"/>
              <a:gd name="connsiteX8" fmla="*/ 2620228 w 2620228"/>
              <a:gd name="connsiteY8" fmla="*/ 1800200 h 1800200"/>
              <a:gd name="connsiteX9" fmla="*/ 1233944 w 2620228"/>
              <a:gd name="connsiteY9" fmla="*/ 1800200 h 1800200"/>
              <a:gd name="connsiteX10" fmla="*/ 639822 w 2620228"/>
              <a:gd name="connsiteY10" fmla="*/ 1800200 h 1800200"/>
              <a:gd name="connsiteX11" fmla="*/ 243741 w 2620228"/>
              <a:gd name="connsiteY11" fmla="*/ 1800200 h 1800200"/>
              <a:gd name="connsiteX12" fmla="*/ 243741 w 2620228"/>
              <a:gd name="connsiteY12" fmla="*/ 1500167 h 1800200"/>
              <a:gd name="connsiteX13" fmla="*/ 243741 w 2620228"/>
              <a:gd name="connsiteY13" fmla="*/ 1050117 h 1800200"/>
              <a:gd name="connsiteX14" fmla="*/ 243741 w 2620228"/>
              <a:gd name="connsiteY14" fmla="*/ 1050117 h 1800200"/>
              <a:gd name="connsiteX15" fmla="*/ 226991 w 2620228"/>
              <a:gd name="connsiteY15" fmla="*/ 733413 h 1800200"/>
              <a:gd name="connsiteX16" fmla="*/ 0 w 2620228"/>
              <a:gd name="connsiteY16" fmla="*/ 617979 h 1800200"/>
              <a:gd name="connsiteX17" fmla="*/ 235051 w 2620228"/>
              <a:gd name="connsiteY17" fmla="*/ 481072 h 1800200"/>
              <a:gd name="connsiteX18" fmla="*/ 243741 w 2620228"/>
              <a:gd name="connsiteY18" fmla="*/ 0 h 1800200"/>
              <a:gd name="connsiteX0" fmla="*/ 243741 w 2620228"/>
              <a:gd name="connsiteY0" fmla="*/ 0 h 1800200"/>
              <a:gd name="connsiteX1" fmla="*/ 639822 w 2620228"/>
              <a:gd name="connsiteY1" fmla="*/ 0 h 1800200"/>
              <a:gd name="connsiteX2" fmla="*/ 639822 w 2620228"/>
              <a:gd name="connsiteY2" fmla="*/ 0 h 1800200"/>
              <a:gd name="connsiteX3" fmla="*/ 1233944 w 2620228"/>
              <a:gd name="connsiteY3" fmla="*/ 0 h 1800200"/>
              <a:gd name="connsiteX4" fmla="*/ 2620228 w 2620228"/>
              <a:gd name="connsiteY4" fmla="*/ 0 h 1800200"/>
              <a:gd name="connsiteX5" fmla="*/ 2620228 w 2620228"/>
              <a:gd name="connsiteY5" fmla="*/ 1050117 h 1800200"/>
              <a:gd name="connsiteX6" fmla="*/ 2620228 w 2620228"/>
              <a:gd name="connsiteY6" fmla="*/ 1050117 h 1800200"/>
              <a:gd name="connsiteX7" fmla="*/ 2620228 w 2620228"/>
              <a:gd name="connsiteY7" fmla="*/ 1500167 h 1800200"/>
              <a:gd name="connsiteX8" fmla="*/ 2620228 w 2620228"/>
              <a:gd name="connsiteY8" fmla="*/ 1800200 h 1800200"/>
              <a:gd name="connsiteX9" fmla="*/ 1233944 w 2620228"/>
              <a:gd name="connsiteY9" fmla="*/ 1800200 h 1800200"/>
              <a:gd name="connsiteX10" fmla="*/ 639822 w 2620228"/>
              <a:gd name="connsiteY10" fmla="*/ 1800200 h 1800200"/>
              <a:gd name="connsiteX11" fmla="*/ 243741 w 2620228"/>
              <a:gd name="connsiteY11" fmla="*/ 1800200 h 1800200"/>
              <a:gd name="connsiteX12" fmla="*/ 243741 w 2620228"/>
              <a:gd name="connsiteY12" fmla="*/ 1500167 h 1800200"/>
              <a:gd name="connsiteX13" fmla="*/ 243741 w 2620228"/>
              <a:gd name="connsiteY13" fmla="*/ 1050117 h 1800200"/>
              <a:gd name="connsiteX14" fmla="*/ 243741 w 2620228"/>
              <a:gd name="connsiteY14" fmla="*/ 1050117 h 1800200"/>
              <a:gd name="connsiteX15" fmla="*/ 226991 w 2620228"/>
              <a:gd name="connsiteY15" fmla="*/ 733413 h 1800200"/>
              <a:gd name="connsiteX16" fmla="*/ 0 w 2620228"/>
              <a:gd name="connsiteY16" fmla="*/ 617979 h 1800200"/>
              <a:gd name="connsiteX17" fmla="*/ 235051 w 2620228"/>
              <a:gd name="connsiteY17" fmla="*/ 481072 h 1800200"/>
              <a:gd name="connsiteX18" fmla="*/ 243741 w 2620228"/>
              <a:gd name="connsiteY18" fmla="*/ 0 h 1800200"/>
              <a:gd name="connsiteX0" fmla="*/ 243740 w 2620227"/>
              <a:gd name="connsiteY0" fmla="*/ 0 h 1800200"/>
              <a:gd name="connsiteX1" fmla="*/ 639821 w 2620227"/>
              <a:gd name="connsiteY1" fmla="*/ 0 h 1800200"/>
              <a:gd name="connsiteX2" fmla="*/ 639821 w 2620227"/>
              <a:gd name="connsiteY2" fmla="*/ 0 h 1800200"/>
              <a:gd name="connsiteX3" fmla="*/ 1233943 w 2620227"/>
              <a:gd name="connsiteY3" fmla="*/ 0 h 1800200"/>
              <a:gd name="connsiteX4" fmla="*/ 2620227 w 2620227"/>
              <a:gd name="connsiteY4" fmla="*/ 0 h 1800200"/>
              <a:gd name="connsiteX5" fmla="*/ 2620227 w 2620227"/>
              <a:gd name="connsiteY5" fmla="*/ 1050117 h 1800200"/>
              <a:gd name="connsiteX6" fmla="*/ 2620227 w 2620227"/>
              <a:gd name="connsiteY6" fmla="*/ 1050117 h 1800200"/>
              <a:gd name="connsiteX7" fmla="*/ 2620227 w 2620227"/>
              <a:gd name="connsiteY7" fmla="*/ 1500167 h 1800200"/>
              <a:gd name="connsiteX8" fmla="*/ 2620227 w 2620227"/>
              <a:gd name="connsiteY8" fmla="*/ 1800200 h 1800200"/>
              <a:gd name="connsiteX9" fmla="*/ 1233943 w 2620227"/>
              <a:gd name="connsiteY9" fmla="*/ 1800200 h 1800200"/>
              <a:gd name="connsiteX10" fmla="*/ 639821 w 2620227"/>
              <a:gd name="connsiteY10" fmla="*/ 1800200 h 1800200"/>
              <a:gd name="connsiteX11" fmla="*/ 243740 w 2620227"/>
              <a:gd name="connsiteY11" fmla="*/ 1800200 h 1800200"/>
              <a:gd name="connsiteX12" fmla="*/ 243740 w 2620227"/>
              <a:gd name="connsiteY12" fmla="*/ 1500167 h 1800200"/>
              <a:gd name="connsiteX13" fmla="*/ 243740 w 2620227"/>
              <a:gd name="connsiteY13" fmla="*/ 1050117 h 1800200"/>
              <a:gd name="connsiteX14" fmla="*/ 243740 w 2620227"/>
              <a:gd name="connsiteY14" fmla="*/ 1050117 h 1800200"/>
              <a:gd name="connsiteX15" fmla="*/ 226990 w 2620227"/>
              <a:gd name="connsiteY15" fmla="*/ 733413 h 1800200"/>
              <a:gd name="connsiteX16" fmla="*/ 0 w 2620227"/>
              <a:gd name="connsiteY16" fmla="*/ 591110 h 1800200"/>
              <a:gd name="connsiteX17" fmla="*/ 235050 w 2620227"/>
              <a:gd name="connsiteY17" fmla="*/ 481072 h 1800200"/>
              <a:gd name="connsiteX18" fmla="*/ 243740 w 2620227"/>
              <a:gd name="connsiteY18" fmla="*/ 0 h 1800200"/>
              <a:gd name="connsiteX0" fmla="*/ 243740 w 2620227"/>
              <a:gd name="connsiteY0" fmla="*/ 0 h 1800200"/>
              <a:gd name="connsiteX1" fmla="*/ 639821 w 2620227"/>
              <a:gd name="connsiteY1" fmla="*/ 0 h 1800200"/>
              <a:gd name="connsiteX2" fmla="*/ 639821 w 2620227"/>
              <a:gd name="connsiteY2" fmla="*/ 0 h 1800200"/>
              <a:gd name="connsiteX3" fmla="*/ 1233943 w 2620227"/>
              <a:gd name="connsiteY3" fmla="*/ 0 h 1800200"/>
              <a:gd name="connsiteX4" fmla="*/ 2620227 w 2620227"/>
              <a:gd name="connsiteY4" fmla="*/ 0 h 1800200"/>
              <a:gd name="connsiteX5" fmla="*/ 2620227 w 2620227"/>
              <a:gd name="connsiteY5" fmla="*/ 1050117 h 1800200"/>
              <a:gd name="connsiteX6" fmla="*/ 2620227 w 2620227"/>
              <a:gd name="connsiteY6" fmla="*/ 1050117 h 1800200"/>
              <a:gd name="connsiteX7" fmla="*/ 2620227 w 2620227"/>
              <a:gd name="connsiteY7" fmla="*/ 1500167 h 1800200"/>
              <a:gd name="connsiteX8" fmla="*/ 2620227 w 2620227"/>
              <a:gd name="connsiteY8" fmla="*/ 1800200 h 1800200"/>
              <a:gd name="connsiteX9" fmla="*/ 1233943 w 2620227"/>
              <a:gd name="connsiteY9" fmla="*/ 1800200 h 1800200"/>
              <a:gd name="connsiteX10" fmla="*/ 639821 w 2620227"/>
              <a:gd name="connsiteY10" fmla="*/ 1800200 h 1800200"/>
              <a:gd name="connsiteX11" fmla="*/ 243740 w 2620227"/>
              <a:gd name="connsiteY11" fmla="*/ 1800200 h 1800200"/>
              <a:gd name="connsiteX12" fmla="*/ 243740 w 2620227"/>
              <a:gd name="connsiteY12" fmla="*/ 1500167 h 1800200"/>
              <a:gd name="connsiteX13" fmla="*/ 243740 w 2620227"/>
              <a:gd name="connsiteY13" fmla="*/ 1050117 h 1800200"/>
              <a:gd name="connsiteX14" fmla="*/ 243740 w 2620227"/>
              <a:gd name="connsiteY14" fmla="*/ 1050117 h 1800200"/>
              <a:gd name="connsiteX15" fmla="*/ 226990 w 2620227"/>
              <a:gd name="connsiteY15" fmla="*/ 733413 h 1800200"/>
              <a:gd name="connsiteX16" fmla="*/ 0 w 2620227"/>
              <a:gd name="connsiteY16" fmla="*/ 591110 h 1800200"/>
              <a:gd name="connsiteX17" fmla="*/ 235050 w 2620227"/>
              <a:gd name="connsiteY17" fmla="*/ 481072 h 1800200"/>
              <a:gd name="connsiteX18" fmla="*/ 243740 w 2620227"/>
              <a:gd name="connsiteY18" fmla="*/ 0 h 1800200"/>
              <a:gd name="connsiteX0" fmla="*/ 243740 w 2620227"/>
              <a:gd name="connsiteY0" fmla="*/ 0 h 1800200"/>
              <a:gd name="connsiteX1" fmla="*/ 639821 w 2620227"/>
              <a:gd name="connsiteY1" fmla="*/ 0 h 1800200"/>
              <a:gd name="connsiteX2" fmla="*/ 639821 w 2620227"/>
              <a:gd name="connsiteY2" fmla="*/ 0 h 1800200"/>
              <a:gd name="connsiteX3" fmla="*/ 1233943 w 2620227"/>
              <a:gd name="connsiteY3" fmla="*/ 0 h 1800200"/>
              <a:gd name="connsiteX4" fmla="*/ 2620227 w 2620227"/>
              <a:gd name="connsiteY4" fmla="*/ 0 h 1800200"/>
              <a:gd name="connsiteX5" fmla="*/ 2620227 w 2620227"/>
              <a:gd name="connsiteY5" fmla="*/ 1050117 h 1800200"/>
              <a:gd name="connsiteX6" fmla="*/ 2620227 w 2620227"/>
              <a:gd name="connsiteY6" fmla="*/ 1050117 h 1800200"/>
              <a:gd name="connsiteX7" fmla="*/ 2620227 w 2620227"/>
              <a:gd name="connsiteY7" fmla="*/ 1500167 h 1800200"/>
              <a:gd name="connsiteX8" fmla="*/ 2620227 w 2620227"/>
              <a:gd name="connsiteY8" fmla="*/ 1800200 h 1800200"/>
              <a:gd name="connsiteX9" fmla="*/ 1233943 w 2620227"/>
              <a:gd name="connsiteY9" fmla="*/ 1800200 h 1800200"/>
              <a:gd name="connsiteX10" fmla="*/ 639821 w 2620227"/>
              <a:gd name="connsiteY10" fmla="*/ 1800200 h 1800200"/>
              <a:gd name="connsiteX11" fmla="*/ 243740 w 2620227"/>
              <a:gd name="connsiteY11" fmla="*/ 1800200 h 1800200"/>
              <a:gd name="connsiteX12" fmla="*/ 243740 w 2620227"/>
              <a:gd name="connsiteY12" fmla="*/ 1500167 h 1800200"/>
              <a:gd name="connsiteX13" fmla="*/ 243740 w 2620227"/>
              <a:gd name="connsiteY13" fmla="*/ 1050117 h 1800200"/>
              <a:gd name="connsiteX14" fmla="*/ 243740 w 2620227"/>
              <a:gd name="connsiteY14" fmla="*/ 1050117 h 1800200"/>
              <a:gd name="connsiteX15" fmla="*/ 226990 w 2620227"/>
              <a:gd name="connsiteY15" fmla="*/ 733413 h 1800200"/>
              <a:gd name="connsiteX16" fmla="*/ 0 w 2620227"/>
              <a:gd name="connsiteY16" fmla="*/ 591110 h 1800200"/>
              <a:gd name="connsiteX17" fmla="*/ 235050 w 2620227"/>
              <a:gd name="connsiteY17" fmla="*/ 481072 h 1800200"/>
              <a:gd name="connsiteX18" fmla="*/ 243740 w 2620227"/>
              <a:gd name="connsiteY18" fmla="*/ 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20227" h="1800200">
                <a:moveTo>
                  <a:pt x="243740" y="0"/>
                </a:moveTo>
                <a:lnTo>
                  <a:pt x="639821" y="0"/>
                </a:lnTo>
                <a:lnTo>
                  <a:pt x="639821" y="0"/>
                </a:lnTo>
                <a:lnTo>
                  <a:pt x="1233943" y="0"/>
                </a:lnTo>
                <a:lnTo>
                  <a:pt x="2620227" y="0"/>
                </a:lnTo>
                <a:lnTo>
                  <a:pt x="2620227" y="1050117"/>
                </a:lnTo>
                <a:lnTo>
                  <a:pt x="2620227" y="1050117"/>
                </a:lnTo>
                <a:lnTo>
                  <a:pt x="2620227" y="1500167"/>
                </a:lnTo>
                <a:lnTo>
                  <a:pt x="2620227" y="1800200"/>
                </a:lnTo>
                <a:lnTo>
                  <a:pt x="1233943" y="1800200"/>
                </a:lnTo>
                <a:lnTo>
                  <a:pt x="639821" y="1800200"/>
                </a:lnTo>
                <a:lnTo>
                  <a:pt x="243740" y="1800200"/>
                </a:lnTo>
                <a:lnTo>
                  <a:pt x="243740" y="1500167"/>
                </a:lnTo>
                <a:lnTo>
                  <a:pt x="243740" y="1050117"/>
                </a:lnTo>
                <a:lnTo>
                  <a:pt x="243740" y="1050117"/>
                </a:lnTo>
                <a:lnTo>
                  <a:pt x="226990" y="733413"/>
                </a:lnTo>
                <a:cubicBezTo>
                  <a:pt x="226990" y="695503"/>
                  <a:pt x="255974" y="713459"/>
                  <a:pt x="0" y="591110"/>
                </a:cubicBezTo>
                <a:cubicBezTo>
                  <a:pt x="273360" y="471261"/>
                  <a:pt x="156700" y="517751"/>
                  <a:pt x="235050" y="481072"/>
                </a:cubicBezTo>
                <a:lnTo>
                  <a:pt x="243740" y="0"/>
                </a:lnTo>
                <a:close/>
              </a:path>
            </a:pathLst>
          </a:custGeom>
          <a:solidFill>
            <a:srgbClr val="868686">
              <a:alpha val="72941"/>
            </a:srgbClr>
          </a:solidFill>
        </p:spPr>
        <p:txBody>
          <a:bodyPr lIns="594360" tIns="914400">
            <a:normAutofit/>
          </a:bodyPr>
          <a:lstStyle>
            <a:lvl1pPr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2084" y="3672363"/>
            <a:ext cx="2160588" cy="1656183"/>
          </a:xfrm>
        </p:spPr>
        <p:txBody>
          <a:bodyPr>
            <a:normAutofit/>
          </a:bodyPr>
          <a:lstStyle>
            <a:lvl1pPr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Overla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en-US" dirty="0" smtClean="0"/>
              <a:t>Click icon to insert background picture</a:t>
            </a:r>
          </a:p>
          <a:p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196752"/>
            <a:ext cx="3108595" cy="4824536"/>
          </a:xfrm>
          <a:custGeom>
            <a:avLst/>
            <a:gdLst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819100 w 2808312"/>
              <a:gd name="connsiteY10" fmla="*/ 5427603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468052 w 2808312"/>
              <a:gd name="connsiteY10" fmla="*/ 4824536 h 4824536"/>
              <a:gd name="connsiteX11" fmla="*/ 0 w 2808312"/>
              <a:gd name="connsiteY11" fmla="*/ 4824536 h 4824536"/>
              <a:gd name="connsiteX12" fmla="*/ 0 w 2808312"/>
              <a:gd name="connsiteY12" fmla="*/ 4020447 h 4824536"/>
              <a:gd name="connsiteX13" fmla="*/ 0 w 2808312"/>
              <a:gd name="connsiteY13" fmla="*/ 2814313 h 4824536"/>
              <a:gd name="connsiteX14" fmla="*/ 0 w 2808312"/>
              <a:gd name="connsiteY14" fmla="*/ 2814313 h 4824536"/>
              <a:gd name="connsiteX15" fmla="*/ 0 w 2808312"/>
              <a:gd name="connsiteY15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8312 w 2808312"/>
              <a:gd name="connsiteY6" fmla="*/ 2814313 h 4824536"/>
              <a:gd name="connsiteX7" fmla="*/ 2808312 w 2808312"/>
              <a:gd name="connsiteY7" fmla="*/ 2814313 h 4824536"/>
              <a:gd name="connsiteX8" fmla="*/ 2808312 w 2808312"/>
              <a:gd name="connsiteY8" fmla="*/ 4020447 h 4824536"/>
              <a:gd name="connsiteX9" fmla="*/ 2808312 w 2808312"/>
              <a:gd name="connsiteY9" fmla="*/ 4824536 h 4824536"/>
              <a:gd name="connsiteX10" fmla="*/ 1170130 w 2808312"/>
              <a:gd name="connsiteY10" fmla="*/ 4824536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795035 w 2808312"/>
              <a:gd name="connsiteY6" fmla="*/ 2014621 h 4824536"/>
              <a:gd name="connsiteX7" fmla="*/ 2808312 w 2808312"/>
              <a:gd name="connsiteY7" fmla="*/ 2814313 h 4824536"/>
              <a:gd name="connsiteX8" fmla="*/ 2808312 w 2808312"/>
              <a:gd name="connsiteY8" fmla="*/ 2814313 h 4824536"/>
              <a:gd name="connsiteX9" fmla="*/ 2808312 w 2808312"/>
              <a:gd name="connsiteY9" fmla="*/ 4020447 h 4824536"/>
              <a:gd name="connsiteX10" fmla="*/ 2808312 w 2808312"/>
              <a:gd name="connsiteY10" fmla="*/ 4824536 h 4824536"/>
              <a:gd name="connsiteX11" fmla="*/ 1170130 w 2808312"/>
              <a:gd name="connsiteY11" fmla="*/ 4824536 h 4824536"/>
              <a:gd name="connsiteX12" fmla="*/ 468052 w 2808312"/>
              <a:gd name="connsiteY12" fmla="*/ 4824536 h 4824536"/>
              <a:gd name="connsiteX13" fmla="*/ 0 w 2808312"/>
              <a:gd name="connsiteY13" fmla="*/ 4824536 h 4824536"/>
              <a:gd name="connsiteX14" fmla="*/ 0 w 2808312"/>
              <a:gd name="connsiteY14" fmla="*/ 4020447 h 4824536"/>
              <a:gd name="connsiteX15" fmla="*/ 0 w 2808312"/>
              <a:gd name="connsiteY15" fmla="*/ 2814313 h 4824536"/>
              <a:gd name="connsiteX16" fmla="*/ 0 w 2808312"/>
              <a:gd name="connsiteY16" fmla="*/ 2814313 h 4824536"/>
              <a:gd name="connsiteX17" fmla="*/ 0 w 2808312"/>
              <a:gd name="connsiteY17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102633"/>
              <a:gd name="connsiteY0" fmla="*/ 0 h 4824536"/>
              <a:gd name="connsiteX1" fmla="*/ 468052 w 3102633"/>
              <a:gd name="connsiteY1" fmla="*/ 0 h 4824536"/>
              <a:gd name="connsiteX2" fmla="*/ 468052 w 3102633"/>
              <a:gd name="connsiteY2" fmla="*/ 0 h 4824536"/>
              <a:gd name="connsiteX3" fmla="*/ 1170130 w 3102633"/>
              <a:gd name="connsiteY3" fmla="*/ 0 h 4824536"/>
              <a:gd name="connsiteX4" fmla="*/ 2808312 w 3102633"/>
              <a:gd name="connsiteY4" fmla="*/ 0 h 4824536"/>
              <a:gd name="connsiteX5" fmla="*/ 2802350 w 3102633"/>
              <a:gd name="connsiteY5" fmla="*/ 1297731 h 4824536"/>
              <a:gd name="connsiteX6" fmla="*/ 3096344 w 3102633"/>
              <a:gd name="connsiteY6" fmla="*/ 1656184 h 4824536"/>
              <a:gd name="connsiteX7" fmla="*/ 2795035 w 3102633"/>
              <a:gd name="connsiteY7" fmla="*/ 2014621 h 4824536"/>
              <a:gd name="connsiteX8" fmla="*/ 2808312 w 3102633"/>
              <a:gd name="connsiteY8" fmla="*/ 2814313 h 4824536"/>
              <a:gd name="connsiteX9" fmla="*/ 2808312 w 3102633"/>
              <a:gd name="connsiteY9" fmla="*/ 2814313 h 4824536"/>
              <a:gd name="connsiteX10" fmla="*/ 2808312 w 3102633"/>
              <a:gd name="connsiteY10" fmla="*/ 4020447 h 4824536"/>
              <a:gd name="connsiteX11" fmla="*/ 2808312 w 3102633"/>
              <a:gd name="connsiteY11" fmla="*/ 4824536 h 4824536"/>
              <a:gd name="connsiteX12" fmla="*/ 1170130 w 3102633"/>
              <a:gd name="connsiteY12" fmla="*/ 4824536 h 4824536"/>
              <a:gd name="connsiteX13" fmla="*/ 468052 w 3102633"/>
              <a:gd name="connsiteY13" fmla="*/ 4824536 h 4824536"/>
              <a:gd name="connsiteX14" fmla="*/ 0 w 3102633"/>
              <a:gd name="connsiteY14" fmla="*/ 4824536 h 4824536"/>
              <a:gd name="connsiteX15" fmla="*/ 0 w 3102633"/>
              <a:gd name="connsiteY15" fmla="*/ 4020447 h 4824536"/>
              <a:gd name="connsiteX16" fmla="*/ 0 w 3102633"/>
              <a:gd name="connsiteY16" fmla="*/ 2814313 h 4824536"/>
              <a:gd name="connsiteX17" fmla="*/ 0 w 3102633"/>
              <a:gd name="connsiteY17" fmla="*/ 2814313 h 4824536"/>
              <a:gd name="connsiteX18" fmla="*/ 0 w 3102633"/>
              <a:gd name="connsiteY18" fmla="*/ 0 h 4824536"/>
              <a:gd name="connsiteX0" fmla="*/ 0 w 3108595"/>
              <a:gd name="connsiteY0" fmla="*/ 0 h 4824536"/>
              <a:gd name="connsiteX1" fmla="*/ 468052 w 3108595"/>
              <a:gd name="connsiteY1" fmla="*/ 0 h 4824536"/>
              <a:gd name="connsiteX2" fmla="*/ 468052 w 3108595"/>
              <a:gd name="connsiteY2" fmla="*/ 0 h 4824536"/>
              <a:gd name="connsiteX3" fmla="*/ 1170130 w 3108595"/>
              <a:gd name="connsiteY3" fmla="*/ 0 h 4824536"/>
              <a:gd name="connsiteX4" fmla="*/ 2808312 w 3108595"/>
              <a:gd name="connsiteY4" fmla="*/ 0 h 4824536"/>
              <a:gd name="connsiteX5" fmla="*/ 2808312 w 3108595"/>
              <a:gd name="connsiteY5" fmla="*/ 1296144 h 4824536"/>
              <a:gd name="connsiteX6" fmla="*/ 3096344 w 3108595"/>
              <a:gd name="connsiteY6" fmla="*/ 1656184 h 4824536"/>
              <a:gd name="connsiteX7" fmla="*/ 2795035 w 3108595"/>
              <a:gd name="connsiteY7" fmla="*/ 2014621 h 4824536"/>
              <a:gd name="connsiteX8" fmla="*/ 2808312 w 3108595"/>
              <a:gd name="connsiteY8" fmla="*/ 2814313 h 4824536"/>
              <a:gd name="connsiteX9" fmla="*/ 2808312 w 3108595"/>
              <a:gd name="connsiteY9" fmla="*/ 2814313 h 4824536"/>
              <a:gd name="connsiteX10" fmla="*/ 2808312 w 3108595"/>
              <a:gd name="connsiteY10" fmla="*/ 4020447 h 4824536"/>
              <a:gd name="connsiteX11" fmla="*/ 2808312 w 3108595"/>
              <a:gd name="connsiteY11" fmla="*/ 4824536 h 4824536"/>
              <a:gd name="connsiteX12" fmla="*/ 1170130 w 3108595"/>
              <a:gd name="connsiteY12" fmla="*/ 4824536 h 4824536"/>
              <a:gd name="connsiteX13" fmla="*/ 468052 w 3108595"/>
              <a:gd name="connsiteY13" fmla="*/ 4824536 h 4824536"/>
              <a:gd name="connsiteX14" fmla="*/ 0 w 3108595"/>
              <a:gd name="connsiteY14" fmla="*/ 4824536 h 4824536"/>
              <a:gd name="connsiteX15" fmla="*/ 0 w 3108595"/>
              <a:gd name="connsiteY15" fmla="*/ 4020447 h 4824536"/>
              <a:gd name="connsiteX16" fmla="*/ 0 w 3108595"/>
              <a:gd name="connsiteY16" fmla="*/ 2814313 h 4824536"/>
              <a:gd name="connsiteX17" fmla="*/ 0 w 3108595"/>
              <a:gd name="connsiteY17" fmla="*/ 2814313 h 4824536"/>
              <a:gd name="connsiteX18" fmla="*/ 0 w 3108595"/>
              <a:gd name="connsiteY18" fmla="*/ 0 h 482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08595" h="4824536">
                <a:moveTo>
                  <a:pt x="0" y="0"/>
                </a:moveTo>
                <a:lnTo>
                  <a:pt x="468052" y="0"/>
                </a:lnTo>
                <a:lnTo>
                  <a:pt x="468052" y="0"/>
                </a:lnTo>
                <a:lnTo>
                  <a:pt x="1170130" y="0"/>
                </a:lnTo>
                <a:lnTo>
                  <a:pt x="2808312" y="0"/>
                </a:lnTo>
                <a:cubicBezTo>
                  <a:pt x="2806325" y="432577"/>
                  <a:pt x="2810299" y="863567"/>
                  <a:pt x="2808312" y="1296144"/>
                </a:cubicBezTo>
                <a:cubicBezTo>
                  <a:pt x="3108595" y="1645392"/>
                  <a:pt x="2723102" y="1161331"/>
                  <a:pt x="3096344" y="1656184"/>
                </a:cubicBezTo>
                <a:cubicBezTo>
                  <a:pt x="2771871" y="2033978"/>
                  <a:pt x="2968752" y="1794619"/>
                  <a:pt x="2795035" y="2014621"/>
                </a:cubicBezTo>
                <a:cubicBezTo>
                  <a:pt x="2827707" y="2970252"/>
                  <a:pt x="2806099" y="2681031"/>
                  <a:pt x="2808312" y="2814313"/>
                </a:cubicBezTo>
                <a:lnTo>
                  <a:pt x="2808312" y="2814313"/>
                </a:lnTo>
                <a:lnTo>
                  <a:pt x="2808312" y="4020447"/>
                </a:lnTo>
                <a:lnTo>
                  <a:pt x="2808312" y="4824536"/>
                </a:lnTo>
                <a:lnTo>
                  <a:pt x="1170130" y="4824536"/>
                </a:lnTo>
                <a:lnTo>
                  <a:pt x="468052" y="4824536"/>
                </a:lnTo>
                <a:lnTo>
                  <a:pt x="0" y="4824536"/>
                </a:lnTo>
                <a:lnTo>
                  <a:pt x="0" y="4020447"/>
                </a:lnTo>
                <a:lnTo>
                  <a:pt x="0" y="2814313"/>
                </a:lnTo>
                <a:lnTo>
                  <a:pt x="0" y="2814313"/>
                </a:lnTo>
                <a:lnTo>
                  <a:pt x="0" y="0"/>
                </a:lnTo>
                <a:close/>
              </a:path>
            </a:pathLst>
          </a:custGeom>
          <a:solidFill>
            <a:srgbClr val="F8971D">
              <a:alpha val="63137"/>
            </a:srgbClr>
          </a:solidFill>
        </p:spPr>
        <p:txBody>
          <a:bodyPr lIns="457200" tIns="914400">
            <a:normAutofit/>
          </a:bodyPr>
          <a:lstStyle>
            <a:lvl1pPr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827236" y="3933056"/>
            <a:ext cx="2160588" cy="1656183"/>
          </a:xfr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Overla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56700" cy="6858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en-US" dirty="0" smtClean="0"/>
              <a:t>Click icon to insert background picture</a:t>
            </a:r>
          </a:p>
          <a:p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652120" y="836712"/>
            <a:ext cx="3096342" cy="4824536"/>
          </a:xfrm>
          <a:custGeom>
            <a:avLst/>
            <a:gdLst>
              <a:gd name="connsiteX0" fmla="*/ 0 w 2376487"/>
              <a:gd name="connsiteY0" fmla="*/ 0 h 1800200"/>
              <a:gd name="connsiteX1" fmla="*/ 396081 w 2376487"/>
              <a:gd name="connsiteY1" fmla="*/ 0 h 1800200"/>
              <a:gd name="connsiteX2" fmla="*/ 396081 w 2376487"/>
              <a:gd name="connsiteY2" fmla="*/ 0 h 1800200"/>
              <a:gd name="connsiteX3" fmla="*/ 990203 w 2376487"/>
              <a:gd name="connsiteY3" fmla="*/ 0 h 1800200"/>
              <a:gd name="connsiteX4" fmla="*/ 2376487 w 2376487"/>
              <a:gd name="connsiteY4" fmla="*/ 0 h 1800200"/>
              <a:gd name="connsiteX5" fmla="*/ 2376487 w 2376487"/>
              <a:gd name="connsiteY5" fmla="*/ 1050117 h 1800200"/>
              <a:gd name="connsiteX6" fmla="*/ 2376487 w 2376487"/>
              <a:gd name="connsiteY6" fmla="*/ 1050117 h 1800200"/>
              <a:gd name="connsiteX7" fmla="*/ 2376487 w 2376487"/>
              <a:gd name="connsiteY7" fmla="*/ 1500167 h 1800200"/>
              <a:gd name="connsiteX8" fmla="*/ 2376487 w 2376487"/>
              <a:gd name="connsiteY8" fmla="*/ 1800200 h 1800200"/>
              <a:gd name="connsiteX9" fmla="*/ 990203 w 2376487"/>
              <a:gd name="connsiteY9" fmla="*/ 1800200 h 1800200"/>
              <a:gd name="connsiteX10" fmla="*/ 693150 w 2376487"/>
              <a:gd name="connsiteY10" fmla="*/ 2025225 h 1800200"/>
              <a:gd name="connsiteX11" fmla="*/ 396081 w 2376487"/>
              <a:gd name="connsiteY11" fmla="*/ 1800200 h 1800200"/>
              <a:gd name="connsiteX12" fmla="*/ 0 w 2376487"/>
              <a:gd name="connsiteY12" fmla="*/ 1800200 h 1800200"/>
              <a:gd name="connsiteX13" fmla="*/ 0 w 2376487"/>
              <a:gd name="connsiteY13" fmla="*/ 1500167 h 1800200"/>
              <a:gd name="connsiteX14" fmla="*/ 0 w 2376487"/>
              <a:gd name="connsiteY14" fmla="*/ 1050117 h 1800200"/>
              <a:gd name="connsiteX15" fmla="*/ 0 w 2376487"/>
              <a:gd name="connsiteY15" fmla="*/ 1050117 h 1800200"/>
              <a:gd name="connsiteX16" fmla="*/ 0 w 2376487"/>
              <a:gd name="connsiteY16" fmla="*/ 0 h 1800200"/>
              <a:gd name="connsiteX0" fmla="*/ 0 w 2376487"/>
              <a:gd name="connsiteY0" fmla="*/ 0 h 1800200"/>
              <a:gd name="connsiteX1" fmla="*/ 396081 w 2376487"/>
              <a:gd name="connsiteY1" fmla="*/ 0 h 1800200"/>
              <a:gd name="connsiteX2" fmla="*/ 396081 w 2376487"/>
              <a:gd name="connsiteY2" fmla="*/ 0 h 1800200"/>
              <a:gd name="connsiteX3" fmla="*/ 990203 w 2376487"/>
              <a:gd name="connsiteY3" fmla="*/ 0 h 1800200"/>
              <a:gd name="connsiteX4" fmla="*/ 2376487 w 2376487"/>
              <a:gd name="connsiteY4" fmla="*/ 0 h 1800200"/>
              <a:gd name="connsiteX5" fmla="*/ 2376487 w 2376487"/>
              <a:gd name="connsiteY5" fmla="*/ 1050117 h 1800200"/>
              <a:gd name="connsiteX6" fmla="*/ 2376487 w 2376487"/>
              <a:gd name="connsiteY6" fmla="*/ 1050117 h 1800200"/>
              <a:gd name="connsiteX7" fmla="*/ 2376487 w 2376487"/>
              <a:gd name="connsiteY7" fmla="*/ 1500167 h 1800200"/>
              <a:gd name="connsiteX8" fmla="*/ 2376487 w 2376487"/>
              <a:gd name="connsiteY8" fmla="*/ 1800200 h 1800200"/>
              <a:gd name="connsiteX9" fmla="*/ 990203 w 2376487"/>
              <a:gd name="connsiteY9" fmla="*/ 1800200 h 1800200"/>
              <a:gd name="connsiteX10" fmla="*/ 396081 w 2376487"/>
              <a:gd name="connsiteY10" fmla="*/ 1800200 h 1800200"/>
              <a:gd name="connsiteX11" fmla="*/ 0 w 2376487"/>
              <a:gd name="connsiteY11" fmla="*/ 1800200 h 1800200"/>
              <a:gd name="connsiteX12" fmla="*/ 0 w 2376487"/>
              <a:gd name="connsiteY12" fmla="*/ 1500167 h 1800200"/>
              <a:gd name="connsiteX13" fmla="*/ 0 w 2376487"/>
              <a:gd name="connsiteY13" fmla="*/ 1050117 h 1800200"/>
              <a:gd name="connsiteX14" fmla="*/ 0 w 2376487"/>
              <a:gd name="connsiteY14" fmla="*/ 1050117 h 1800200"/>
              <a:gd name="connsiteX15" fmla="*/ 0 w 2376487"/>
              <a:gd name="connsiteY15" fmla="*/ 0 h 1800200"/>
              <a:gd name="connsiteX0" fmla="*/ 8690 w 2385177"/>
              <a:gd name="connsiteY0" fmla="*/ 0 h 1800200"/>
              <a:gd name="connsiteX1" fmla="*/ 404771 w 2385177"/>
              <a:gd name="connsiteY1" fmla="*/ 0 h 1800200"/>
              <a:gd name="connsiteX2" fmla="*/ 404771 w 2385177"/>
              <a:gd name="connsiteY2" fmla="*/ 0 h 1800200"/>
              <a:gd name="connsiteX3" fmla="*/ 998893 w 2385177"/>
              <a:gd name="connsiteY3" fmla="*/ 0 h 1800200"/>
              <a:gd name="connsiteX4" fmla="*/ 2385177 w 2385177"/>
              <a:gd name="connsiteY4" fmla="*/ 0 h 1800200"/>
              <a:gd name="connsiteX5" fmla="*/ 2385177 w 2385177"/>
              <a:gd name="connsiteY5" fmla="*/ 1050117 h 1800200"/>
              <a:gd name="connsiteX6" fmla="*/ 2385177 w 2385177"/>
              <a:gd name="connsiteY6" fmla="*/ 1050117 h 1800200"/>
              <a:gd name="connsiteX7" fmla="*/ 2385177 w 2385177"/>
              <a:gd name="connsiteY7" fmla="*/ 1500167 h 1800200"/>
              <a:gd name="connsiteX8" fmla="*/ 2385177 w 2385177"/>
              <a:gd name="connsiteY8" fmla="*/ 1800200 h 1800200"/>
              <a:gd name="connsiteX9" fmla="*/ 998893 w 2385177"/>
              <a:gd name="connsiteY9" fmla="*/ 1800200 h 1800200"/>
              <a:gd name="connsiteX10" fmla="*/ 404771 w 2385177"/>
              <a:gd name="connsiteY10" fmla="*/ 1800200 h 1800200"/>
              <a:gd name="connsiteX11" fmla="*/ 8690 w 2385177"/>
              <a:gd name="connsiteY11" fmla="*/ 1800200 h 1800200"/>
              <a:gd name="connsiteX12" fmla="*/ 8690 w 2385177"/>
              <a:gd name="connsiteY12" fmla="*/ 1500167 h 1800200"/>
              <a:gd name="connsiteX13" fmla="*/ 8690 w 2385177"/>
              <a:gd name="connsiteY13" fmla="*/ 1050117 h 1800200"/>
              <a:gd name="connsiteX14" fmla="*/ 8690 w 2385177"/>
              <a:gd name="connsiteY14" fmla="*/ 1050117 h 1800200"/>
              <a:gd name="connsiteX15" fmla="*/ 0 w 2385177"/>
              <a:gd name="connsiteY15" fmla="*/ 481072 h 1800200"/>
              <a:gd name="connsiteX16" fmla="*/ 8690 w 2385177"/>
              <a:gd name="connsiteY16" fmla="*/ 0 h 1800200"/>
              <a:gd name="connsiteX0" fmla="*/ 16750 w 2393237"/>
              <a:gd name="connsiteY0" fmla="*/ 0 h 1800200"/>
              <a:gd name="connsiteX1" fmla="*/ 412831 w 2393237"/>
              <a:gd name="connsiteY1" fmla="*/ 0 h 1800200"/>
              <a:gd name="connsiteX2" fmla="*/ 412831 w 2393237"/>
              <a:gd name="connsiteY2" fmla="*/ 0 h 1800200"/>
              <a:gd name="connsiteX3" fmla="*/ 1006953 w 2393237"/>
              <a:gd name="connsiteY3" fmla="*/ 0 h 1800200"/>
              <a:gd name="connsiteX4" fmla="*/ 2393237 w 2393237"/>
              <a:gd name="connsiteY4" fmla="*/ 0 h 1800200"/>
              <a:gd name="connsiteX5" fmla="*/ 2393237 w 2393237"/>
              <a:gd name="connsiteY5" fmla="*/ 1050117 h 1800200"/>
              <a:gd name="connsiteX6" fmla="*/ 2393237 w 2393237"/>
              <a:gd name="connsiteY6" fmla="*/ 1050117 h 1800200"/>
              <a:gd name="connsiteX7" fmla="*/ 2393237 w 2393237"/>
              <a:gd name="connsiteY7" fmla="*/ 1500167 h 1800200"/>
              <a:gd name="connsiteX8" fmla="*/ 2393237 w 2393237"/>
              <a:gd name="connsiteY8" fmla="*/ 1800200 h 1800200"/>
              <a:gd name="connsiteX9" fmla="*/ 1006953 w 2393237"/>
              <a:gd name="connsiteY9" fmla="*/ 1800200 h 1800200"/>
              <a:gd name="connsiteX10" fmla="*/ 412831 w 2393237"/>
              <a:gd name="connsiteY10" fmla="*/ 1800200 h 1800200"/>
              <a:gd name="connsiteX11" fmla="*/ 16750 w 2393237"/>
              <a:gd name="connsiteY11" fmla="*/ 1800200 h 1800200"/>
              <a:gd name="connsiteX12" fmla="*/ 16750 w 2393237"/>
              <a:gd name="connsiteY12" fmla="*/ 1500167 h 1800200"/>
              <a:gd name="connsiteX13" fmla="*/ 16750 w 2393237"/>
              <a:gd name="connsiteY13" fmla="*/ 1050117 h 1800200"/>
              <a:gd name="connsiteX14" fmla="*/ 16750 w 2393237"/>
              <a:gd name="connsiteY14" fmla="*/ 1050117 h 1800200"/>
              <a:gd name="connsiteX15" fmla="*/ 0 w 2393237"/>
              <a:gd name="connsiteY15" fmla="*/ 733413 h 1800200"/>
              <a:gd name="connsiteX16" fmla="*/ 8060 w 2393237"/>
              <a:gd name="connsiteY16" fmla="*/ 481072 h 1800200"/>
              <a:gd name="connsiteX17" fmla="*/ 16750 w 2393237"/>
              <a:gd name="connsiteY17" fmla="*/ 0 h 1800200"/>
              <a:gd name="connsiteX0" fmla="*/ 16750 w 2393237"/>
              <a:gd name="connsiteY0" fmla="*/ 0 h 1800200"/>
              <a:gd name="connsiteX1" fmla="*/ 412831 w 2393237"/>
              <a:gd name="connsiteY1" fmla="*/ 0 h 1800200"/>
              <a:gd name="connsiteX2" fmla="*/ 412831 w 2393237"/>
              <a:gd name="connsiteY2" fmla="*/ 0 h 1800200"/>
              <a:gd name="connsiteX3" fmla="*/ 1006953 w 2393237"/>
              <a:gd name="connsiteY3" fmla="*/ 0 h 1800200"/>
              <a:gd name="connsiteX4" fmla="*/ 2393237 w 2393237"/>
              <a:gd name="connsiteY4" fmla="*/ 0 h 1800200"/>
              <a:gd name="connsiteX5" fmla="*/ 2393237 w 2393237"/>
              <a:gd name="connsiteY5" fmla="*/ 1050117 h 1800200"/>
              <a:gd name="connsiteX6" fmla="*/ 2393237 w 2393237"/>
              <a:gd name="connsiteY6" fmla="*/ 1050117 h 1800200"/>
              <a:gd name="connsiteX7" fmla="*/ 2393237 w 2393237"/>
              <a:gd name="connsiteY7" fmla="*/ 1500167 h 1800200"/>
              <a:gd name="connsiteX8" fmla="*/ 2393237 w 2393237"/>
              <a:gd name="connsiteY8" fmla="*/ 1800200 h 1800200"/>
              <a:gd name="connsiteX9" fmla="*/ 1006953 w 2393237"/>
              <a:gd name="connsiteY9" fmla="*/ 1800200 h 1800200"/>
              <a:gd name="connsiteX10" fmla="*/ 412831 w 2393237"/>
              <a:gd name="connsiteY10" fmla="*/ 1800200 h 1800200"/>
              <a:gd name="connsiteX11" fmla="*/ 16750 w 2393237"/>
              <a:gd name="connsiteY11" fmla="*/ 1800200 h 1800200"/>
              <a:gd name="connsiteX12" fmla="*/ 16750 w 2393237"/>
              <a:gd name="connsiteY12" fmla="*/ 1500167 h 1800200"/>
              <a:gd name="connsiteX13" fmla="*/ 16750 w 2393237"/>
              <a:gd name="connsiteY13" fmla="*/ 1050117 h 1800200"/>
              <a:gd name="connsiteX14" fmla="*/ 16750 w 2393237"/>
              <a:gd name="connsiteY14" fmla="*/ 1050117 h 1800200"/>
              <a:gd name="connsiteX15" fmla="*/ 0 w 2393237"/>
              <a:gd name="connsiteY15" fmla="*/ 733413 h 1800200"/>
              <a:gd name="connsiteX16" fmla="*/ 1 w 2393237"/>
              <a:gd name="connsiteY16" fmla="*/ 619682 h 1800200"/>
              <a:gd name="connsiteX17" fmla="*/ 8060 w 2393237"/>
              <a:gd name="connsiteY17" fmla="*/ 481072 h 1800200"/>
              <a:gd name="connsiteX18" fmla="*/ 16750 w 2393237"/>
              <a:gd name="connsiteY18" fmla="*/ 0 h 1800200"/>
              <a:gd name="connsiteX0" fmla="*/ 16750 w 2393237"/>
              <a:gd name="connsiteY0" fmla="*/ 0 h 1800200"/>
              <a:gd name="connsiteX1" fmla="*/ 412831 w 2393237"/>
              <a:gd name="connsiteY1" fmla="*/ 0 h 1800200"/>
              <a:gd name="connsiteX2" fmla="*/ 412831 w 2393237"/>
              <a:gd name="connsiteY2" fmla="*/ 0 h 1800200"/>
              <a:gd name="connsiteX3" fmla="*/ 1006953 w 2393237"/>
              <a:gd name="connsiteY3" fmla="*/ 0 h 1800200"/>
              <a:gd name="connsiteX4" fmla="*/ 2393237 w 2393237"/>
              <a:gd name="connsiteY4" fmla="*/ 0 h 1800200"/>
              <a:gd name="connsiteX5" fmla="*/ 2393237 w 2393237"/>
              <a:gd name="connsiteY5" fmla="*/ 1050117 h 1800200"/>
              <a:gd name="connsiteX6" fmla="*/ 2393237 w 2393237"/>
              <a:gd name="connsiteY6" fmla="*/ 1050117 h 1800200"/>
              <a:gd name="connsiteX7" fmla="*/ 2393237 w 2393237"/>
              <a:gd name="connsiteY7" fmla="*/ 1500167 h 1800200"/>
              <a:gd name="connsiteX8" fmla="*/ 2393237 w 2393237"/>
              <a:gd name="connsiteY8" fmla="*/ 1800200 h 1800200"/>
              <a:gd name="connsiteX9" fmla="*/ 1006953 w 2393237"/>
              <a:gd name="connsiteY9" fmla="*/ 1800200 h 1800200"/>
              <a:gd name="connsiteX10" fmla="*/ 412831 w 2393237"/>
              <a:gd name="connsiteY10" fmla="*/ 1800200 h 1800200"/>
              <a:gd name="connsiteX11" fmla="*/ 16750 w 2393237"/>
              <a:gd name="connsiteY11" fmla="*/ 1800200 h 1800200"/>
              <a:gd name="connsiteX12" fmla="*/ 16750 w 2393237"/>
              <a:gd name="connsiteY12" fmla="*/ 1500167 h 1800200"/>
              <a:gd name="connsiteX13" fmla="*/ 16750 w 2393237"/>
              <a:gd name="connsiteY13" fmla="*/ 1050117 h 1800200"/>
              <a:gd name="connsiteX14" fmla="*/ 16750 w 2393237"/>
              <a:gd name="connsiteY14" fmla="*/ 1050117 h 1800200"/>
              <a:gd name="connsiteX15" fmla="*/ 0 w 2393237"/>
              <a:gd name="connsiteY15" fmla="*/ 733413 h 1800200"/>
              <a:gd name="connsiteX16" fmla="*/ 1 w 2393237"/>
              <a:gd name="connsiteY16" fmla="*/ 619682 h 1800200"/>
              <a:gd name="connsiteX17" fmla="*/ 8060 w 2393237"/>
              <a:gd name="connsiteY17" fmla="*/ 481072 h 1800200"/>
              <a:gd name="connsiteX18" fmla="*/ 16750 w 2393237"/>
              <a:gd name="connsiteY18" fmla="*/ 0 h 1800200"/>
              <a:gd name="connsiteX0" fmla="*/ 16750 w 2393237"/>
              <a:gd name="connsiteY0" fmla="*/ 0 h 1800200"/>
              <a:gd name="connsiteX1" fmla="*/ 412831 w 2393237"/>
              <a:gd name="connsiteY1" fmla="*/ 0 h 1800200"/>
              <a:gd name="connsiteX2" fmla="*/ 412831 w 2393237"/>
              <a:gd name="connsiteY2" fmla="*/ 0 h 1800200"/>
              <a:gd name="connsiteX3" fmla="*/ 1006953 w 2393237"/>
              <a:gd name="connsiteY3" fmla="*/ 0 h 1800200"/>
              <a:gd name="connsiteX4" fmla="*/ 2393237 w 2393237"/>
              <a:gd name="connsiteY4" fmla="*/ 0 h 1800200"/>
              <a:gd name="connsiteX5" fmla="*/ 2393237 w 2393237"/>
              <a:gd name="connsiteY5" fmla="*/ 1050117 h 1800200"/>
              <a:gd name="connsiteX6" fmla="*/ 2393237 w 2393237"/>
              <a:gd name="connsiteY6" fmla="*/ 1050117 h 1800200"/>
              <a:gd name="connsiteX7" fmla="*/ 2393237 w 2393237"/>
              <a:gd name="connsiteY7" fmla="*/ 1500167 h 1800200"/>
              <a:gd name="connsiteX8" fmla="*/ 2393237 w 2393237"/>
              <a:gd name="connsiteY8" fmla="*/ 1800200 h 1800200"/>
              <a:gd name="connsiteX9" fmla="*/ 1006953 w 2393237"/>
              <a:gd name="connsiteY9" fmla="*/ 1800200 h 1800200"/>
              <a:gd name="connsiteX10" fmla="*/ 412831 w 2393237"/>
              <a:gd name="connsiteY10" fmla="*/ 1800200 h 1800200"/>
              <a:gd name="connsiteX11" fmla="*/ 16750 w 2393237"/>
              <a:gd name="connsiteY11" fmla="*/ 1800200 h 1800200"/>
              <a:gd name="connsiteX12" fmla="*/ 16750 w 2393237"/>
              <a:gd name="connsiteY12" fmla="*/ 1500167 h 1800200"/>
              <a:gd name="connsiteX13" fmla="*/ 16750 w 2393237"/>
              <a:gd name="connsiteY13" fmla="*/ 1050117 h 1800200"/>
              <a:gd name="connsiteX14" fmla="*/ 16750 w 2393237"/>
              <a:gd name="connsiteY14" fmla="*/ 1050117 h 1800200"/>
              <a:gd name="connsiteX15" fmla="*/ 0 w 2393237"/>
              <a:gd name="connsiteY15" fmla="*/ 733413 h 1800200"/>
              <a:gd name="connsiteX16" fmla="*/ 1 w 2393237"/>
              <a:gd name="connsiteY16" fmla="*/ 619682 h 1800200"/>
              <a:gd name="connsiteX17" fmla="*/ 8060 w 2393237"/>
              <a:gd name="connsiteY17" fmla="*/ 481072 h 1800200"/>
              <a:gd name="connsiteX18" fmla="*/ 16750 w 2393237"/>
              <a:gd name="connsiteY18" fmla="*/ 0 h 1800200"/>
              <a:gd name="connsiteX0" fmla="*/ 243741 w 2620228"/>
              <a:gd name="connsiteY0" fmla="*/ 0 h 1800200"/>
              <a:gd name="connsiteX1" fmla="*/ 639822 w 2620228"/>
              <a:gd name="connsiteY1" fmla="*/ 0 h 1800200"/>
              <a:gd name="connsiteX2" fmla="*/ 639822 w 2620228"/>
              <a:gd name="connsiteY2" fmla="*/ 0 h 1800200"/>
              <a:gd name="connsiteX3" fmla="*/ 1233944 w 2620228"/>
              <a:gd name="connsiteY3" fmla="*/ 0 h 1800200"/>
              <a:gd name="connsiteX4" fmla="*/ 2620228 w 2620228"/>
              <a:gd name="connsiteY4" fmla="*/ 0 h 1800200"/>
              <a:gd name="connsiteX5" fmla="*/ 2620228 w 2620228"/>
              <a:gd name="connsiteY5" fmla="*/ 1050117 h 1800200"/>
              <a:gd name="connsiteX6" fmla="*/ 2620228 w 2620228"/>
              <a:gd name="connsiteY6" fmla="*/ 1050117 h 1800200"/>
              <a:gd name="connsiteX7" fmla="*/ 2620228 w 2620228"/>
              <a:gd name="connsiteY7" fmla="*/ 1500167 h 1800200"/>
              <a:gd name="connsiteX8" fmla="*/ 2620228 w 2620228"/>
              <a:gd name="connsiteY8" fmla="*/ 1800200 h 1800200"/>
              <a:gd name="connsiteX9" fmla="*/ 1233944 w 2620228"/>
              <a:gd name="connsiteY9" fmla="*/ 1800200 h 1800200"/>
              <a:gd name="connsiteX10" fmla="*/ 639822 w 2620228"/>
              <a:gd name="connsiteY10" fmla="*/ 1800200 h 1800200"/>
              <a:gd name="connsiteX11" fmla="*/ 243741 w 2620228"/>
              <a:gd name="connsiteY11" fmla="*/ 1800200 h 1800200"/>
              <a:gd name="connsiteX12" fmla="*/ 243741 w 2620228"/>
              <a:gd name="connsiteY12" fmla="*/ 1500167 h 1800200"/>
              <a:gd name="connsiteX13" fmla="*/ 243741 w 2620228"/>
              <a:gd name="connsiteY13" fmla="*/ 1050117 h 1800200"/>
              <a:gd name="connsiteX14" fmla="*/ 243741 w 2620228"/>
              <a:gd name="connsiteY14" fmla="*/ 1050117 h 1800200"/>
              <a:gd name="connsiteX15" fmla="*/ 226991 w 2620228"/>
              <a:gd name="connsiteY15" fmla="*/ 733413 h 1800200"/>
              <a:gd name="connsiteX16" fmla="*/ 0 w 2620228"/>
              <a:gd name="connsiteY16" fmla="*/ 617979 h 1800200"/>
              <a:gd name="connsiteX17" fmla="*/ 235051 w 2620228"/>
              <a:gd name="connsiteY17" fmla="*/ 481072 h 1800200"/>
              <a:gd name="connsiteX18" fmla="*/ 243741 w 2620228"/>
              <a:gd name="connsiteY18" fmla="*/ 0 h 1800200"/>
              <a:gd name="connsiteX0" fmla="*/ 243741 w 2620228"/>
              <a:gd name="connsiteY0" fmla="*/ 0 h 1800200"/>
              <a:gd name="connsiteX1" fmla="*/ 639822 w 2620228"/>
              <a:gd name="connsiteY1" fmla="*/ 0 h 1800200"/>
              <a:gd name="connsiteX2" fmla="*/ 639822 w 2620228"/>
              <a:gd name="connsiteY2" fmla="*/ 0 h 1800200"/>
              <a:gd name="connsiteX3" fmla="*/ 1233944 w 2620228"/>
              <a:gd name="connsiteY3" fmla="*/ 0 h 1800200"/>
              <a:gd name="connsiteX4" fmla="*/ 2620228 w 2620228"/>
              <a:gd name="connsiteY4" fmla="*/ 0 h 1800200"/>
              <a:gd name="connsiteX5" fmla="*/ 2620228 w 2620228"/>
              <a:gd name="connsiteY5" fmla="*/ 1050117 h 1800200"/>
              <a:gd name="connsiteX6" fmla="*/ 2620228 w 2620228"/>
              <a:gd name="connsiteY6" fmla="*/ 1050117 h 1800200"/>
              <a:gd name="connsiteX7" fmla="*/ 2620228 w 2620228"/>
              <a:gd name="connsiteY7" fmla="*/ 1500167 h 1800200"/>
              <a:gd name="connsiteX8" fmla="*/ 2620228 w 2620228"/>
              <a:gd name="connsiteY8" fmla="*/ 1800200 h 1800200"/>
              <a:gd name="connsiteX9" fmla="*/ 1233944 w 2620228"/>
              <a:gd name="connsiteY9" fmla="*/ 1800200 h 1800200"/>
              <a:gd name="connsiteX10" fmla="*/ 639822 w 2620228"/>
              <a:gd name="connsiteY10" fmla="*/ 1800200 h 1800200"/>
              <a:gd name="connsiteX11" fmla="*/ 243741 w 2620228"/>
              <a:gd name="connsiteY11" fmla="*/ 1800200 h 1800200"/>
              <a:gd name="connsiteX12" fmla="*/ 243741 w 2620228"/>
              <a:gd name="connsiteY12" fmla="*/ 1500167 h 1800200"/>
              <a:gd name="connsiteX13" fmla="*/ 243741 w 2620228"/>
              <a:gd name="connsiteY13" fmla="*/ 1050117 h 1800200"/>
              <a:gd name="connsiteX14" fmla="*/ 243741 w 2620228"/>
              <a:gd name="connsiteY14" fmla="*/ 1050117 h 1800200"/>
              <a:gd name="connsiteX15" fmla="*/ 226991 w 2620228"/>
              <a:gd name="connsiteY15" fmla="*/ 733413 h 1800200"/>
              <a:gd name="connsiteX16" fmla="*/ 0 w 2620228"/>
              <a:gd name="connsiteY16" fmla="*/ 617979 h 1800200"/>
              <a:gd name="connsiteX17" fmla="*/ 235051 w 2620228"/>
              <a:gd name="connsiteY17" fmla="*/ 481072 h 1800200"/>
              <a:gd name="connsiteX18" fmla="*/ 243741 w 2620228"/>
              <a:gd name="connsiteY18" fmla="*/ 0 h 1800200"/>
              <a:gd name="connsiteX0" fmla="*/ 243741 w 2620228"/>
              <a:gd name="connsiteY0" fmla="*/ 0 h 1800200"/>
              <a:gd name="connsiteX1" fmla="*/ 639822 w 2620228"/>
              <a:gd name="connsiteY1" fmla="*/ 0 h 1800200"/>
              <a:gd name="connsiteX2" fmla="*/ 639822 w 2620228"/>
              <a:gd name="connsiteY2" fmla="*/ 0 h 1800200"/>
              <a:gd name="connsiteX3" fmla="*/ 1233944 w 2620228"/>
              <a:gd name="connsiteY3" fmla="*/ 0 h 1800200"/>
              <a:gd name="connsiteX4" fmla="*/ 2620228 w 2620228"/>
              <a:gd name="connsiteY4" fmla="*/ 0 h 1800200"/>
              <a:gd name="connsiteX5" fmla="*/ 2620228 w 2620228"/>
              <a:gd name="connsiteY5" fmla="*/ 1050117 h 1800200"/>
              <a:gd name="connsiteX6" fmla="*/ 2620228 w 2620228"/>
              <a:gd name="connsiteY6" fmla="*/ 1050117 h 1800200"/>
              <a:gd name="connsiteX7" fmla="*/ 2620228 w 2620228"/>
              <a:gd name="connsiteY7" fmla="*/ 1500167 h 1800200"/>
              <a:gd name="connsiteX8" fmla="*/ 2620228 w 2620228"/>
              <a:gd name="connsiteY8" fmla="*/ 1800200 h 1800200"/>
              <a:gd name="connsiteX9" fmla="*/ 1233944 w 2620228"/>
              <a:gd name="connsiteY9" fmla="*/ 1800200 h 1800200"/>
              <a:gd name="connsiteX10" fmla="*/ 639822 w 2620228"/>
              <a:gd name="connsiteY10" fmla="*/ 1800200 h 1800200"/>
              <a:gd name="connsiteX11" fmla="*/ 243741 w 2620228"/>
              <a:gd name="connsiteY11" fmla="*/ 1800200 h 1800200"/>
              <a:gd name="connsiteX12" fmla="*/ 243741 w 2620228"/>
              <a:gd name="connsiteY12" fmla="*/ 1500167 h 1800200"/>
              <a:gd name="connsiteX13" fmla="*/ 243741 w 2620228"/>
              <a:gd name="connsiteY13" fmla="*/ 1050117 h 1800200"/>
              <a:gd name="connsiteX14" fmla="*/ 243741 w 2620228"/>
              <a:gd name="connsiteY14" fmla="*/ 1050117 h 1800200"/>
              <a:gd name="connsiteX15" fmla="*/ 226991 w 2620228"/>
              <a:gd name="connsiteY15" fmla="*/ 733413 h 1800200"/>
              <a:gd name="connsiteX16" fmla="*/ 0 w 2620228"/>
              <a:gd name="connsiteY16" fmla="*/ 617979 h 1800200"/>
              <a:gd name="connsiteX17" fmla="*/ 235051 w 2620228"/>
              <a:gd name="connsiteY17" fmla="*/ 481072 h 1800200"/>
              <a:gd name="connsiteX18" fmla="*/ 243741 w 2620228"/>
              <a:gd name="connsiteY18" fmla="*/ 0 h 1800200"/>
              <a:gd name="connsiteX0" fmla="*/ 243741 w 2620228"/>
              <a:gd name="connsiteY0" fmla="*/ 0 h 1800200"/>
              <a:gd name="connsiteX1" fmla="*/ 639822 w 2620228"/>
              <a:gd name="connsiteY1" fmla="*/ 0 h 1800200"/>
              <a:gd name="connsiteX2" fmla="*/ 639822 w 2620228"/>
              <a:gd name="connsiteY2" fmla="*/ 0 h 1800200"/>
              <a:gd name="connsiteX3" fmla="*/ 1233944 w 2620228"/>
              <a:gd name="connsiteY3" fmla="*/ 0 h 1800200"/>
              <a:gd name="connsiteX4" fmla="*/ 2620228 w 2620228"/>
              <a:gd name="connsiteY4" fmla="*/ 0 h 1800200"/>
              <a:gd name="connsiteX5" fmla="*/ 2620228 w 2620228"/>
              <a:gd name="connsiteY5" fmla="*/ 1050117 h 1800200"/>
              <a:gd name="connsiteX6" fmla="*/ 2620228 w 2620228"/>
              <a:gd name="connsiteY6" fmla="*/ 1050117 h 1800200"/>
              <a:gd name="connsiteX7" fmla="*/ 2620228 w 2620228"/>
              <a:gd name="connsiteY7" fmla="*/ 1500167 h 1800200"/>
              <a:gd name="connsiteX8" fmla="*/ 2620228 w 2620228"/>
              <a:gd name="connsiteY8" fmla="*/ 1800200 h 1800200"/>
              <a:gd name="connsiteX9" fmla="*/ 1233944 w 2620228"/>
              <a:gd name="connsiteY9" fmla="*/ 1800200 h 1800200"/>
              <a:gd name="connsiteX10" fmla="*/ 639822 w 2620228"/>
              <a:gd name="connsiteY10" fmla="*/ 1800200 h 1800200"/>
              <a:gd name="connsiteX11" fmla="*/ 243741 w 2620228"/>
              <a:gd name="connsiteY11" fmla="*/ 1800200 h 1800200"/>
              <a:gd name="connsiteX12" fmla="*/ 243741 w 2620228"/>
              <a:gd name="connsiteY12" fmla="*/ 1500167 h 1800200"/>
              <a:gd name="connsiteX13" fmla="*/ 243741 w 2620228"/>
              <a:gd name="connsiteY13" fmla="*/ 1050117 h 1800200"/>
              <a:gd name="connsiteX14" fmla="*/ 243741 w 2620228"/>
              <a:gd name="connsiteY14" fmla="*/ 1050117 h 1800200"/>
              <a:gd name="connsiteX15" fmla="*/ 226991 w 2620228"/>
              <a:gd name="connsiteY15" fmla="*/ 733413 h 1800200"/>
              <a:gd name="connsiteX16" fmla="*/ 0 w 2620228"/>
              <a:gd name="connsiteY16" fmla="*/ 617979 h 1800200"/>
              <a:gd name="connsiteX17" fmla="*/ 235051 w 2620228"/>
              <a:gd name="connsiteY17" fmla="*/ 481072 h 1800200"/>
              <a:gd name="connsiteX18" fmla="*/ 243741 w 2620228"/>
              <a:gd name="connsiteY18" fmla="*/ 0 h 1800200"/>
              <a:gd name="connsiteX0" fmla="*/ 243740 w 2620227"/>
              <a:gd name="connsiteY0" fmla="*/ 0 h 1800200"/>
              <a:gd name="connsiteX1" fmla="*/ 639821 w 2620227"/>
              <a:gd name="connsiteY1" fmla="*/ 0 h 1800200"/>
              <a:gd name="connsiteX2" fmla="*/ 639821 w 2620227"/>
              <a:gd name="connsiteY2" fmla="*/ 0 h 1800200"/>
              <a:gd name="connsiteX3" fmla="*/ 1233943 w 2620227"/>
              <a:gd name="connsiteY3" fmla="*/ 0 h 1800200"/>
              <a:gd name="connsiteX4" fmla="*/ 2620227 w 2620227"/>
              <a:gd name="connsiteY4" fmla="*/ 0 h 1800200"/>
              <a:gd name="connsiteX5" fmla="*/ 2620227 w 2620227"/>
              <a:gd name="connsiteY5" fmla="*/ 1050117 h 1800200"/>
              <a:gd name="connsiteX6" fmla="*/ 2620227 w 2620227"/>
              <a:gd name="connsiteY6" fmla="*/ 1050117 h 1800200"/>
              <a:gd name="connsiteX7" fmla="*/ 2620227 w 2620227"/>
              <a:gd name="connsiteY7" fmla="*/ 1500167 h 1800200"/>
              <a:gd name="connsiteX8" fmla="*/ 2620227 w 2620227"/>
              <a:gd name="connsiteY8" fmla="*/ 1800200 h 1800200"/>
              <a:gd name="connsiteX9" fmla="*/ 1233943 w 2620227"/>
              <a:gd name="connsiteY9" fmla="*/ 1800200 h 1800200"/>
              <a:gd name="connsiteX10" fmla="*/ 639821 w 2620227"/>
              <a:gd name="connsiteY10" fmla="*/ 1800200 h 1800200"/>
              <a:gd name="connsiteX11" fmla="*/ 243740 w 2620227"/>
              <a:gd name="connsiteY11" fmla="*/ 1800200 h 1800200"/>
              <a:gd name="connsiteX12" fmla="*/ 243740 w 2620227"/>
              <a:gd name="connsiteY12" fmla="*/ 1500167 h 1800200"/>
              <a:gd name="connsiteX13" fmla="*/ 243740 w 2620227"/>
              <a:gd name="connsiteY13" fmla="*/ 1050117 h 1800200"/>
              <a:gd name="connsiteX14" fmla="*/ 243740 w 2620227"/>
              <a:gd name="connsiteY14" fmla="*/ 1050117 h 1800200"/>
              <a:gd name="connsiteX15" fmla="*/ 226990 w 2620227"/>
              <a:gd name="connsiteY15" fmla="*/ 733413 h 1800200"/>
              <a:gd name="connsiteX16" fmla="*/ 0 w 2620227"/>
              <a:gd name="connsiteY16" fmla="*/ 591110 h 1800200"/>
              <a:gd name="connsiteX17" fmla="*/ 235050 w 2620227"/>
              <a:gd name="connsiteY17" fmla="*/ 481072 h 1800200"/>
              <a:gd name="connsiteX18" fmla="*/ 243740 w 2620227"/>
              <a:gd name="connsiteY18" fmla="*/ 0 h 1800200"/>
              <a:gd name="connsiteX0" fmla="*/ 243740 w 2620227"/>
              <a:gd name="connsiteY0" fmla="*/ 0 h 1800200"/>
              <a:gd name="connsiteX1" fmla="*/ 639821 w 2620227"/>
              <a:gd name="connsiteY1" fmla="*/ 0 h 1800200"/>
              <a:gd name="connsiteX2" fmla="*/ 639821 w 2620227"/>
              <a:gd name="connsiteY2" fmla="*/ 0 h 1800200"/>
              <a:gd name="connsiteX3" fmla="*/ 1233943 w 2620227"/>
              <a:gd name="connsiteY3" fmla="*/ 0 h 1800200"/>
              <a:gd name="connsiteX4" fmla="*/ 2620227 w 2620227"/>
              <a:gd name="connsiteY4" fmla="*/ 0 h 1800200"/>
              <a:gd name="connsiteX5" fmla="*/ 2620227 w 2620227"/>
              <a:gd name="connsiteY5" fmla="*/ 1050117 h 1800200"/>
              <a:gd name="connsiteX6" fmla="*/ 2620227 w 2620227"/>
              <a:gd name="connsiteY6" fmla="*/ 1050117 h 1800200"/>
              <a:gd name="connsiteX7" fmla="*/ 2620227 w 2620227"/>
              <a:gd name="connsiteY7" fmla="*/ 1500167 h 1800200"/>
              <a:gd name="connsiteX8" fmla="*/ 2620227 w 2620227"/>
              <a:gd name="connsiteY8" fmla="*/ 1800200 h 1800200"/>
              <a:gd name="connsiteX9" fmla="*/ 1233943 w 2620227"/>
              <a:gd name="connsiteY9" fmla="*/ 1800200 h 1800200"/>
              <a:gd name="connsiteX10" fmla="*/ 639821 w 2620227"/>
              <a:gd name="connsiteY10" fmla="*/ 1800200 h 1800200"/>
              <a:gd name="connsiteX11" fmla="*/ 243740 w 2620227"/>
              <a:gd name="connsiteY11" fmla="*/ 1800200 h 1800200"/>
              <a:gd name="connsiteX12" fmla="*/ 243740 w 2620227"/>
              <a:gd name="connsiteY12" fmla="*/ 1500167 h 1800200"/>
              <a:gd name="connsiteX13" fmla="*/ 243740 w 2620227"/>
              <a:gd name="connsiteY13" fmla="*/ 1050117 h 1800200"/>
              <a:gd name="connsiteX14" fmla="*/ 243740 w 2620227"/>
              <a:gd name="connsiteY14" fmla="*/ 1050117 h 1800200"/>
              <a:gd name="connsiteX15" fmla="*/ 226990 w 2620227"/>
              <a:gd name="connsiteY15" fmla="*/ 733413 h 1800200"/>
              <a:gd name="connsiteX16" fmla="*/ 0 w 2620227"/>
              <a:gd name="connsiteY16" fmla="*/ 591110 h 1800200"/>
              <a:gd name="connsiteX17" fmla="*/ 235050 w 2620227"/>
              <a:gd name="connsiteY17" fmla="*/ 481072 h 1800200"/>
              <a:gd name="connsiteX18" fmla="*/ 243740 w 2620227"/>
              <a:gd name="connsiteY18" fmla="*/ 0 h 1800200"/>
              <a:gd name="connsiteX0" fmla="*/ 243740 w 2620227"/>
              <a:gd name="connsiteY0" fmla="*/ 0 h 1800200"/>
              <a:gd name="connsiteX1" fmla="*/ 639821 w 2620227"/>
              <a:gd name="connsiteY1" fmla="*/ 0 h 1800200"/>
              <a:gd name="connsiteX2" fmla="*/ 639821 w 2620227"/>
              <a:gd name="connsiteY2" fmla="*/ 0 h 1800200"/>
              <a:gd name="connsiteX3" fmla="*/ 1233943 w 2620227"/>
              <a:gd name="connsiteY3" fmla="*/ 0 h 1800200"/>
              <a:gd name="connsiteX4" fmla="*/ 2620227 w 2620227"/>
              <a:gd name="connsiteY4" fmla="*/ 0 h 1800200"/>
              <a:gd name="connsiteX5" fmla="*/ 2620227 w 2620227"/>
              <a:gd name="connsiteY5" fmla="*/ 1050117 h 1800200"/>
              <a:gd name="connsiteX6" fmla="*/ 2620227 w 2620227"/>
              <a:gd name="connsiteY6" fmla="*/ 1050117 h 1800200"/>
              <a:gd name="connsiteX7" fmla="*/ 2620227 w 2620227"/>
              <a:gd name="connsiteY7" fmla="*/ 1500167 h 1800200"/>
              <a:gd name="connsiteX8" fmla="*/ 2620227 w 2620227"/>
              <a:gd name="connsiteY8" fmla="*/ 1800200 h 1800200"/>
              <a:gd name="connsiteX9" fmla="*/ 1233943 w 2620227"/>
              <a:gd name="connsiteY9" fmla="*/ 1800200 h 1800200"/>
              <a:gd name="connsiteX10" fmla="*/ 639821 w 2620227"/>
              <a:gd name="connsiteY10" fmla="*/ 1800200 h 1800200"/>
              <a:gd name="connsiteX11" fmla="*/ 243740 w 2620227"/>
              <a:gd name="connsiteY11" fmla="*/ 1800200 h 1800200"/>
              <a:gd name="connsiteX12" fmla="*/ 243740 w 2620227"/>
              <a:gd name="connsiteY12" fmla="*/ 1500167 h 1800200"/>
              <a:gd name="connsiteX13" fmla="*/ 243740 w 2620227"/>
              <a:gd name="connsiteY13" fmla="*/ 1050117 h 1800200"/>
              <a:gd name="connsiteX14" fmla="*/ 243740 w 2620227"/>
              <a:gd name="connsiteY14" fmla="*/ 1050117 h 1800200"/>
              <a:gd name="connsiteX15" fmla="*/ 226990 w 2620227"/>
              <a:gd name="connsiteY15" fmla="*/ 733413 h 1800200"/>
              <a:gd name="connsiteX16" fmla="*/ 0 w 2620227"/>
              <a:gd name="connsiteY16" fmla="*/ 591110 h 1800200"/>
              <a:gd name="connsiteX17" fmla="*/ 235050 w 2620227"/>
              <a:gd name="connsiteY17" fmla="*/ 481072 h 1800200"/>
              <a:gd name="connsiteX18" fmla="*/ 243740 w 2620227"/>
              <a:gd name="connsiteY18" fmla="*/ 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20227" h="1800200">
                <a:moveTo>
                  <a:pt x="243740" y="0"/>
                </a:moveTo>
                <a:lnTo>
                  <a:pt x="639821" y="0"/>
                </a:lnTo>
                <a:lnTo>
                  <a:pt x="639821" y="0"/>
                </a:lnTo>
                <a:lnTo>
                  <a:pt x="1233943" y="0"/>
                </a:lnTo>
                <a:lnTo>
                  <a:pt x="2620227" y="0"/>
                </a:lnTo>
                <a:lnTo>
                  <a:pt x="2620227" y="1050117"/>
                </a:lnTo>
                <a:lnTo>
                  <a:pt x="2620227" y="1050117"/>
                </a:lnTo>
                <a:lnTo>
                  <a:pt x="2620227" y="1500167"/>
                </a:lnTo>
                <a:lnTo>
                  <a:pt x="2620227" y="1800200"/>
                </a:lnTo>
                <a:lnTo>
                  <a:pt x="1233943" y="1800200"/>
                </a:lnTo>
                <a:lnTo>
                  <a:pt x="639821" y="1800200"/>
                </a:lnTo>
                <a:lnTo>
                  <a:pt x="243740" y="1800200"/>
                </a:lnTo>
                <a:lnTo>
                  <a:pt x="243740" y="1500167"/>
                </a:lnTo>
                <a:lnTo>
                  <a:pt x="243740" y="1050117"/>
                </a:lnTo>
                <a:lnTo>
                  <a:pt x="243740" y="1050117"/>
                </a:lnTo>
                <a:lnTo>
                  <a:pt x="226990" y="733413"/>
                </a:lnTo>
                <a:cubicBezTo>
                  <a:pt x="226990" y="695503"/>
                  <a:pt x="255974" y="713459"/>
                  <a:pt x="0" y="591110"/>
                </a:cubicBezTo>
                <a:cubicBezTo>
                  <a:pt x="273360" y="471261"/>
                  <a:pt x="156700" y="517751"/>
                  <a:pt x="235050" y="481072"/>
                </a:cubicBezTo>
                <a:lnTo>
                  <a:pt x="243740" y="0"/>
                </a:lnTo>
                <a:close/>
              </a:path>
            </a:pathLst>
          </a:custGeom>
          <a:solidFill>
            <a:srgbClr val="F8971D">
              <a:alpha val="63137"/>
            </a:srgbClr>
          </a:solidFill>
        </p:spPr>
        <p:txBody>
          <a:bodyPr lIns="594360" tIns="914400">
            <a:normAutofit/>
          </a:bodyPr>
          <a:lstStyle>
            <a:lvl1pPr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166692" y="3524815"/>
            <a:ext cx="2160588" cy="1656183"/>
          </a:xfr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p Two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87624" y="4365943"/>
            <a:ext cx="152634" cy="585800"/>
          </a:xfrm>
          <a:prstGeom prst="rect">
            <a:avLst/>
          </a:prstGeom>
          <a:solidFill>
            <a:srgbClr val="F89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0" y="0"/>
            <a:ext cx="9144000" cy="42211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403648" y="4364583"/>
            <a:ext cx="4320058" cy="576585"/>
          </a:xfrm>
        </p:spPr>
        <p:txBody>
          <a:bodyPr/>
          <a:lstStyle>
            <a:lvl1pPr>
              <a:buNone/>
              <a:defRPr sz="3600" baseline="0"/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404590" y="5013177"/>
            <a:ext cx="6695802" cy="1152128"/>
          </a:xfrm>
        </p:spPr>
        <p:txBody>
          <a:bodyPr>
            <a:normAutofit/>
          </a:bodyPr>
          <a:lstStyle>
            <a:lvl1pPr>
              <a:buNone/>
              <a:defRPr sz="2000" baseline="0"/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0 Intro No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310" y="2636912"/>
            <a:ext cx="5249379" cy="1523568"/>
          </a:xfrm>
          <a:prstGeom prst="rect">
            <a:avLst/>
          </a:prstGeom>
          <a:effectLst>
            <a:reflection blurRad="6350" stA="9000" endPos="92000" dist="139700" dir="5400000" sy="-100000" algn="bl" rotWithShape="0"/>
          </a:effectLst>
        </p:spPr>
      </p:pic>
      <p:sp>
        <p:nvSpPr>
          <p:cNvPr id="4" name="TextBox 3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56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ircl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" y="0"/>
            <a:ext cx="9144002" cy="3699637"/>
          </a:xfrm>
          <a:prstGeom prst="rect">
            <a:avLst/>
          </a:prstGeom>
          <a:solidFill>
            <a:srgbClr val="F89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3707904" y="2852936"/>
            <a:ext cx="1728192" cy="1728192"/>
            <a:chOff x="1125605" y="2835541"/>
            <a:chExt cx="1728192" cy="1728192"/>
          </a:xfrm>
        </p:grpSpPr>
        <p:sp>
          <p:nvSpPr>
            <p:cNvPr id="22" name="Oval 21"/>
            <p:cNvSpPr/>
            <p:nvPr/>
          </p:nvSpPr>
          <p:spPr>
            <a:xfrm>
              <a:off x="1125605" y="2835541"/>
              <a:ext cx="1728192" cy="172819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187624" y="2897560"/>
              <a:ext cx="1604154" cy="1604154"/>
            </a:xfrm>
            <a:prstGeom prst="ellipse">
              <a:avLst/>
            </a:prstGeom>
            <a:solidFill>
              <a:schemeClr val="bg1"/>
            </a:solidFill>
            <a:ln w="28575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6228184" y="2852936"/>
            <a:ext cx="1728192" cy="1728192"/>
            <a:chOff x="1125605" y="2835541"/>
            <a:chExt cx="1728192" cy="1728192"/>
          </a:xfrm>
        </p:grpSpPr>
        <p:sp>
          <p:nvSpPr>
            <p:cNvPr id="25" name="Oval 24"/>
            <p:cNvSpPr/>
            <p:nvPr/>
          </p:nvSpPr>
          <p:spPr>
            <a:xfrm>
              <a:off x="1125605" y="2835541"/>
              <a:ext cx="1728192" cy="172819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187624" y="2897560"/>
              <a:ext cx="1604154" cy="16041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28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8" y="764704"/>
            <a:ext cx="8496944" cy="1080120"/>
          </a:xfrm>
        </p:spPr>
        <p:txBody>
          <a:bodyPr>
            <a:normAutofit/>
          </a:bodyPr>
          <a:lstStyle>
            <a:lvl1pPr algn="ctr">
              <a:buNone/>
              <a:defRPr sz="7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3 circle column</a:t>
            </a:r>
            <a:endParaRPr lang="en-US" dirty="0"/>
          </a:p>
        </p:txBody>
      </p:sp>
      <p:sp>
        <p:nvSpPr>
          <p:cNvPr id="33" name="Text Placeholder 2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87624" y="4653136"/>
            <a:ext cx="1728192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7" name="Text Placeholder 27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51920" y="4653136"/>
            <a:ext cx="1763688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9" name="Text Placeholder 27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264696" y="4653136"/>
            <a:ext cx="1763688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1" name="Text Placeholder 27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152128" y="5229200"/>
            <a:ext cx="1763688" cy="86409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2" name="Text Placeholder 27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851920" y="5229200"/>
            <a:ext cx="1763688" cy="86409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3" name="Text Placeholder 27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264696" y="5229200"/>
            <a:ext cx="1763688" cy="86409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7" name="Picture Placeholder 44"/>
          <p:cNvSpPr>
            <a:spLocks noGrp="1"/>
          </p:cNvSpPr>
          <p:nvPr>
            <p:ph type="pic" sz="quarter" idx="22"/>
          </p:nvPr>
        </p:nvSpPr>
        <p:spPr>
          <a:xfrm>
            <a:off x="3779912" y="2924944"/>
            <a:ext cx="1584176" cy="15841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8" name="Picture Placeholder 44"/>
          <p:cNvSpPr>
            <a:spLocks noGrp="1"/>
          </p:cNvSpPr>
          <p:nvPr>
            <p:ph type="pic" sz="quarter" idx="23"/>
          </p:nvPr>
        </p:nvSpPr>
        <p:spPr>
          <a:xfrm>
            <a:off x="6300192" y="2924944"/>
            <a:ext cx="1584176" cy="15841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1115616" y="2852936"/>
            <a:ext cx="1728192" cy="1728192"/>
            <a:chOff x="1125605" y="2835541"/>
            <a:chExt cx="1728192" cy="1728192"/>
          </a:xfrm>
        </p:grpSpPr>
        <p:sp>
          <p:nvSpPr>
            <p:cNvPr id="54" name="Oval 53"/>
            <p:cNvSpPr/>
            <p:nvPr/>
          </p:nvSpPr>
          <p:spPr>
            <a:xfrm>
              <a:off x="1125605" y="2835541"/>
              <a:ext cx="1728192" cy="172819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187624" y="2897560"/>
              <a:ext cx="1604154" cy="1604154"/>
            </a:xfrm>
            <a:prstGeom prst="ellipse">
              <a:avLst/>
            </a:prstGeom>
            <a:solidFill>
              <a:schemeClr val="bg1"/>
            </a:solidFill>
            <a:ln w="28575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56" name="Picture Placeholder 44"/>
          <p:cNvSpPr>
            <a:spLocks noGrp="1"/>
          </p:cNvSpPr>
          <p:nvPr>
            <p:ph type="pic" sz="quarter" idx="24"/>
          </p:nvPr>
        </p:nvSpPr>
        <p:spPr>
          <a:xfrm>
            <a:off x="1187624" y="2924944"/>
            <a:ext cx="1584176" cy="15841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0" name="Slide Number Placeholder 4"/>
          <p:cNvSpPr txBox="1">
            <a:spLocks/>
          </p:cNvSpPr>
          <p:nvPr userDrawn="1"/>
        </p:nvSpPr>
        <p:spPr>
          <a:xfrm>
            <a:off x="3644280" y="64617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ectangl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1456363" y="1407397"/>
            <a:ext cx="1800225" cy="3455988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3655164" y="1418890"/>
            <a:ext cx="1800225" cy="3455988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1200"/>
            </a:lvl1pPr>
          </a:lstStyle>
          <a:p>
            <a:r>
              <a:rPr lang="en-US" dirty="0" smtClean="0"/>
              <a:t>Click icon to insert picture</a:t>
            </a:r>
          </a:p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5836205" y="1448978"/>
            <a:ext cx="1800225" cy="3455988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insert picture</a:t>
            </a:r>
          </a:p>
          <a:p>
            <a:endParaRPr lang="en-US" dirty="0"/>
          </a:p>
        </p:txBody>
      </p:sp>
      <p:sp>
        <p:nvSpPr>
          <p:cNvPr id="16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99592" y="386761"/>
            <a:ext cx="7272808" cy="648072"/>
          </a:xfrm>
        </p:spPr>
        <p:txBody>
          <a:bodyPr>
            <a:noAutofit/>
          </a:bodyPr>
          <a:lstStyle>
            <a:lvl1pPr algn="ctr">
              <a:buNone/>
              <a:defRPr sz="4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3 rectangle column</a:t>
            </a:r>
            <a:endParaRPr lang="en-US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475656" y="5085184"/>
            <a:ext cx="1800200" cy="720080"/>
          </a:xfrm>
        </p:spPr>
        <p:txBody>
          <a:bodyPr>
            <a:normAutofit/>
          </a:bodyPr>
          <a:lstStyle>
            <a:lvl1pPr algn="ctr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3635896" y="5085184"/>
            <a:ext cx="1800200" cy="720080"/>
          </a:xfrm>
        </p:spPr>
        <p:txBody>
          <a:bodyPr>
            <a:normAutofit/>
          </a:bodyPr>
          <a:lstStyle>
            <a:lvl1pPr algn="ctr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5796136" y="5085184"/>
            <a:ext cx="1800200" cy="720080"/>
          </a:xfrm>
        </p:spPr>
        <p:txBody>
          <a:bodyPr>
            <a:normAutofit/>
          </a:bodyPr>
          <a:lstStyle>
            <a:lvl1pPr algn="ctr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548680"/>
            <a:ext cx="6624736" cy="792088"/>
          </a:xfrm>
        </p:spPr>
        <p:txBody>
          <a:bodyPr>
            <a:noAutofit/>
          </a:bodyPr>
          <a:lstStyle>
            <a:lvl1pPr algn="ctr">
              <a:buNone/>
              <a:defRPr sz="4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3 Columns with Pics</a:t>
            </a:r>
            <a:endParaRPr lang="en-US" dirty="0"/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403648" y="2276872"/>
            <a:ext cx="1403648" cy="288032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1403648" y="1484784"/>
            <a:ext cx="5904656" cy="576064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5724128" y="2276872"/>
            <a:ext cx="1403648" cy="288032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26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3716288" y="2276872"/>
            <a:ext cx="1403648" cy="288032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2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1403648" y="3933056"/>
            <a:ext cx="1944216" cy="187220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563888" y="3933056"/>
            <a:ext cx="1944216" cy="187220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5724128" y="3933056"/>
            <a:ext cx="1944216" cy="187220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1403350" y="2708523"/>
            <a:ext cx="1944688" cy="115252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3563888" y="2708920"/>
            <a:ext cx="1944688" cy="115252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5724128" y="2708920"/>
            <a:ext cx="1944688" cy="115252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476672"/>
            <a:ext cx="7128792" cy="648072"/>
          </a:xfrm>
        </p:spPr>
        <p:txBody>
          <a:bodyPr>
            <a:noAutofit/>
          </a:bodyPr>
          <a:lstStyle>
            <a:lvl1pPr algn="ctr">
              <a:buNone/>
              <a:defRPr sz="4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Small Icon List</a:t>
            </a:r>
            <a:endParaRPr lang="en-US" dirty="0"/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403648" y="1484784"/>
            <a:ext cx="6552728" cy="432048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2" name="Picture Placeholder 43"/>
          <p:cNvSpPr>
            <a:spLocks noGrp="1"/>
          </p:cNvSpPr>
          <p:nvPr>
            <p:ph type="pic" sz="quarter" idx="13" hasCustomPrompt="1"/>
          </p:nvPr>
        </p:nvSpPr>
        <p:spPr>
          <a:xfrm>
            <a:off x="1547664" y="2276872"/>
            <a:ext cx="504056" cy="50405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3" name="Picture Placeholder 43"/>
          <p:cNvSpPr>
            <a:spLocks noGrp="1"/>
          </p:cNvSpPr>
          <p:nvPr>
            <p:ph type="pic" sz="quarter" idx="14" hasCustomPrompt="1"/>
          </p:nvPr>
        </p:nvSpPr>
        <p:spPr>
          <a:xfrm>
            <a:off x="1547664" y="3212976"/>
            <a:ext cx="504056" cy="50405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4" name="Picture Placeholder 43"/>
          <p:cNvSpPr>
            <a:spLocks noGrp="1"/>
          </p:cNvSpPr>
          <p:nvPr>
            <p:ph type="pic" sz="quarter" idx="15" hasCustomPrompt="1"/>
          </p:nvPr>
        </p:nvSpPr>
        <p:spPr>
          <a:xfrm>
            <a:off x="1547664" y="4149080"/>
            <a:ext cx="504056" cy="50405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4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2195736" y="2276872"/>
            <a:ext cx="2016224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50" name="Text Placeholder 27"/>
          <p:cNvSpPr>
            <a:spLocks noGrp="1"/>
          </p:cNvSpPr>
          <p:nvPr>
            <p:ph type="body" sz="quarter" idx="26" hasCustomPrompt="1"/>
          </p:nvPr>
        </p:nvSpPr>
        <p:spPr>
          <a:xfrm>
            <a:off x="2195736" y="3212976"/>
            <a:ext cx="2016224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51" name="Text Placeholder 27"/>
          <p:cNvSpPr>
            <a:spLocks noGrp="1"/>
          </p:cNvSpPr>
          <p:nvPr>
            <p:ph type="body" sz="quarter" idx="27" hasCustomPrompt="1"/>
          </p:nvPr>
        </p:nvSpPr>
        <p:spPr>
          <a:xfrm>
            <a:off x="2195736" y="4149080"/>
            <a:ext cx="2016010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52" name="Picture Placeholder 43"/>
          <p:cNvSpPr>
            <a:spLocks noGrp="1"/>
          </p:cNvSpPr>
          <p:nvPr>
            <p:ph type="pic" sz="quarter" idx="28" hasCustomPrompt="1"/>
          </p:nvPr>
        </p:nvSpPr>
        <p:spPr>
          <a:xfrm>
            <a:off x="5004048" y="2276872"/>
            <a:ext cx="504056" cy="50405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53" name="Picture Placeholder 43"/>
          <p:cNvSpPr>
            <a:spLocks noGrp="1"/>
          </p:cNvSpPr>
          <p:nvPr>
            <p:ph type="pic" sz="quarter" idx="29" hasCustomPrompt="1"/>
          </p:nvPr>
        </p:nvSpPr>
        <p:spPr>
          <a:xfrm>
            <a:off x="5004048" y="3212976"/>
            <a:ext cx="504056" cy="50405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54" name="Picture Placeholder 43"/>
          <p:cNvSpPr>
            <a:spLocks noGrp="1"/>
          </p:cNvSpPr>
          <p:nvPr>
            <p:ph type="pic" sz="quarter" idx="30" hasCustomPrompt="1"/>
          </p:nvPr>
        </p:nvSpPr>
        <p:spPr>
          <a:xfrm>
            <a:off x="5004048" y="4149080"/>
            <a:ext cx="504056" cy="50405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55" name="Text Placeholder 27"/>
          <p:cNvSpPr>
            <a:spLocks noGrp="1"/>
          </p:cNvSpPr>
          <p:nvPr>
            <p:ph type="body" sz="quarter" idx="31" hasCustomPrompt="1"/>
          </p:nvPr>
        </p:nvSpPr>
        <p:spPr>
          <a:xfrm>
            <a:off x="5652120" y="2276872"/>
            <a:ext cx="2088232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56" name="Text Placeholder 27"/>
          <p:cNvSpPr>
            <a:spLocks noGrp="1"/>
          </p:cNvSpPr>
          <p:nvPr>
            <p:ph type="body" sz="quarter" idx="32" hasCustomPrompt="1"/>
          </p:nvPr>
        </p:nvSpPr>
        <p:spPr>
          <a:xfrm>
            <a:off x="5652120" y="3212976"/>
            <a:ext cx="2088232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57" name="Text Placeholder 27"/>
          <p:cNvSpPr>
            <a:spLocks noGrp="1"/>
          </p:cNvSpPr>
          <p:nvPr>
            <p:ph type="body" sz="quarter" idx="33" hasCustomPrompt="1"/>
          </p:nvPr>
        </p:nvSpPr>
        <p:spPr>
          <a:xfrm>
            <a:off x="5652120" y="4149080"/>
            <a:ext cx="2088232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58" name="Text Placeholder 27"/>
          <p:cNvSpPr>
            <a:spLocks noGrp="1"/>
          </p:cNvSpPr>
          <p:nvPr>
            <p:ph type="body" sz="quarter" idx="34" hasCustomPrompt="1"/>
          </p:nvPr>
        </p:nvSpPr>
        <p:spPr>
          <a:xfrm>
            <a:off x="1403862" y="5085184"/>
            <a:ext cx="6408498" cy="79208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43608" y="512676"/>
            <a:ext cx="7056784" cy="648072"/>
          </a:xfrm>
        </p:spPr>
        <p:txBody>
          <a:bodyPr>
            <a:noAutofit/>
          </a:bodyPr>
          <a:lstStyle>
            <a:lvl1pPr algn="ctr">
              <a:buNone/>
              <a:defRPr sz="4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Medium Icon List</a:t>
            </a:r>
            <a:endParaRPr lang="en-US" dirty="0"/>
          </a:p>
        </p:txBody>
      </p:sp>
      <p:sp>
        <p:nvSpPr>
          <p:cNvPr id="42" name="Text Placeholder 2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403648" y="1484784"/>
            <a:ext cx="6408712" cy="432048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1475656" y="2276872"/>
            <a:ext cx="720080" cy="72008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5" name="Picture Placeholder 43"/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475656" y="3501008"/>
            <a:ext cx="720080" cy="72008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6" name="Picture Placeholder 43"/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1475656" y="4653136"/>
            <a:ext cx="720080" cy="72008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7" name="Picture Placeholder 43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4788024" y="2276872"/>
            <a:ext cx="720080" cy="72008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8" name="Picture Placeholder 43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4788024" y="3501008"/>
            <a:ext cx="720080" cy="72008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9" name="Picture Placeholder 43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4788024" y="4653136"/>
            <a:ext cx="720080" cy="72008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50" name="Text Placeholder 27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2276128" y="2348880"/>
            <a:ext cx="1143744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51" name="Text Placeholder 27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2276128" y="3573016"/>
            <a:ext cx="1143744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52" name="Text Placeholder 27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276128" y="4725144"/>
            <a:ext cx="1143744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53" name="Text Placeholder 27"/>
          <p:cNvSpPr>
            <a:spLocks noGrp="1"/>
          </p:cNvSpPr>
          <p:nvPr>
            <p:ph type="body" sz="quarter" idx="22" hasCustomPrompt="1"/>
          </p:nvPr>
        </p:nvSpPr>
        <p:spPr>
          <a:xfrm>
            <a:off x="5588496" y="2348880"/>
            <a:ext cx="1143744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54" name="Text Placeholder 27"/>
          <p:cNvSpPr>
            <a:spLocks noGrp="1"/>
          </p:cNvSpPr>
          <p:nvPr>
            <p:ph type="body" sz="quarter" idx="23" hasCustomPrompt="1"/>
          </p:nvPr>
        </p:nvSpPr>
        <p:spPr>
          <a:xfrm>
            <a:off x="5588496" y="3573016"/>
            <a:ext cx="1143744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55" name="Text Placeholder 27"/>
          <p:cNvSpPr>
            <a:spLocks noGrp="1"/>
          </p:cNvSpPr>
          <p:nvPr>
            <p:ph type="body" sz="quarter" idx="24" hasCustomPrompt="1"/>
          </p:nvPr>
        </p:nvSpPr>
        <p:spPr>
          <a:xfrm>
            <a:off x="5588496" y="4725144"/>
            <a:ext cx="1143744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59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2339752" y="2564904"/>
            <a:ext cx="2016224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60" name="Text Placeholder 27"/>
          <p:cNvSpPr>
            <a:spLocks noGrp="1"/>
          </p:cNvSpPr>
          <p:nvPr>
            <p:ph type="body" sz="quarter" idx="26" hasCustomPrompt="1"/>
          </p:nvPr>
        </p:nvSpPr>
        <p:spPr>
          <a:xfrm>
            <a:off x="2339752" y="3789040"/>
            <a:ext cx="1944216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61" name="Text Placeholder 27"/>
          <p:cNvSpPr>
            <a:spLocks noGrp="1"/>
          </p:cNvSpPr>
          <p:nvPr>
            <p:ph type="body" sz="quarter" idx="27" hasCustomPrompt="1"/>
          </p:nvPr>
        </p:nvSpPr>
        <p:spPr>
          <a:xfrm>
            <a:off x="2339752" y="4941168"/>
            <a:ext cx="2016224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62" name="Text Placehold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5652120" y="2564904"/>
            <a:ext cx="2016224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63" name="Text Placeholder 27"/>
          <p:cNvSpPr>
            <a:spLocks noGrp="1"/>
          </p:cNvSpPr>
          <p:nvPr>
            <p:ph type="body" sz="quarter" idx="29" hasCustomPrompt="1"/>
          </p:nvPr>
        </p:nvSpPr>
        <p:spPr>
          <a:xfrm>
            <a:off x="5652120" y="3789040"/>
            <a:ext cx="1944216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64" name="Text Placeholder 27"/>
          <p:cNvSpPr>
            <a:spLocks noGrp="1"/>
          </p:cNvSpPr>
          <p:nvPr>
            <p:ph type="body" sz="quarter" idx="30" hasCustomPrompt="1"/>
          </p:nvPr>
        </p:nvSpPr>
        <p:spPr>
          <a:xfrm>
            <a:off x="5652120" y="4941168"/>
            <a:ext cx="2016224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5" name="Slide Number Placeholder 4"/>
          <p:cNvSpPr txBox="1">
            <a:spLocks/>
          </p:cNvSpPr>
          <p:nvPr userDrawn="1"/>
        </p:nvSpPr>
        <p:spPr>
          <a:xfrm>
            <a:off x="3644280" y="64617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317658" y="4797152"/>
            <a:ext cx="6553200" cy="792162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en-US" sz="1600" dirty="0" smtClean="0">
                <a:latin typeface="Calibri" panose="020F0502020204030204" pitchFamily="34" charset="0"/>
              </a:rPr>
              <a:t>Insert Text Here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1" hasCustomPrompt="1"/>
          </p:nvPr>
        </p:nvSpPr>
        <p:spPr>
          <a:xfrm>
            <a:off x="395536" y="1697366"/>
            <a:ext cx="1800225" cy="1800225"/>
          </a:xfrm>
          <a:prstGeom prst="ellipse">
            <a:avLst/>
          </a:prstGeom>
          <a:solidFill>
            <a:srgbClr val="F8971D">
              <a:alpha val="60000"/>
            </a:srgb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36" name="Picture Placeholder 31"/>
          <p:cNvSpPr>
            <a:spLocks noGrp="1"/>
          </p:cNvSpPr>
          <p:nvPr>
            <p:ph type="pic" sz="quarter" idx="12" hasCustomPrompt="1"/>
          </p:nvPr>
        </p:nvSpPr>
        <p:spPr>
          <a:xfrm>
            <a:off x="2604438" y="1697366"/>
            <a:ext cx="1800225" cy="1800225"/>
          </a:xfrm>
          <a:prstGeom prst="ellipse">
            <a:avLst/>
          </a:prstGeom>
          <a:solidFill>
            <a:srgbClr val="F8971D">
              <a:alpha val="60000"/>
            </a:srgbClr>
          </a:solidFill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1600" u="none"/>
            </a:lvl1pPr>
          </a:lstStyle>
          <a:p>
            <a:r>
              <a:rPr lang="en-US" dirty="0" smtClean="0"/>
              <a:t>Click icon to insert picture</a:t>
            </a:r>
          </a:p>
          <a:p>
            <a:endParaRPr lang="en-US" dirty="0"/>
          </a:p>
        </p:txBody>
      </p:sp>
      <p:sp>
        <p:nvSpPr>
          <p:cNvPr id="37" name="Picture Placeholder 31"/>
          <p:cNvSpPr>
            <a:spLocks noGrp="1"/>
          </p:cNvSpPr>
          <p:nvPr>
            <p:ph type="pic" sz="quarter" idx="13" hasCustomPrompt="1"/>
          </p:nvPr>
        </p:nvSpPr>
        <p:spPr>
          <a:xfrm>
            <a:off x="4787130" y="1697366"/>
            <a:ext cx="1800225" cy="1800225"/>
          </a:xfrm>
          <a:prstGeom prst="ellipse">
            <a:avLst/>
          </a:prstGeom>
          <a:solidFill>
            <a:srgbClr val="F8971D">
              <a:alpha val="60000"/>
            </a:srgbClr>
          </a:solidFill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1600"/>
            </a:lvl1pPr>
          </a:lstStyle>
          <a:p>
            <a:r>
              <a:rPr lang="en-US" dirty="0" smtClean="0"/>
              <a:t>Click icon to insert picture</a:t>
            </a:r>
          </a:p>
          <a:p>
            <a:endParaRPr lang="en-US" dirty="0"/>
          </a:p>
        </p:txBody>
      </p:sp>
      <p:sp>
        <p:nvSpPr>
          <p:cNvPr id="38" name="Picture Placeholder 31"/>
          <p:cNvSpPr>
            <a:spLocks noGrp="1"/>
          </p:cNvSpPr>
          <p:nvPr>
            <p:ph type="pic" sz="quarter" idx="14" hasCustomPrompt="1"/>
          </p:nvPr>
        </p:nvSpPr>
        <p:spPr>
          <a:xfrm>
            <a:off x="6933868" y="1697366"/>
            <a:ext cx="1800225" cy="1800225"/>
          </a:xfrm>
          <a:prstGeom prst="ellipse">
            <a:avLst/>
          </a:prstGeom>
          <a:solidFill>
            <a:srgbClr val="F8971D">
              <a:alpha val="60000"/>
            </a:srgbClr>
          </a:solidFill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1600"/>
            </a:lvl1pPr>
          </a:lstStyle>
          <a:p>
            <a:r>
              <a:rPr lang="en-US" dirty="0" smtClean="0"/>
              <a:t>Click icon to insert picture</a:t>
            </a:r>
          </a:p>
          <a:p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596900" y="3692932"/>
            <a:ext cx="1441450" cy="600075"/>
          </a:xfrm>
        </p:spPr>
        <p:txBody>
          <a:bodyPr/>
          <a:lstStyle>
            <a:lvl1pPr marL="0" indent="0" algn="ctr">
              <a:buNone/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2783825" y="3706820"/>
            <a:ext cx="1441450" cy="600075"/>
          </a:xfrm>
        </p:spPr>
        <p:txBody>
          <a:bodyPr/>
          <a:lstStyle>
            <a:lvl1pPr marL="0" indent="0" algn="ctr">
              <a:buNone/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4966517" y="3706820"/>
            <a:ext cx="1441450" cy="600075"/>
          </a:xfrm>
        </p:spPr>
        <p:txBody>
          <a:bodyPr/>
          <a:lstStyle>
            <a:lvl1pPr marL="0" indent="0" algn="ctr">
              <a:buNone/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3" name="Text Placeholder 39"/>
          <p:cNvSpPr>
            <a:spLocks noGrp="1"/>
          </p:cNvSpPr>
          <p:nvPr>
            <p:ph type="body" sz="quarter" idx="18" hasCustomPrompt="1"/>
          </p:nvPr>
        </p:nvSpPr>
        <p:spPr>
          <a:xfrm>
            <a:off x="7150133" y="3706820"/>
            <a:ext cx="1441450" cy="600075"/>
          </a:xfrm>
        </p:spPr>
        <p:txBody>
          <a:bodyPr/>
          <a:lstStyle>
            <a:lvl1pPr marL="0" indent="0" algn="ctr">
              <a:buNone/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9" hasCustomPrompt="1"/>
          </p:nvPr>
        </p:nvSpPr>
        <p:spPr>
          <a:xfrm>
            <a:off x="993808" y="327208"/>
            <a:ext cx="7200900" cy="720378"/>
          </a:xfrm>
        </p:spPr>
        <p:txBody>
          <a:bodyPr>
            <a:normAutofit/>
          </a:bodyPr>
          <a:lstStyle>
            <a:lvl1pPr marL="0" indent="0" algn="ctr">
              <a:buNone/>
              <a:defRPr sz="4800"/>
            </a:lvl1pPr>
          </a:lstStyle>
          <a:p>
            <a:pPr lvl="0"/>
            <a:r>
              <a:rPr lang="en-US" dirty="0" smtClean="0"/>
              <a:t>Large Icons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927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Software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4033"/>
            <a:ext cx="9144002" cy="3230217"/>
          </a:xfrm>
          <a:prstGeom prst="rect">
            <a:avLst/>
          </a:prstGeom>
          <a:pattFill prst="pct90">
            <a:fgClr>
              <a:srgbClr val="F8971D"/>
            </a:fgClr>
            <a:bgClr>
              <a:srgbClr val="FAAB4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683568" y="632115"/>
            <a:ext cx="7792875" cy="3326624"/>
            <a:chOff x="755576" y="756532"/>
            <a:chExt cx="7416824" cy="3166095"/>
          </a:xfrm>
        </p:grpSpPr>
        <p:pic>
          <p:nvPicPr>
            <p:cNvPr id="17" name="Picture 2" descr="F:\Trabajos\Envato\Graphic River\Armonio\Elements\Purple\png\shadown_exp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3202548"/>
              <a:ext cx="7416824" cy="50323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33"/>
            <p:cNvGrpSpPr/>
            <p:nvPr/>
          </p:nvGrpSpPr>
          <p:grpSpPr>
            <a:xfrm>
              <a:off x="1594769" y="756532"/>
              <a:ext cx="5652564" cy="3166095"/>
              <a:chOff x="1763688" y="1124744"/>
              <a:chExt cx="5652564" cy="316609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699792" y="1397918"/>
                <a:ext cx="3744416" cy="23042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20" name="Picture 3" descr="F:\Trabajos\Envato\Graphic River\Duckson\Elements\laptop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3688" y="1124744"/>
                <a:ext cx="5652564" cy="3166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2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8" y="3861048"/>
            <a:ext cx="5472608" cy="648072"/>
          </a:xfrm>
        </p:spPr>
        <p:txBody>
          <a:bodyPr>
            <a:noAutofit/>
          </a:bodyPr>
          <a:lstStyle>
            <a:lvl1pPr algn="ctr">
              <a:buNone/>
              <a:defRPr sz="3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Sample Software Screen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 hasCustomPrompt="1"/>
          </p:nvPr>
        </p:nvSpPr>
        <p:spPr>
          <a:xfrm>
            <a:off x="2699792" y="908721"/>
            <a:ext cx="3672408" cy="23042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1763688" y="4797152"/>
            <a:ext cx="5472608" cy="1080120"/>
          </a:xfrm>
        </p:spPr>
        <p:txBody>
          <a:bodyPr>
            <a:noAutofit/>
          </a:bodyPr>
          <a:lstStyle>
            <a:lvl1pPr algn="l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Mobile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" y="0"/>
            <a:ext cx="9144002" cy="3230217"/>
          </a:xfrm>
          <a:prstGeom prst="rect">
            <a:avLst/>
          </a:prstGeom>
          <a:pattFill prst="pct90">
            <a:fgClr>
              <a:srgbClr val="F8971D"/>
            </a:fgClr>
            <a:bgClr>
              <a:srgbClr val="FAAB4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2" name="Picture 21" descr="iPad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2235479" y="-948549"/>
            <a:ext cx="4896545" cy="6156337"/>
          </a:xfrm>
          <a:prstGeom prst="rect">
            <a:avLst/>
          </a:prstGeom>
        </p:spPr>
      </p:pic>
      <p:sp>
        <p:nvSpPr>
          <p:cNvPr id="25" name="Picture Placeholder 24"/>
          <p:cNvSpPr>
            <a:spLocks noGrp="1"/>
          </p:cNvSpPr>
          <p:nvPr>
            <p:ph type="pic" sz="quarter" idx="10" hasCustomPrompt="1"/>
          </p:nvPr>
        </p:nvSpPr>
        <p:spPr>
          <a:xfrm>
            <a:off x="2627784" y="764705"/>
            <a:ext cx="3672408" cy="27363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33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1259631" y="4149080"/>
            <a:ext cx="6502289" cy="405621"/>
          </a:xfrm>
        </p:spPr>
        <p:txBody>
          <a:bodyPr>
            <a:noAutofit/>
          </a:bodyPr>
          <a:lstStyle>
            <a:lvl1pPr algn="l">
              <a:buNone/>
              <a:defRPr sz="2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Sample Mobile Screen</a:t>
            </a:r>
            <a:endParaRPr lang="en-US" dirty="0"/>
          </a:p>
        </p:txBody>
      </p:sp>
      <p:sp>
        <p:nvSpPr>
          <p:cNvPr id="36" name="Text Placehold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1259632" y="4761148"/>
            <a:ext cx="6480720" cy="1188132"/>
          </a:xfrm>
        </p:spPr>
        <p:txBody>
          <a:bodyPr>
            <a:noAutofit/>
          </a:bodyPr>
          <a:lstStyle>
            <a:lvl1pPr algn="l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martArt Placeholder 39"/>
          <p:cNvSpPr>
            <a:spLocks noGrp="1"/>
          </p:cNvSpPr>
          <p:nvPr>
            <p:ph type="dgm" sz="quarter" idx="39"/>
          </p:nvPr>
        </p:nvSpPr>
        <p:spPr>
          <a:xfrm>
            <a:off x="5166400" y="4149080"/>
            <a:ext cx="701744" cy="401049"/>
          </a:xfrm>
          <a:prstGeom prst="homePlate">
            <a:avLst/>
          </a:prstGeom>
          <a:solidFill>
            <a:srgbClr val="F8971D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>
                <a:noFill/>
              </a:defRPr>
            </a:lvl1pPr>
          </a:lstStyle>
          <a:p>
            <a:r>
              <a:rPr lang="en-US" smtClean="0"/>
              <a:t>Click icon to add SmartArt graphic</a:t>
            </a:r>
            <a:endParaRPr lang="en-CA" dirty="0"/>
          </a:p>
        </p:txBody>
      </p:sp>
      <p:sp>
        <p:nvSpPr>
          <p:cNvPr id="45" name="SmartArt Placeholder 39"/>
          <p:cNvSpPr>
            <a:spLocks noGrp="1"/>
          </p:cNvSpPr>
          <p:nvPr>
            <p:ph type="dgm" sz="quarter" idx="38"/>
          </p:nvPr>
        </p:nvSpPr>
        <p:spPr>
          <a:xfrm>
            <a:off x="5148064" y="2204864"/>
            <a:ext cx="701744" cy="401050"/>
          </a:xfrm>
          <a:prstGeom prst="homePlate">
            <a:avLst/>
          </a:prstGeom>
          <a:solidFill>
            <a:srgbClr val="F8971D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>
                <a:noFill/>
              </a:defRPr>
            </a:lvl1pPr>
          </a:lstStyle>
          <a:p>
            <a:r>
              <a:rPr lang="en-US" smtClean="0"/>
              <a:t>Click icon to add SmartArt graphic</a:t>
            </a:r>
            <a:endParaRPr lang="en-CA" dirty="0"/>
          </a:p>
        </p:txBody>
      </p:sp>
      <p:sp>
        <p:nvSpPr>
          <p:cNvPr id="40" name="SmartArt Placeholder 39"/>
          <p:cNvSpPr>
            <a:spLocks noGrp="1"/>
          </p:cNvSpPr>
          <p:nvPr>
            <p:ph type="dgm" sz="quarter" idx="35"/>
          </p:nvPr>
        </p:nvSpPr>
        <p:spPr>
          <a:xfrm>
            <a:off x="1403648" y="4156632"/>
            <a:ext cx="701744" cy="389174"/>
          </a:xfrm>
          <a:prstGeom prst="homePlate">
            <a:avLst/>
          </a:prstGeom>
          <a:solidFill>
            <a:srgbClr val="F8971D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>
                <a:noFill/>
              </a:defRPr>
            </a:lvl1pPr>
          </a:lstStyle>
          <a:p>
            <a:r>
              <a:rPr lang="en-US" smtClean="0"/>
              <a:t>Click icon to add SmartArt graphic</a:t>
            </a:r>
            <a:endParaRPr lang="en-CA" dirty="0"/>
          </a:p>
        </p:txBody>
      </p:sp>
      <p:sp>
        <p:nvSpPr>
          <p:cNvPr id="21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43608" y="548680"/>
            <a:ext cx="7344816" cy="648072"/>
          </a:xfrm>
        </p:spPr>
        <p:txBody>
          <a:bodyPr>
            <a:noAutofit/>
          </a:bodyPr>
          <a:lstStyle>
            <a:lvl1pPr algn="ctr">
              <a:buNone/>
              <a:defRPr sz="3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Numeric List</a:t>
            </a:r>
            <a:endParaRPr lang="en-US" dirty="0"/>
          </a:p>
        </p:txBody>
      </p:sp>
      <p:sp>
        <p:nvSpPr>
          <p:cNvPr id="22" name="Text Placeholder 2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403648" y="1412776"/>
            <a:ext cx="6552728" cy="432048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3" name="Text Placeholder 27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403648" y="2708920"/>
            <a:ext cx="3024336" cy="122413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5" name="Text Placeholder 27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403648" y="4653136"/>
            <a:ext cx="3024336" cy="122413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6" name="Text Placeholder 27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5148064" y="2708920"/>
            <a:ext cx="3024336" cy="122413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7" name="Text Placeholder 27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148064" y="4653136"/>
            <a:ext cx="3024336" cy="122413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Slide Number Placeholder 4"/>
          <p:cNvSpPr>
            <a:spLocks noGrp="1"/>
          </p:cNvSpPr>
          <p:nvPr userDrawn="1"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33" hasCustomPrompt="1"/>
          </p:nvPr>
        </p:nvSpPr>
        <p:spPr>
          <a:xfrm>
            <a:off x="5200256" y="2204865"/>
            <a:ext cx="562852" cy="459971"/>
          </a:xfrm>
        </p:spPr>
        <p:txBody>
          <a:bodyPr>
            <a:noAutofit/>
          </a:bodyPr>
          <a:lstStyle>
            <a:lvl1pPr algn="l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34" hasCustomPrompt="1"/>
          </p:nvPr>
        </p:nvSpPr>
        <p:spPr>
          <a:xfrm>
            <a:off x="1475656" y="4144690"/>
            <a:ext cx="562852" cy="459971"/>
          </a:xfrm>
        </p:spPr>
        <p:txBody>
          <a:bodyPr>
            <a:noAutofit/>
          </a:bodyPr>
          <a:lstStyle>
            <a:lvl1pPr algn="l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2" name="Text Placeholder 27"/>
          <p:cNvSpPr>
            <a:spLocks noGrp="1"/>
          </p:cNvSpPr>
          <p:nvPr>
            <p:ph type="body" sz="quarter" idx="32" hasCustomPrompt="1"/>
          </p:nvPr>
        </p:nvSpPr>
        <p:spPr>
          <a:xfrm>
            <a:off x="5188919" y="4156632"/>
            <a:ext cx="562852" cy="459971"/>
          </a:xfrm>
        </p:spPr>
        <p:txBody>
          <a:bodyPr>
            <a:noAutofit/>
          </a:bodyPr>
          <a:lstStyle>
            <a:lvl1pPr algn="l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3" name="SmartArt Placeholder 39"/>
          <p:cNvSpPr>
            <a:spLocks noGrp="1"/>
          </p:cNvSpPr>
          <p:nvPr>
            <p:ph type="dgm" sz="quarter" idx="36"/>
          </p:nvPr>
        </p:nvSpPr>
        <p:spPr>
          <a:xfrm>
            <a:off x="1403648" y="2216806"/>
            <a:ext cx="701744" cy="389174"/>
          </a:xfrm>
          <a:prstGeom prst="homePlate">
            <a:avLst/>
          </a:prstGeom>
          <a:solidFill>
            <a:srgbClr val="F8971D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>
                <a:noFill/>
              </a:defRPr>
            </a:lvl1pPr>
          </a:lstStyle>
          <a:p>
            <a:r>
              <a:rPr lang="en-US" smtClean="0"/>
              <a:t>Click icon to add SmartArt graphic</a:t>
            </a:r>
            <a:endParaRPr lang="en-CA" dirty="0"/>
          </a:p>
        </p:txBody>
      </p:sp>
      <p:sp>
        <p:nvSpPr>
          <p:cNvPr id="44" name="Text Placeholder 27"/>
          <p:cNvSpPr>
            <a:spLocks noGrp="1"/>
          </p:cNvSpPr>
          <p:nvPr>
            <p:ph type="body" sz="quarter" idx="37" hasCustomPrompt="1"/>
          </p:nvPr>
        </p:nvSpPr>
        <p:spPr>
          <a:xfrm>
            <a:off x="1448232" y="2204864"/>
            <a:ext cx="562852" cy="459971"/>
          </a:xfrm>
        </p:spPr>
        <p:txBody>
          <a:bodyPr>
            <a:noAutofit/>
          </a:bodyPr>
          <a:lstStyle>
            <a:lvl1pPr algn="l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3"/>
          <p:cNvSpPr>
            <a:spLocks noGrp="1"/>
          </p:cNvSpPr>
          <p:nvPr>
            <p:ph type="pic" sz="quarter" idx="35" hasCustomPrompt="1"/>
          </p:nvPr>
        </p:nvSpPr>
        <p:spPr>
          <a:xfrm>
            <a:off x="5652715" y="3861048"/>
            <a:ext cx="1366838" cy="1295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37" name="Picture Placeholder 33"/>
          <p:cNvSpPr>
            <a:spLocks noGrp="1"/>
          </p:cNvSpPr>
          <p:nvPr>
            <p:ph type="pic" sz="quarter" idx="36" hasCustomPrompt="1"/>
          </p:nvPr>
        </p:nvSpPr>
        <p:spPr>
          <a:xfrm>
            <a:off x="5652120" y="2132856"/>
            <a:ext cx="1366838" cy="1295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35" name="Picture Placeholder 33"/>
          <p:cNvSpPr>
            <a:spLocks noGrp="1"/>
          </p:cNvSpPr>
          <p:nvPr>
            <p:ph type="pic" sz="quarter" idx="34" hasCustomPrompt="1"/>
          </p:nvPr>
        </p:nvSpPr>
        <p:spPr>
          <a:xfrm>
            <a:off x="986126" y="3861048"/>
            <a:ext cx="1366838" cy="1295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33" hasCustomPrompt="1"/>
          </p:nvPr>
        </p:nvSpPr>
        <p:spPr>
          <a:xfrm>
            <a:off x="985531" y="2132856"/>
            <a:ext cx="1366838" cy="1295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26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584058"/>
            <a:ext cx="6984776" cy="648072"/>
          </a:xfrm>
        </p:spPr>
        <p:txBody>
          <a:bodyPr>
            <a:noAutofit/>
          </a:bodyPr>
          <a:lstStyle>
            <a:lvl1pPr algn="ctr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Numeric Photos</a:t>
            </a:r>
            <a:endParaRPr lang="en-US" dirty="0"/>
          </a:p>
        </p:txBody>
      </p:sp>
      <p:sp>
        <p:nvSpPr>
          <p:cNvPr id="27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403648" y="1412776"/>
            <a:ext cx="6480720" cy="432048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2496980" y="2132856"/>
            <a:ext cx="1656184" cy="122413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9" hasCustomPrompt="1"/>
          </p:nvPr>
        </p:nvSpPr>
        <p:spPr>
          <a:xfrm>
            <a:off x="2496980" y="3861048"/>
            <a:ext cx="1656184" cy="122413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30" hasCustomPrompt="1"/>
          </p:nvPr>
        </p:nvSpPr>
        <p:spPr>
          <a:xfrm>
            <a:off x="7164288" y="2132856"/>
            <a:ext cx="1656184" cy="122413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31" hasCustomPrompt="1"/>
          </p:nvPr>
        </p:nvSpPr>
        <p:spPr>
          <a:xfrm>
            <a:off x="7164288" y="3861048"/>
            <a:ext cx="1656184" cy="122413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2" name="Text Placeholder 27"/>
          <p:cNvSpPr>
            <a:spLocks noGrp="1"/>
          </p:cNvSpPr>
          <p:nvPr>
            <p:ph type="body" sz="quarter" idx="32" hasCustomPrompt="1"/>
          </p:nvPr>
        </p:nvSpPr>
        <p:spPr>
          <a:xfrm>
            <a:off x="1403648" y="5517232"/>
            <a:ext cx="6480720" cy="720080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8" name="TextBox 37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" name="SmartArt Placeholder 39"/>
          <p:cNvSpPr>
            <a:spLocks noGrp="1"/>
          </p:cNvSpPr>
          <p:nvPr>
            <p:ph type="dgm" sz="quarter" idx="37"/>
          </p:nvPr>
        </p:nvSpPr>
        <p:spPr>
          <a:xfrm>
            <a:off x="251520" y="2144798"/>
            <a:ext cx="701744" cy="389174"/>
          </a:xfrm>
          <a:prstGeom prst="homePlate">
            <a:avLst/>
          </a:prstGeom>
          <a:solidFill>
            <a:srgbClr val="F8971D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>
                <a:noFill/>
              </a:defRPr>
            </a:lvl1pPr>
          </a:lstStyle>
          <a:p>
            <a:r>
              <a:rPr lang="en-US" smtClean="0"/>
              <a:t>Click icon to add SmartArt graphic</a:t>
            </a:r>
            <a:endParaRPr lang="en-CA" dirty="0"/>
          </a:p>
        </p:txBody>
      </p:sp>
      <p:sp>
        <p:nvSpPr>
          <p:cNvPr id="39" name="Text Placeholder 27"/>
          <p:cNvSpPr>
            <a:spLocks noGrp="1"/>
          </p:cNvSpPr>
          <p:nvPr>
            <p:ph type="body" sz="quarter" idx="38" hasCustomPrompt="1"/>
          </p:nvPr>
        </p:nvSpPr>
        <p:spPr>
          <a:xfrm>
            <a:off x="296104" y="2132856"/>
            <a:ext cx="562852" cy="459971"/>
          </a:xfrm>
        </p:spPr>
        <p:txBody>
          <a:bodyPr>
            <a:noAutofit/>
          </a:bodyPr>
          <a:lstStyle>
            <a:lvl1pPr algn="l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0" name="SmartArt Placeholder 39"/>
          <p:cNvSpPr>
            <a:spLocks noGrp="1"/>
          </p:cNvSpPr>
          <p:nvPr>
            <p:ph type="dgm" sz="quarter" idx="39"/>
          </p:nvPr>
        </p:nvSpPr>
        <p:spPr>
          <a:xfrm>
            <a:off x="251520" y="3892039"/>
            <a:ext cx="701744" cy="389174"/>
          </a:xfrm>
          <a:prstGeom prst="homePlate">
            <a:avLst/>
          </a:prstGeom>
          <a:solidFill>
            <a:srgbClr val="F8971D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>
                <a:noFill/>
              </a:defRPr>
            </a:lvl1pPr>
          </a:lstStyle>
          <a:p>
            <a:r>
              <a:rPr lang="en-US" smtClean="0"/>
              <a:t>Click icon to add SmartArt graphic</a:t>
            </a:r>
            <a:endParaRPr lang="en-CA" dirty="0"/>
          </a:p>
        </p:txBody>
      </p:sp>
      <p:sp>
        <p:nvSpPr>
          <p:cNvPr id="41" name="Text Placeholder 27"/>
          <p:cNvSpPr>
            <a:spLocks noGrp="1"/>
          </p:cNvSpPr>
          <p:nvPr>
            <p:ph type="body" sz="quarter" idx="40" hasCustomPrompt="1"/>
          </p:nvPr>
        </p:nvSpPr>
        <p:spPr>
          <a:xfrm>
            <a:off x="296104" y="3880097"/>
            <a:ext cx="562852" cy="459971"/>
          </a:xfrm>
        </p:spPr>
        <p:txBody>
          <a:bodyPr>
            <a:noAutofit/>
          </a:bodyPr>
          <a:lstStyle>
            <a:lvl1pPr algn="l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2" name="SmartArt Placeholder 39"/>
          <p:cNvSpPr>
            <a:spLocks noGrp="1"/>
          </p:cNvSpPr>
          <p:nvPr>
            <p:ph type="dgm" sz="quarter" idx="41"/>
          </p:nvPr>
        </p:nvSpPr>
        <p:spPr>
          <a:xfrm>
            <a:off x="4932040" y="2132856"/>
            <a:ext cx="701744" cy="389174"/>
          </a:xfrm>
          <a:prstGeom prst="homePlate">
            <a:avLst/>
          </a:prstGeom>
          <a:solidFill>
            <a:srgbClr val="F8971D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>
                <a:noFill/>
              </a:defRPr>
            </a:lvl1pPr>
          </a:lstStyle>
          <a:p>
            <a:r>
              <a:rPr lang="en-US" smtClean="0"/>
              <a:t>Click icon to add SmartArt graphic</a:t>
            </a:r>
            <a:endParaRPr lang="en-CA" dirty="0"/>
          </a:p>
        </p:txBody>
      </p:sp>
      <p:sp>
        <p:nvSpPr>
          <p:cNvPr id="43" name="Text Placeholder 27"/>
          <p:cNvSpPr>
            <a:spLocks noGrp="1"/>
          </p:cNvSpPr>
          <p:nvPr>
            <p:ph type="body" sz="quarter" idx="42" hasCustomPrompt="1"/>
          </p:nvPr>
        </p:nvSpPr>
        <p:spPr>
          <a:xfrm>
            <a:off x="4994960" y="2132856"/>
            <a:ext cx="562852" cy="459971"/>
          </a:xfrm>
        </p:spPr>
        <p:txBody>
          <a:bodyPr>
            <a:noAutofit/>
          </a:bodyPr>
          <a:lstStyle>
            <a:lvl1pPr algn="l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4" name="SmartArt Placeholder 39"/>
          <p:cNvSpPr>
            <a:spLocks noGrp="1"/>
          </p:cNvSpPr>
          <p:nvPr>
            <p:ph type="dgm" sz="quarter" idx="43"/>
          </p:nvPr>
        </p:nvSpPr>
        <p:spPr>
          <a:xfrm>
            <a:off x="4932040" y="3872990"/>
            <a:ext cx="701744" cy="389174"/>
          </a:xfrm>
          <a:prstGeom prst="homePlate">
            <a:avLst/>
          </a:prstGeom>
          <a:solidFill>
            <a:srgbClr val="F8971D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>
                <a:noFill/>
              </a:defRPr>
            </a:lvl1pPr>
          </a:lstStyle>
          <a:p>
            <a:r>
              <a:rPr lang="en-US" smtClean="0"/>
              <a:t>Click icon to add SmartArt graphic</a:t>
            </a:r>
            <a:endParaRPr lang="en-CA" dirty="0"/>
          </a:p>
        </p:txBody>
      </p:sp>
      <p:sp>
        <p:nvSpPr>
          <p:cNvPr id="45" name="Text Placeholder 27"/>
          <p:cNvSpPr>
            <a:spLocks noGrp="1"/>
          </p:cNvSpPr>
          <p:nvPr>
            <p:ph type="body" sz="quarter" idx="44" hasCustomPrompt="1"/>
          </p:nvPr>
        </p:nvSpPr>
        <p:spPr>
          <a:xfrm>
            <a:off x="4976624" y="3861048"/>
            <a:ext cx="562852" cy="459971"/>
          </a:xfrm>
        </p:spPr>
        <p:txBody>
          <a:bodyPr>
            <a:noAutofit/>
          </a:bodyPr>
          <a:lstStyle>
            <a:lvl1pPr algn="l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8519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636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Single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1476375" y="2205038"/>
            <a:ext cx="2519561" cy="324008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692696"/>
            <a:ext cx="7056784" cy="648072"/>
          </a:xfrm>
        </p:spPr>
        <p:txBody>
          <a:bodyPr>
            <a:noAutofit/>
          </a:bodyPr>
          <a:lstStyle>
            <a:lvl1pPr algn="ctr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Portfolio Single Item</a:t>
            </a:r>
            <a:endParaRPr lang="en-US" dirty="0"/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1403648" y="1412776"/>
            <a:ext cx="6552728" cy="432048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4283968" y="2564904"/>
            <a:ext cx="1944216" cy="432048"/>
          </a:xfrm>
        </p:spPr>
        <p:txBody>
          <a:bodyPr>
            <a:noAutofit/>
          </a:bodyPr>
          <a:lstStyle>
            <a:lvl1pPr algn="l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Project Name</a:t>
            </a:r>
            <a:endParaRPr lang="en-US" dirty="0"/>
          </a:p>
        </p:txBody>
      </p:sp>
      <p:sp>
        <p:nvSpPr>
          <p:cNvPr id="1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4283968" y="2924944"/>
            <a:ext cx="3168352" cy="2520280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2177998" y="3747335"/>
            <a:ext cx="728605" cy="580058"/>
            <a:chOff x="2046118" y="3785046"/>
            <a:chExt cx="728605" cy="580058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2411760" y="3785047"/>
              <a:ext cx="0" cy="580057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 flipV="1">
              <a:off x="2046118" y="4066775"/>
              <a:ext cx="360040" cy="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2414683" y="3785046"/>
              <a:ext cx="360040" cy="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none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2414683" y="4360665"/>
              <a:ext cx="360040" cy="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none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 userDrawn="1"/>
        </p:nvGrpSpPr>
        <p:grpSpPr>
          <a:xfrm>
            <a:off x="2177998" y="2533569"/>
            <a:ext cx="728605" cy="580058"/>
            <a:chOff x="2046118" y="3785046"/>
            <a:chExt cx="728605" cy="580058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2411760" y="3785047"/>
              <a:ext cx="0" cy="580057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2046118" y="4066775"/>
              <a:ext cx="360040" cy="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2414683" y="3785046"/>
              <a:ext cx="360040" cy="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none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414683" y="4360665"/>
              <a:ext cx="360040" cy="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none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692696"/>
            <a:ext cx="7056784" cy="648072"/>
          </a:xfrm>
        </p:spPr>
        <p:txBody>
          <a:bodyPr>
            <a:noAutofit/>
          </a:bodyPr>
          <a:lstStyle>
            <a:lvl1pPr algn="ctr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Small </a:t>
            </a:r>
            <a:r>
              <a:rPr lang="en-US" dirty="0" err="1" smtClean="0"/>
              <a:t>Infographic</a:t>
            </a:r>
            <a:endParaRPr lang="en-US" dirty="0"/>
          </a:p>
        </p:txBody>
      </p:sp>
      <p:sp>
        <p:nvSpPr>
          <p:cNvPr id="27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403648" y="1412776"/>
            <a:ext cx="5976664" cy="432048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3" hasCustomPrompt="1"/>
          </p:nvPr>
        </p:nvSpPr>
        <p:spPr>
          <a:xfrm>
            <a:off x="1475656" y="2420888"/>
            <a:ext cx="792088" cy="79208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0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1475656" y="3645024"/>
            <a:ext cx="792088" cy="79208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2987824" y="2348880"/>
            <a:ext cx="3312368" cy="432048"/>
          </a:xfrm>
        </p:spPr>
        <p:txBody>
          <a:bodyPr>
            <a:noAutofit/>
          </a:bodyPr>
          <a:lstStyle>
            <a:lvl1pPr algn="l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3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2987824" y="2924944"/>
            <a:ext cx="3312368" cy="432048"/>
          </a:xfrm>
        </p:spPr>
        <p:txBody>
          <a:bodyPr>
            <a:noAutofit/>
          </a:bodyPr>
          <a:lstStyle>
            <a:lvl1pPr algn="l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2987824" y="3573016"/>
            <a:ext cx="3312368" cy="432048"/>
          </a:xfrm>
        </p:spPr>
        <p:txBody>
          <a:bodyPr>
            <a:noAutofit/>
          </a:bodyPr>
          <a:lstStyle>
            <a:lvl1pPr algn="l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5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2987824" y="4149080"/>
            <a:ext cx="3312368" cy="432048"/>
          </a:xfrm>
        </p:spPr>
        <p:txBody>
          <a:bodyPr>
            <a:noAutofit/>
          </a:bodyPr>
          <a:lstStyle>
            <a:lvl1pPr algn="l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6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1403648" y="5085184"/>
            <a:ext cx="6408712" cy="720080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s to Suc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1285823" y="3474858"/>
            <a:ext cx="1702001" cy="890246"/>
          </a:xfrm>
          <a:prstGeom prst="cube">
            <a:avLst>
              <a:gd name="adj" fmla="val 8695"/>
            </a:avLst>
          </a:prstGeo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 </a:t>
            </a:r>
          </a:p>
        </p:txBody>
      </p:sp>
      <p:sp>
        <p:nvSpPr>
          <p:cNvPr id="21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43608" y="692696"/>
            <a:ext cx="6984776" cy="648072"/>
          </a:xfrm>
        </p:spPr>
        <p:txBody>
          <a:bodyPr>
            <a:noAutofit/>
          </a:bodyPr>
          <a:lstStyle>
            <a:lvl1pPr algn="ctr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Steps to Success</a:t>
            </a:r>
            <a:endParaRPr lang="en-US" dirty="0"/>
          </a:p>
        </p:txBody>
      </p:sp>
      <p:sp>
        <p:nvSpPr>
          <p:cNvPr id="23" name="Text Placeholder 2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403648" y="1412776"/>
            <a:ext cx="6408712" cy="432048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33" hasCustomPrompt="1"/>
          </p:nvPr>
        </p:nvSpPr>
        <p:spPr>
          <a:xfrm>
            <a:off x="6156176" y="4509120"/>
            <a:ext cx="1287760" cy="288032"/>
          </a:xfrm>
        </p:spPr>
        <p:txBody>
          <a:bodyPr>
            <a:noAutofit/>
          </a:bodyPr>
          <a:lstStyle>
            <a:lvl1pPr algn="ctr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Block Title</a:t>
            </a:r>
            <a:endParaRPr lang="en-US" dirty="0"/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34" hasCustomPrompt="1"/>
          </p:nvPr>
        </p:nvSpPr>
        <p:spPr>
          <a:xfrm>
            <a:off x="6156176" y="4797152"/>
            <a:ext cx="1296144" cy="504056"/>
          </a:xfrm>
        </p:spPr>
        <p:txBody>
          <a:bodyPr>
            <a:noAutofit/>
          </a:bodyPr>
          <a:lstStyle>
            <a:lvl1pPr algn="ctr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2869999" y="3185634"/>
            <a:ext cx="1702001" cy="1179470"/>
          </a:xfrm>
          <a:prstGeom prst="cube">
            <a:avLst>
              <a:gd name="adj" fmla="val 8695"/>
            </a:avLst>
          </a:prstGeom>
          <a:solidFill>
            <a:srgbClr val="92D050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 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4454175" y="2789312"/>
            <a:ext cx="1702001" cy="1575792"/>
          </a:xfrm>
          <a:prstGeom prst="cube">
            <a:avLst>
              <a:gd name="adj" fmla="val 8695"/>
            </a:avLst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 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6012160" y="2492896"/>
            <a:ext cx="1702001" cy="1872208"/>
          </a:xfrm>
          <a:prstGeom prst="cube">
            <a:avLst>
              <a:gd name="adj" fmla="val 8695"/>
            </a:avLst>
          </a:prstGeo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 </a:t>
            </a:r>
          </a:p>
        </p:txBody>
      </p:sp>
      <p:sp>
        <p:nvSpPr>
          <p:cNvPr id="33" name="Text Placeholder 27"/>
          <p:cNvSpPr>
            <a:spLocks noGrp="1"/>
          </p:cNvSpPr>
          <p:nvPr>
            <p:ph type="body" sz="quarter" idx="39" hasCustomPrompt="1"/>
          </p:nvPr>
        </p:nvSpPr>
        <p:spPr>
          <a:xfrm>
            <a:off x="4572000" y="4509120"/>
            <a:ext cx="1296144" cy="288032"/>
          </a:xfrm>
        </p:spPr>
        <p:txBody>
          <a:bodyPr>
            <a:noAutofit/>
          </a:bodyPr>
          <a:lstStyle>
            <a:lvl1pPr algn="ctr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Block Title</a:t>
            </a:r>
            <a:endParaRPr lang="en-US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40" hasCustomPrompt="1"/>
          </p:nvPr>
        </p:nvSpPr>
        <p:spPr>
          <a:xfrm>
            <a:off x="4572000" y="4797152"/>
            <a:ext cx="1296144" cy="504056"/>
          </a:xfrm>
        </p:spPr>
        <p:txBody>
          <a:bodyPr>
            <a:noAutofit/>
          </a:bodyPr>
          <a:lstStyle>
            <a:lvl1pPr algn="ctr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5" name="Text Placeholder 27"/>
          <p:cNvSpPr>
            <a:spLocks noGrp="1"/>
          </p:cNvSpPr>
          <p:nvPr>
            <p:ph type="body" sz="quarter" idx="41" hasCustomPrompt="1"/>
          </p:nvPr>
        </p:nvSpPr>
        <p:spPr>
          <a:xfrm>
            <a:off x="2987824" y="4509120"/>
            <a:ext cx="1287760" cy="288032"/>
          </a:xfrm>
        </p:spPr>
        <p:txBody>
          <a:bodyPr>
            <a:noAutofit/>
          </a:bodyPr>
          <a:lstStyle>
            <a:lvl1pPr algn="ctr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Block Title</a:t>
            </a:r>
            <a:endParaRPr lang="en-US" dirty="0"/>
          </a:p>
        </p:txBody>
      </p:sp>
      <p:sp>
        <p:nvSpPr>
          <p:cNvPr id="36" name="Text Placeholder 27"/>
          <p:cNvSpPr>
            <a:spLocks noGrp="1"/>
          </p:cNvSpPr>
          <p:nvPr>
            <p:ph type="body" sz="quarter" idx="42" hasCustomPrompt="1"/>
          </p:nvPr>
        </p:nvSpPr>
        <p:spPr>
          <a:xfrm>
            <a:off x="2987824" y="4797152"/>
            <a:ext cx="1296144" cy="504056"/>
          </a:xfrm>
        </p:spPr>
        <p:txBody>
          <a:bodyPr>
            <a:noAutofit/>
          </a:bodyPr>
          <a:lstStyle>
            <a:lvl1pPr algn="ctr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7" name="Text Placeholder 27"/>
          <p:cNvSpPr>
            <a:spLocks noGrp="1"/>
          </p:cNvSpPr>
          <p:nvPr>
            <p:ph type="body" sz="quarter" idx="43" hasCustomPrompt="1"/>
          </p:nvPr>
        </p:nvSpPr>
        <p:spPr>
          <a:xfrm>
            <a:off x="1403648" y="4509120"/>
            <a:ext cx="1287760" cy="288032"/>
          </a:xfrm>
        </p:spPr>
        <p:txBody>
          <a:bodyPr>
            <a:noAutofit/>
          </a:bodyPr>
          <a:lstStyle>
            <a:lvl1pPr algn="ctr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Block Title</a:t>
            </a:r>
            <a:endParaRPr lang="en-US" dirty="0"/>
          </a:p>
        </p:txBody>
      </p:sp>
      <p:sp>
        <p:nvSpPr>
          <p:cNvPr id="38" name="Text Placeholder 27"/>
          <p:cNvSpPr>
            <a:spLocks noGrp="1"/>
          </p:cNvSpPr>
          <p:nvPr>
            <p:ph type="body" sz="quarter" idx="44" hasCustomPrompt="1"/>
          </p:nvPr>
        </p:nvSpPr>
        <p:spPr>
          <a:xfrm>
            <a:off x="1403648" y="4797152"/>
            <a:ext cx="1296144" cy="504056"/>
          </a:xfrm>
        </p:spPr>
        <p:txBody>
          <a:bodyPr>
            <a:noAutofit/>
          </a:bodyPr>
          <a:lstStyle>
            <a:lvl1pPr algn="ctr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1844865" y="1892509"/>
            <a:ext cx="1211688" cy="441178"/>
            <a:chOff x="1746667" y="1892509"/>
            <a:chExt cx="1211688" cy="441178"/>
          </a:xfrm>
        </p:grpSpPr>
        <p:sp>
          <p:nvSpPr>
            <p:cNvPr id="25" name="TextBox 27"/>
            <p:cNvSpPr txBox="1"/>
            <p:nvPr/>
          </p:nvSpPr>
          <p:spPr>
            <a:xfrm>
              <a:off x="1746667" y="1892509"/>
              <a:ext cx="8969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HN" sz="1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SECURITY</a:t>
              </a:r>
              <a:endParaRPr lang="es-HN" sz="1050" b="1" i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TextBox 27"/>
            <p:cNvSpPr txBox="1"/>
            <p:nvPr/>
          </p:nvSpPr>
          <p:spPr>
            <a:xfrm>
              <a:off x="1748472" y="2056688"/>
              <a:ext cx="12098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HN" sz="1200" b="1" i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Social Networks</a:t>
              </a:r>
              <a:endParaRPr lang="es-HN" sz="1200" b="1" i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5" name="Text Placeholder 44"/>
          <p:cNvSpPr>
            <a:spLocks noGrp="1"/>
          </p:cNvSpPr>
          <p:nvPr>
            <p:ph type="body" sz="quarter" idx="19" hasCustomPrompt="1"/>
          </p:nvPr>
        </p:nvSpPr>
        <p:spPr>
          <a:xfrm>
            <a:off x="993808" y="327208"/>
            <a:ext cx="7200900" cy="720378"/>
          </a:xfrm>
        </p:spPr>
        <p:txBody>
          <a:bodyPr>
            <a:normAutofit/>
          </a:bodyPr>
          <a:lstStyle>
            <a:lvl1pPr marL="0" indent="0" algn="ctr">
              <a:buNone/>
              <a:defRPr sz="4800"/>
            </a:lvl1pPr>
          </a:lstStyle>
          <a:p>
            <a:pPr lvl="0"/>
            <a:r>
              <a:rPr lang="en-US" dirty="0" smtClean="0"/>
              <a:t>Infographic</a:t>
            </a:r>
            <a:endParaRPr lang="en-US" dirty="0"/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09759" y="1250602"/>
            <a:ext cx="3475018" cy="2053319"/>
          </a:xfrm>
          <a:custGeom>
            <a:avLst/>
            <a:gdLst>
              <a:gd name="connsiteX0" fmla="*/ 0 w 3463143"/>
              <a:gd name="connsiteY0" fmla="*/ 0 h 2064081"/>
              <a:gd name="connsiteX1" fmla="*/ 2431103 w 3463143"/>
              <a:gd name="connsiteY1" fmla="*/ 0 h 2064081"/>
              <a:gd name="connsiteX2" fmla="*/ 3463143 w 3463143"/>
              <a:gd name="connsiteY2" fmla="*/ 1032041 h 2064081"/>
              <a:gd name="connsiteX3" fmla="*/ 2431103 w 3463143"/>
              <a:gd name="connsiteY3" fmla="*/ 2064081 h 2064081"/>
              <a:gd name="connsiteX4" fmla="*/ 0 w 3463143"/>
              <a:gd name="connsiteY4" fmla="*/ 2064081 h 2064081"/>
              <a:gd name="connsiteX5" fmla="*/ 0 w 3463143"/>
              <a:gd name="connsiteY5" fmla="*/ 0 h 2064081"/>
              <a:gd name="connsiteX0" fmla="*/ 0 w 3475018"/>
              <a:gd name="connsiteY0" fmla="*/ 0 h 2064081"/>
              <a:gd name="connsiteX1" fmla="*/ 2431103 w 3475018"/>
              <a:gd name="connsiteY1" fmla="*/ 0 h 2064081"/>
              <a:gd name="connsiteX2" fmla="*/ 3475018 w 3475018"/>
              <a:gd name="connsiteY2" fmla="*/ 2053319 h 2064081"/>
              <a:gd name="connsiteX3" fmla="*/ 2431103 w 3475018"/>
              <a:gd name="connsiteY3" fmla="*/ 2064081 h 2064081"/>
              <a:gd name="connsiteX4" fmla="*/ 0 w 3475018"/>
              <a:gd name="connsiteY4" fmla="*/ 2064081 h 2064081"/>
              <a:gd name="connsiteX5" fmla="*/ 0 w 3475018"/>
              <a:gd name="connsiteY5" fmla="*/ 0 h 2064081"/>
              <a:gd name="connsiteX0" fmla="*/ 0 w 3475018"/>
              <a:gd name="connsiteY0" fmla="*/ 0 h 2064081"/>
              <a:gd name="connsiteX1" fmla="*/ 2431103 w 3475018"/>
              <a:gd name="connsiteY1" fmla="*/ 0 h 2064081"/>
              <a:gd name="connsiteX2" fmla="*/ 3475018 w 3475018"/>
              <a:gd name="connsiteY2" fmla="*/ 2053319 h 2064081"/>
              <a:gd name="connsiteX3" fmla="*/ 2419228 w 3475018"/>
              <a:gd name="connsiteY3" fmla="*/ 1505940 h 2064081"/>
              <a:gd name="connsiteX4" fmla="*/ 0 w 3475018"/>
              <a:gd name="connsiteY4" fmla="*/ 2064081 h 2064081"/>
              <a:gd name="connsiteX5" fmla="*/ 0 w 3475018"/>
              <a:gd name="connsiteY5" fmla="*/ 0 h 2064081"/>
              <a:gd name="connsiteX0" fmla="*/ 23750 w 3498768"/>
              <a:gd name="connsiteY0" fmla="*/ 0 h 2053319"/>
              <a:gd name="connsiteX1" fmla="*/ 2454853 w 3498768"/>
              <a:gd name="connsiteY1" fmla="*/ 0 h 2053319"/>
              <a:gd name="connsiteX2" fmla="*/ 3498768 w 3498768"/>
              <a:gd name="connsiteY2" fmla="*/ 2053319 h 2053319"/>
              <a:gd name="connsiteX3" fmla="*/ 2442978 w 3498768"/>
              <a:gd name="connsiteY3" fmla="*/ 1505940 h 2053319"/>
              <a:gd name="connsiteX4" fmla="*/ 0 w 3498768"/>
              <a:gd name="connsiteY4" fmla="*/ 1399063 h 2053319"/>
              <a:gd name="connsiteX5" fmla="*/ 23750 w 3498768"/>
              <a:gd name="connsiteY5" fmla="*/ 0 h 2053319"/>
              <a:gd name="connsiteX0" fmla="*/ 23750 w 3498768"/>
              <a:gd name="connsiteY0" fmla="*/ 0 h 2053319"/>
              <a:gd name="connsiteX1" fmla="*/ 2454853 w 3498768"/>
              <a:gd name="connsiteY1" fmla="*/ 0 h 2053319"/>
              <a:gd name="connsiteX2" fmla="*/ 3498768 w 3498768"/>
              <a:gd name="connsiteY2" fmla="*/ 2053319 h 2053319"/>
              <a:gd name="connsiteX3" fmla="*/ 2419227 w 3498768"/>
              <a:gd name="connsiteY3" fmla="*/ 1410938 h 2053319"/>
              <a:gd name="connsiteX4" fmla="*/ 0 w 3498768"/>
              <a:gd name="connsiteY4" fmla="*/ 1399063 h 2053319"/>
              <a:gd name="connsiteX5" fmla="*/ 23750 w 3498768"/>
              <a:gd name="connsiteY5" fmla="*/ 0 h 2053319"/>
              <a:gd name="connsiteX0" fmla="*/ 0 w 3475018"/>
              <a:gd name="connsiteY0" fmla="*/ 0 h 2053319"/>
              <a:gd name="connsiteX1" fmla="*/ 2431103 w 3475018"/>
              <a:gd name="connsiteY1" fmla="*/ 0 h 2053319"/>
              <a:gd name="connsiteX2" fmla="*/ 3475018 w 3475018"/>
              <a:gd name="connsiteY2" fmla="*/ 2053319 h 2053319"/>
              <a:gd name="connsiteX3" fmla="*/ 2395477 w 3475018"/>
              <a:gd name="connsiteY3" fmla="*/ 1410938 h 2053319"/>
              <a:gd name="connsiteX4" fmla="*/ 11875 w 3475018"/>
              <a:gd name="connsiteY4" fmla="*/ 1399063 h 2053319"/>
              <a:gd name="connsiteX5" fmla="*/ 0 w 3475018"/>
              <a:gd name="connsiteY5" fmla="*/ 0 h 2053319"/>
              <a:gd name="connsiteX0" fmla="*/ 0 w 3475018"/>
              <a:gd name="connsiteY0" fmla="*/ 0 h 2053319"/>
              <a:gd name="connsiteX1" fmla="*/ 2431103 w 3475018"/>
              <a:gd name="connsiteY1" fmla="*/ 0 h 2053319"/>
              <a:gd name="connsiteX2" fmla="*/ 3475018 w 3475018"/>
              <a:gd name="connsiteY2" fmla="*/ 2053319 h 2053319"/>
              <a:gd name="connsiteX3" fmla="*/ 1956090 w 3475018"/>
              <a:gd name="connsiteY3" fmla="*/ 1399062 h 2053319"/>
              <a:gd name="connsiteX4" fmla="*/ 11875 w 3475018"/>
              <a:gd name="connsiteY4" fmla="*/ 1399063 h 2053319"/>
              <a:gd name="connsiteX5" fmla="*/ 0 w 3475018"/>
              <a:gd name="connsiteY5" fmla="*/ 0 h 2053319"/>
              <a:gd name="connsiteX0" fmla="*/ 0 w 3475018"/>
              <a:gd name="connsiteY0" fmla="*/ 0 h 2053319"/>
              <a:gd name="connsiteX1" fmla="*/ 1956090 w 3475018"/>
              <a:gd name="connsiteY1" fmla="*/ 0 h 2053319"/>
              <a:gd name="connsiteX2" fmla="*/ 3475018 w 3475018"/>
              <a:gd name="connsiteY2" fmla="*/ 2053319 h 2053319"/>
              <a:gd name="connsiteX3" fmla="*/ 1956090 w 3475018"/>
              <a:gd name="connsiteY3" fmla="*/ 1399062 h 2053319"/>
              <a:gd name="connsiteX4" fmla="*/ 11875 w 3475018"/>
              <a:gd name="connsiteY4" fmla="*/ 1399063 h 2053319"/>
              <a:gd name="connsiteX5" fmla="*/ 0 w 3475018"/>
              <a:gd name="connsiteY5" fmla="*/ 0 h 205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5018" h="2053319">
                <a:moveTo>
                  <a:pt x="0" y="0"/>
                </a:moveTo>
                <a:lnTo>
                  <a:pt x="1956090" y="0"/>
                </a:lnTo>
                <a:lnTo>
                  <a:pt x="3475018" y="2053319"/>
                </a:lnTo>
                <a:lnTo>
                  <a:pt x="1956090" y="1399062"/>
                </a:lnTo>
                <a:lnTo>
                  <a:pt x="11875" y="13990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709120" y="3833575"/>
            <a:ext cx="3486577" cy="2003423"/>
          </a:xfrm>
          <a:custGeom>
            <a:avLst/>
            <a:gdLst>
              <a:gd name="connsiteX0" fmla="*/ 0 w 1800200"/>
              <a:gd name="connsiteY0" fmla="*/ 0 h 1296097"/>
              <a:gd name="connsiteX1" fmla="*/ 1050117 w 1800200"/>
              <a:gd name="connsiteY1" fmla="*/ 0 h 1296097"/>
              <a:gd name="connsiteX2" fmla="*/ 1050117 w 1800200"/>
              <a:gd name="connsiteY2" fmla="*/ 0 h 1296097"/>
              <a:gd name="connsiteX3" fmla="*/ 1500167 w 1800200"/>
              <a:gd name="connsiteY3" fmla="*/ 0 h 1296097"/>
              <a:gd name="connsiteX4" fmla="*/ 1800200 w 1800200"/>
              <a:gd name="connsiteY4" fmla="*/ 0 h 1296097"/>
              <a:gd name="connsiteX5" fmla="*/ 1800200 w 1800200"/>
              <a:gd name="connsiteY5" fmla="*/ 756057 h 1296097"/>
              <a:gd name="connsiteX6" fmla="*/ 1800200 w 1800200"/>
              <a:gd name="connsiteY6" fmla="*/ 756057 h 1296097"/>
              <a:gd name="connsiteX7" fmla="*/ 1800200 w 1800200"/>
              <a:gd name="connsiteY7" fmla="*/ 1080081 h 1296097"/>
              <a:gd name="connsiteX8" fmla="*/ 1800200 w 1800200"/>
              <a:gd name="connsiteY8" fmla="*/ 1296097 h 1296097"/>
              <a:gd name="connsiteX9" fmla="*/ 1500167 w 1800200"/>
              <a:gd name="connsiteY9" fmla="*/ 1296097 h 1296097"/>
              <a:gd name="connsiteX10" fmla="*/ 1859607 w 1800200"/>
              <a:gd name="connsiteY10" fmla="*/ 1979996 h 1296097"/>
              <a:gd name="connsiteX11" fmla="*/ 1050117 w 1800200"/>
              <a:gd name="connsiteY11" fmla="*/ 1296097 h 1296097"/>
              <a:gd name="connsiteX12" fmla="*/ 0 w 1800200"/>
              <a:gd name="connsiteY12" fmla="*/ 1296097 h 1296097"/>
              <a:gd name="connsiteX13" fmla="*/ 0 w 1800200"/>
              <a:gd name="connsiteY13" fmla="*/ 1080081 h 1296097"/>
              <a:gd name="connsiteX14" fmla="*/ 0 w 1800200"/>
              <a:gd name="connsiteY14" fmla="*/ 756057 h 1296097"/>
              <a:gd name="connsiteX15" fmla="*/ 0 w 1800200"/>
              <a:gd name="connsiteY15" fmla="*/ 756057 h 1296097"/>
              <a:gd name="connsiteX16" fmla="*/ 0 w 1800200"/>
              <a:gd name="connsiteY16" fmla="*/ 0 h 1296097"/>
              <a:gd name="connsiteX0" fmla="*/ 0 w 3439025"/>
              <a:gd name="connsiteY0" fmla="*/ 0 h 1647487"/>
              <a:gd name="connsiteX1" fmla="*/ 1050117 w 3439025"/>
              <a:gd name="connsiteY1" fmla="*/ 0 h 1647487"/>
              <a:gd name="connsiteX2" fmla="*/ 1050117 w 3439025"/>
              <a:gd name="connsiteY2" fmla="*/ 0 h 1647487"/>
              <a:gd name="connsiteX3" fmla="*/ 1500167 w 3439025"/>
              <a:gd name="connsiteY3" fmla="*/ 0 h 1647487"/>
              <a:gd name="connsiteX4" fmla="*/ 1800200 w 3439025"/>
              <a:gd name="connsiteY4" fmla="*/ 0 h 1647487"/>
              <a:gd name="connsiteX5" fmla="*/ 1800200 w 3439025"/>
              <a:gd name="connsiteY5" fmla="*/ 756057 h 1647487"/>
              <a:gd name="connsiteX6" fmla="*/ 1800200 w 3439025"/>
              <a:gd name="connsiteY6" fmla="*/ 756057 h 1647487"/>
              <a:gd name="connsiteX7" fmla="*/ 1800200 w 3439025"/>
              <a:gd name="connsiteY7" fmla="*/ 1080081 h 1647487"/>
              <a:gd name="connsiteX8" fmla="*/ 1800200 w 3439025"/>
              <a:gd name="connsiteY8" fmla="*/ 1296097 h 1647487"/>
              <a:gd name="connsiteX9" fmla="*/ 1500167 w 3439025"/>
              <a:gd name="connsiteY9" fmla="*/ 1296097 h 1647487"/>
              <a:gd name="connsiteX10" fmla="*/ 3439025 w 3439025"/>
              <a:gd name="connsiteY10" fmla="*/ 1647487 h 1647487"/>
              <a:gd name="connsiteX11" fmla="*/ 1050117 w 3439025"/>
              <a:gd name="connsiteY11" fmla="*/ 1296097 h 1647487"/>
              <a:gd name="connsiteX12" fmla="*/ 0 w 3439025"/>
              <a:gd name="connsiteY12" fmla="*/ 1296097 h 1647487"/>
              <a:gd name="connsiteX13" fmla="*/ 0 w 3439025"/>
              <a:gd name="connsiteY13" fmla="*/ 1080081 h 1647487"/>
              <a:gd name="connsiteX14" fmla="*/ 0 w 3439025"/>
              <a:gd name="connsiteY14" fmla="*/ 756057 h 1647487"/>
              <a:gd name="connsiteX15" fmla="*/ 0 w 3439025"/>
              <a:gd name="connsiteY15" fmla="*/ 756057 h 1647487"/>
              <a:gd name="connsiteX16" fmla="*/ 0 w 3439025"/>
              <a:gd name="connsiteY16" fmla="*/ 0 h 1647487"/>
              <a:gd name="connsiteX0" fmla="*/ 0 w 3439025"/>
              <a:gd name="connsiteY0" fmla="*/ 0 h 1647487"/>
              <a:gd name="connsiteX1" fmla="*/ 1050117 w 3439025"/>
              <a:gd name="connsiteY1" fmla="*/ 0 h 1647487"/>
              <a:gd name="connsiteX2" fmla="*/ 1050117 w 3439025"/>
              <a:gd name="connsiteY2" fmla="*/ 0 h 1647487"/>
              <a:gd name="connsiteX3" fmla="*/ 1500167 w 3439025"/>
              <a:gd name="connsiteY3" fmla="*/ 0 h 1647487"/>
              <a:gd name="connsiteX4" fmla="*/ 1800200 w 3439025"/>
              <a:gd name="connsiteY4" fmla="*/ 0 h 1647487"/>
              <a:gd name="connsiteX5" fmla="*/ 1800200 w 3439025"/>
              <a:gd name="connsiteY5" fmla="*/ 756057 h 1647487"/>
              <a:gd name="connsiteX6" fmla="*/ 3013858 w 3439025"/>
              <a:gd name="connsiteY6" fmla="*/ 623054 h 1647487"/>
              <a:gd name="connsiteX7" fmla="*/ 1800200 w 3439025"/>
              <a:gd name="connsiteY7" fmla="*/ 1080081 h 1647487"/>
              <a:gd name="connsiteX8" fmla="*/ 1800200 w 3439025"/>
              <a:gd name="connsiteY8" fmla="*/ 1296097 h 1647487"/>
              <a:gd name="connsiteX9" fmla="*/ 1500167 w 3439025"/>
              <a:gd name="connsiteY9" fmla="*/ 1296097 h 1647487"/>
              <a:gd name="connsiteX10" fmla="*/ 3439025 w 3439025"/>
              <a:gd name="connsiteY10" fmla="*/ 1647487 h 1647487"/>
              <a:gd name="connsiteX11" fmla="*/ 1050117 w 3439025"/>
              <a:gd name="connsiteY11" fmla="*/ 1296097 h 1647487"/>
              <a:gd name="connsiteX12" fmla="*/ 0 w 3439025"/>
              <a:gd name="connsiteY12" fmla="*/ 1296097 h 1647487"/>
              <a:gd name="connsiteX13" fmla="*/ 0 w 3439025"/>
              <a:gd name="connsiteY13" fmla="*/ 1080081 h 1647487"/>
              <a:gd name="connsiteX14" fmla="*/ 0 w 3439025"/>
              <a:gd name="connsiteY14" fmla="*/ 756057 h 1647487"/>
              <a:gd name="connsiteX15" fmla="*/ 0 w 3439025"/>
              <a:gd name="connsiteY15" fmla="*/ 756057 h 1647487"/>
              <a:gd name="connsiteX16" fmla="*/ 0 w 3439025"/>
              <a:gd name="connsiteY16" fmla="*/ 0 h 1647487"/>
              <a:gd name="connsiteX0" fmla="*/ 0 w 3439025"/>
              <a:gd name="connsiteY0" fmla="*/ 0 h 1647487"/>
              <a:gd name="connsiteX1" fmla="*/ 1050117 w 3439025"/>
              <a:gd name="connsiteY1" fmla="*/ 0 h 1647487"/>
              <a:gd name="connsiteX2" fmla="*/ 1050117 w 3439025"/>
              <a:gd name="connsiteY2" fmla="*/ 0 h 1647487"/>
              <a:gd name="connsiteX3" fmla="*/ 1500167 w 3439025"/>
              <a:gd name="connsiteY3" fmla="*/ 0 h 1647487"/>
              <a:gd name="connsiteX4" fmla="*/ 1800200 w 3439025"/>
              <a:gd name="connsiteY4" fmla="*/ 0 h 1647487"/>
              <a:gd name="connsiteX5" fmla="*/ 1800200 w 3439025"/>
              <a:gd name="connsiteY5" fmla="*/ 440174 h 1647487"/>
              <a:gd name="connsiteX6" fmla="*/ 3013858 w 3439025"/>
              <a:gd name="connsiteY6" fmla="*/ 623054 h 1647487"/>
              <a:gd name="connsiteX7" fmla="*/ 1800200 w 3439025"/>
              <a:gd name="connsiteY7" fmla="*/ 1080081 h 1647487"/>
              <a:gd name="connsiteX8" fmla="*/ 1800200 w 3439025"/>
              <a:gd name="connsiteY8" fmla="*/ 1296097 h 1647487"/>
              <a:gd name="connsiteX9" fmla="*/ 1500167 w 3439025"/>
              <a:gd name="connsiteY9" fmla="*/ 1296097 h 1647487"/>
              <a:gd name="connsiteX10" fmla="*/ 3439025 w 3439025"/>
              <a:gd name="connsiteY10" fmla="*/ 1647487 h 1647487"/>
              <a:gd name="connsiteX11" fmla="*/ 1050117 w 3439025"/>
              <a:gd name="connsiteY11" fmla="*/ 1296097 h 1647487"/>
              <a:gd name="connsiteX12" fmla="*/ 0 w 3439025"/>
              <a:gd name="connsiteY12" fmla="*/ 1296097 h 1647487"/>
              <a:gd name="connsiteX13" fmla="*/ 0 w 3439025"/>
              <a:gd name="connsiteY13" fmla="*/ 1080081 h 1647487"/>
              <a:gd name="connsiteX14" fmla="*/ 0 w 3439025"/>
              <a:gd name="connsiteY14" fmla="*/ 756057 h 1647487"/>
              <a:gd name="connsiteX15" fmla="*/ 0 w 3439025"/>
              <a:gd name="connsiteY15" fmla="*/ 756057 h 1647487"/>
              <a:gd name="connsiteX16" fmla="*/ 0 w 3439025"/>
              <a:gd name="connsiteY16" fmla="*/ 0 h 1647487"/>
              <a:gd name="connsiteX0" fmla="*/ 0 w 3013858"/>
              <a:gd name="connsiteY0" fmla="*/ 0 h 1298352"/>
              <a:gd name="connsiteX1" fmla="*/ 1050117 w 3013858"/>
              <a:gd name="connsiteY1" fmla="*/ 0 h 1298352"/>
              <a:gd name="connsiteX2" fmla="*/ 1050117 w 3013858"/>
              <a:gd name="connsiteY2" fmla="*/ 0 h 1298352"/>
              <a:gd name="connsiteX3" fmla="*/ 1500167 w 3013858"/>
              <a:gd name="connsiteY3" fmla="*/ 0 h 1298352"/>
              <a:gd name="connsiteX4" fmla="*/ 1800200 w 3013858"/>
              <a:gd name="connsiteY4" fmla="*/ 0 h 1298352"/>
              <a:gd name="connsiteX5" fmla="*/ 1800200 w 3013858"/>
              <a:gd name="connsiteY5" fmla="*/ 440174 h 1298352"/>
              <a:gd name="connsiteX6" fmla="*/ 3013858 w 3013858"/>
              <a:gd name="connsiteY6" fmla="*/ 623054 h 1298352"/>
              <a:gd name="connsiteX7" fmla="*/ 1800200 w 3013858"/>
              <a:gd name="connsiteY7" fmla="*/ 1080081 h 1298352"/>
              <a:gd name="connsiteX8" fmla="*/ 1800200 w 3013858"/>
              <a:gd name="connsiteY8" fmla="*/ 1296097 h 1298352"/>
              <a:gd name="connsiteX9" fmla="*/ 1500167 w 3013858"/>
              <a:gd name="connsiteY9" fmla="*/ 1296097 h 1298352"/>
              <a:gd name="connsiteX10" fmla="*/ 1327592 w 3013858"/>
              <a:gd name="connsiteY10" fmla="*/ 1298352 h 1298352"/>
              <a:gd name="connsiteX11" fmla="*/ 1050117 w 3013858"/>
              <a:gd name="connsiteY11" fmla="*/ 1296097 h 1298352"/>
              <a:gd name="connsiteX12" fmla="*/ 0 w 3013858"/>
              <a:gd name="connsiteY12" fmla="*/ 1296097 h 1298352"/>
              <a:gd name="connsiteX13" fmla="*/ 0 w 3013858"/>
              <a:gd name="connsiteY13" fmla="*/ 1080081 h 1298352"/>
              <a:gd name="connsiteX14" fmla="*/ 0 w 3013858"/>
              <a:gd name="connsiteY14" fmla="*/ 756057 h 1298352"/>
              <a:gd name="connsiteX15" fmla="*/ 0 w 3013858"/>
              <a:gd name="connsiteY15" fmla="*/ 756057 h 1298352"/>
              <a:gd name="connsiteX16" fmla="*/ 0 w 3013858"/>
              <a:gd name="connsiteY16" fmla="*/ 0 h 1298352"/>
              <a:gd name="connsiteX0" fmla="*/ 0 w 3246615"/>
              <a:gd name="connsiteY0" fmla="*/ 0 h 1986341"/>
              <a:gd name="connsiteX1" fmla="*/ 1050117 w 3246615"/>
              <a:gd name="connsiteY1" fmla="*/ 0 h 1986341"/>
              <a:gd name="connsiteX2" fmla="*/ 1050117 w 3246615"/>
              <a:gd name="connsiteY2" fmla="*/ 0 h 1986341"/>
              <a:gd name="connsiteX3" fmla="*/ 1500167 w 3246615"/>
              <a:gd name="connsiteY3" fmla="*/ 0 h 1986341"/>
              <a:gd name="connsiteX4" fmla="*/ 1800200 w 3246615"/>
              <a:gd name="connsiteY4" fmla="*/ 0 h 1986341"/>
              <a:gd name="connsiteX5" fmla="*/ 1800200 w 3246615"/>
              <a:gd name="connsiteY5" fmla="*/ 440174 h 1986341"/>
              <a:gd name="connsiteX6" fmla="*/ 3246615 w 3246615"/>
              <a:gd name="connsiteY6" fmla="*/ 1986341 h 1986341"/>
              <a:gd name="connsiteX7" fmla="*/ 1800200 w 3246615"/>
              <a:gd name="connsiteY7" fmla="*/ 1080081 h 1986341"/>
              <a:gd name="connsiteX8" fmla="*/ 1800200 w 3246615"/>
              <a:gd name="connsiteY8" fmla="*/ 1296097 h 1986341"/>
              <a:gd name="connsiteX9" fmla="*/ 1500167 w 3246615"/>
              <a:gd name="connsiteY9" fmla="*/ 1296097 h 1986341"/>
              <a:gd name="connsiteX10" fmla="*/ 1327592 w 3246615"/>
              <a:gd name="connsiteY10" fmla="*/ 1298352 h 1986341"/>
              <a:gd name="connsiteX11" fmla="*/ 1050117 w 3246615"/>
              <a:gd name="connsiteY11" fmla="*/ 1296097 h 1986341"/>
              <a:gd name="connsiteX12" fmla="*/ 0 w 3246615"/>
              <a:gd name="connsiteY12" fmla="*/ 1296097 h 1986341"/>
              <a:gd name="connsiteX13" fmla="*/ 0 w 3246615"/>
              <a:gd name="connsiteY13" fmla="*/ 1080081 h 1986341"/>
              <a:gd name="connsiteX14" fmla="*/ 0 w 3246615"/>
              <a:gd name="connsiteY14" fmla="*/ 756057 h 1986341"/>
              <a:gd name="connsiteX15" fmla="*/ 0 w 3246615"/>
              <a:gd name="connsiteY15" fmla="*/ 756057 h 1986341"/>
              <a:gd name="connsiteX16" fmla="*/ 0 w 3246615"/>
              <a:gd name="connsiteY16" fmla="*/ 0 h 1986341"/>
              <a:gd name="connsiteX0" fmla="*/ 0 w 3246615"/>
              <a:gd name="connsiteY0" fmla="*/ 0 h 1986341"/>
              <a:gd name="connsiteX1" fmla="*/ 1050117 w 3246615"/>
              <a:gd name="connsiteY1" fmla="*/ 0 h 1986341"/>
              <a:gd name="connsiteX2" fmla="*/ 1050117 w 3246615"/>
              <a:gd name="connsiteY2" fmla="*/ 0 h 1986341"/>
              <a:gd name="connsiteX3" fmla="*/ 1500167 w 3246615"/>
              <a:gd name="connsiteY3" fmla="*/ 0 h 1986341"/>
              <a:gd name="connsiteX4" fmla="*/ 1800200 w 3246615"/>
              <a:gd name="connsiteY4" fmla="*/ 0 h 1986341"/>
              <a:gd name="connsiteX5" fmla="*/ 1800200 w 3246615"/>
              <a:gd name="connsiteY5" fmla="*/ 440174 h 1986341"/>
              <a:gd name="connsiteX6" fmla="*/ 3246615 w 3246615"/>
              <a:gd name="connsiteY6" fmla="*/ 1986341 h 1986341"/>
              <a:gd name="connsiteX7" fmla="*/ 1833451 w 3246615"/>
              <a:gd name="connsiteY7" fmla="*/ 1312837 h 1986341"/>
              <a:gd name="connsiteX8" fmla="*/ 1800200 w 3246615"/>
              <a:gd name="connsiteY8" fmla="*/ 1296097 h 1986341"/>
              <a:gd name="connsiteX9" fmla="*/ 1500167 w 3246615"/>
              <a:gd name="connsiteY9" fmla="*/ 1296097 h 1986341"/>
              <a:gd name="connsiteX10" fmla="*/ 1327592 w 3246615"/>
              <a:gd name="connsiteY10" fmla="*/ 1298352 h 1986341"/>
              <a:gd name="connsiteX11" fmla="*/ 1050117 w 3246615"/>
              <a:gd name="connsiteY11" fmla="*/ 1296097 h 1986341"/>
              <a:gd name="connsiteX12" fmla="*/ 0 w 3246615"/>
              <a:gd name="connsiteY12" fmla="*/ 1296097 h 1986341"/>
              <a:gd name="connsiteX13" fmla="*/ 0 w 3246615"/>
              <a:gd name="connsiteY13" fmla="*/ 1080081 h 1986341"/>
              <a:gd name="connsiteX14" fmla="*/ 0 w 3246615"/>
              <a:gd name="connsiteY14" fmla="*/ 756057 h 1986341"/>
              <a:gd name="connsiteX15" fmla="*/ 0 w 3246615"/>
              <a:gd name="connsiteY15" fmla="*/ 756057 h 1986341"/>
              <a:gd name="connsiteX16" fmla="*/ 0 w 3246615"/>
              <a:gd name="connsiteY16" fmla="*/ 0 h 1986341"/>
              <a:gd name="connsiteX0" fmla="*/ 0 w 3246615"/>
              <a:gd name="connsiteY0" fmla="*/ 0 h 1986341"/>
              <a:gd name="connsiteX1" fmla="*/ 1050117 w 3246615"/>
              <a:gd name="connsiteY1" fmla="*/ 0 h 1986341"/>
              <a:gd name="connsiteX2" fmla="*/ 1050117 w 3246615"/>
              <a:gd name="connsiteY2" fmla="*/ 0 h 1986341"/>
              <a:gd name="connsiteX3" fmla="*/ 1500167 w 3246615"/>
              <a:gd name="connsiteY3" fmla="*/ 0 h 1986341"/>
              <a:gd name="connsiteX4" fmla="*/ 1800200 w 3246615"/>
              <a:gd name="connsiteY4" fmla="*/ 0 h 1986341"/>
              <a:gd name="connsiteX5" fmla="*/ 1800200 w 3246615"/>
              <a:gd name="connsiteY5" fmla="*/ 57789 h 1986341"/>
              <a:gd name="connsiteX6" fmla="*/ 3246615 w 3246615"/>
              <a:gd name="connsiteY6" fmla="*/ 1986341 h 1986341"/>
              <a:gd name="connsiteX7" fmla="*/ 1833451 w 3246615"/>
              <a:gd name="connsiteY7" fmla="*/ 1312837 h 1986341"/>
              <a:gd name="connsiteX8" fmla="*/ 1800200 w 3246615"/>
              <a:gd name="connsiteY8" fmla="*/ 1296097 h 1986341"/>
              <a:gd name="connsiteX9" fmla="*/ 1500167 w 3246615"/>
              <a:gd name="connsiteY9" fmla="*/ 1296097 h 1986341"/>
              <a:gd name="connsiteX10" fmla="*/ 1327592 w 3246615"/>
              <a:gd name="connsiteY10" fmla="*/ 1298352 h 1986341"/>
              <a:gd name="connsiteX11" fmla="*/ 1050117 w 3246615"/>
              <a:gd name="connsiteY11" fmla="*/ 1296097 h 1986341"/>
              <a:gd name="connsiteX12" fmla="*/ 0 w 3246615"/>
              <a:gd name="connsiteY12" fmla="*/ 1296097 h 1986341"/>
              <a:gd name="connsiteX13" fmla="*/ 0 w 3246615"/>
              <a:gd name="connsiteY13" fmla="*/ 1080081 h 1986341"/>
              <a:gd name="connsiteX14" fmla="*/ 0 w 3246615"/>
              <a:gd name="connsiteY14" fmla="*/ 756057 h 1986341"/>
              <a:gd name="connsiteX15" fmla="*/ 0 w 3246615"/>
              <a:gd name="connsiteY15" fmla="*/ 756057 h 1986341"/>
              <a:gd name="connsiteX16" fmla="*/ 0 w 3246615"/>
              <a:gd name="connsiteY16" fmla="*/ 0 h 1986341"/>
              <a:gd name="connsiteX0" fmla="*/ 0 w 3183623"/>
              <a:gd name="connsiteY0" fmla="*/ 806735 h 2119572"/>
              <a:gd name="connsiteX1" fmla="*/ 1050117 w 3183623"/>
              <a:gd name="connsiteY1" fmla="*/ 806735 h 2119572"/>
              <a:gd name="connsiteX2" fmla="*/ 1050117 w 3183623"/>
              <a:gd name="connsiteY2" fmla="*/ 806735 h 2119572"/>
              <a:gd name="connsiteX3" fmla="*/ 1500167 w 3183623"/>
              <a:gd name="connsiteY3" fmla="*/ 806735 h 2119572"/>
              <a:gd name="connsiteX4" fmla="*/ 1800200 w 3183623"/>
              <a:gd name="connsiteY4" fmla="*/ 806735 h 2119572"/>
              <a:gd name="connsiteX5" fmla="*/ 1800200 w 3183623"/>
              <a:gd name="connsiteY5" fmla="*/ 864524 h 2119572"/>
              <a:gd name="connsiteX6" fmla="*/ 3183623 w 3183623"/>
              <a:gd name="connsiteY6" fmla="*/ 0 h 2119572"/>
              <a:gd name="connsiteX7" fmla="*/ 1833451 w 3183623"/>
              <a:gd name="connsiteY7" fmla="*/ 2119572 h 2119572"/>
              <a:gd name="connsiteX8" fmla="*/ 1800200 w 3183623"/>
              <a:gd name="connsiteY8" fmla="*/ 2102832 h 2119572"/>
              <a:gd name="connsiteX9" fmla="*/ 1500167 w 3183623"/>
              <a:gd name="connsiteY9" fmla="*/ 2102832 h 2119572"/>
              <a:gd name="connsiteX10" fmla="*/ 1327592 w 3183623"/>
              <a:gd name="connsiteY10" fmla="*/ 2105087 h 2119572"/>
              <a:gd name="connsiteX11" fmla="*/ 1050117 w 3183623"/>
              <a:gd name="connsiteY11" fmla="*/ 2102832 h 2119572"/>
              <a:gd name="connsiteX12" fmla="*/ 0 w 3183623"/>
              <a:gd name="connsiteY12" fmla="*/ 2102832 h 2119572"/>
              <a:gd name="connsiteX13" fmla="*/ 0 w 3183623"/>
              <a:gd name="connsiteY13" fmla="*/ 1886816 h 2119572"/>
              <a:gd name="connsiteX14" fmla="*/ 0 w 3183623"/>
              <a:gd name="connsiteY14" fmla="*/ 1562792 h 2119572"/>
              <a:gd name="connsiteX15" fmla="*/ 0 w 3183623"/>
              <a:gd name="connsiteY15" fmla="*/ 1562792 h 2119572"/>
              <a:gd name="connsiteX16" fmla="*/ 0 w 3183623"/>
              <a:gd name="connsiteY16" fmla="*/ 806735 h 2119572"/>
              <a:gd name="connsiteX0" fmla="*/ 0 w 3183623"/>
              <a:gd name="connsiteY0" fmla="*/ 806735 h 2119572"/>
              <a:gd name="connsiteX1" fmla="*/ 1050117 w 3183623"/>
              <a:gd name="connsiteY1" fmla="*/ 806735 h 2119572"/>
              <a:gd name="connsiteX2" fmla="*/ 1050117 w 3183623"/>
              <a:gd name="connsiteY2" fmla="*/ 806735 h 2119572"/>
              <a:gd name="connsiteX3" fmla="*/ 1500167 w 3183623"/>
              <a:gd name="connsiteY3" fmla="*/ 806735 h 2119572"/>
              <a:gd name="connsiteX4" fmla="*/ 1800200 w 3183623"/>
              <a:gd name="connsiteY4" fmla="*/ 806735 h 2119572"/>
              <a:gd name="connsiteX5" fmla="*/ 1831696 w 3183623"/>
              <a:gd name="connsiteY5" fmla="*/ 798022 h 2119572"/>
              <a:gd name="connsiteX6" fmla="*/ 3183623 w 3183623"/>
              <a:gd name="connsiteY6" fmla="*/ 0 h 2119572"/>
              <a:gd name="connsiteX7" fmla="*/ 1833451 w 3183623"/>
              <a:gd name="connsiteY7" fmla="*/ 2119572 h 2119572"/>
              <a:gd name="connsiteX8" fmla="*/ 1800200 w 3183623"/>
              <a:gd name="connsiteY8" fmla="*/ 2102832 h 2119572"/>
              <a:gd name="connsiteX9" fmla="*/ 1500167 w 3183623"/>
              <a:gd name="connsiteY9" fmla="*/ 2102832 h 2119572"/>
              <a:gd name="connsiteX10" fmla="*/ 1327592 w 3183623"/>
              <a:gd name="connsiteY10" fmla="*/ 2105087 h 2119572"/>
              <a:gd name="connsiteX11" fmla="*/ 1050117 w 3183623"/>
              <a:gd name="connsiteY11" fmla="*/ 2102832 h 2119572"/>
              <a:gd name="connsiteX12" fmla="*/ 0 w 3183623"/>
              <a:gd name="connsiteY12" fmla="*/ 2102832 h 2119572"/>
              <a:gd name="connsiteX13" fmla="*/ 0 w 3183623"/>
              <a:gd name="connsiteY13" fmla="*/ 1886816 h 2119572"/>
              <a:gd name="connsiteX14" fmla="*/ 0 w 3183623"/>
              <a:gd name="connsiteY14" fmla="*/ 1562792 h 2119572"/>
              <a:gd name="connsiteX15" fmla="*/ 0 w 3183623"/>
              <a:gd name="connsiteY15" fmla="*/ 1562792 h 2119572"/>
              <a:gd name="connsiteX16" fmla="*/ 0 w 3183623"/>
              <a:gd name="connsiteY16" fmla="*/ 806735 h 2119572"/>
              <a:gd name="connsiteX0" fmla="*/ 0 w 3183623"/>
              <a:gd name="connsiteY0" fmla="*/ 806735 h 2119572"/>
              <a:gd name="connsiteX1" fmla="*/ 1050117 w 3183623"/>
              <a:gd name="connsiteY1" fmla="*/ 806735 h 2119572"/>
              <a:gd name="connsiteX2" fmla="*/ 1050117 w 3183623"/>
              <a:gd name="connsiteY2" fmla="*/ 806735 h 2119572"/>
              <a:gd name="connsiteX3" fmla="*/ 1500167 w 3183623"/>
              <a:gd name="connsiteY3" fmla="*/ 806735 h 2119572"/>
              <a:gd name="connsiteX4" fmla="*/ 1800200 w 3183623"/>
              <a:gd name="connsiteY4" fmla="*/ 806735 h 2119572"/>
              <a:gd name="connsiteX5" fmla="*/ 1831696 w 3183623"/>
              <a:gd name="connsiteY5" fmla="*/ 798022 h 2119572"/>
              <a:gd name="connsiteX6" fmla="*/ 3183623 w 3183623"/>
              <a:gd name="connsiteY6" fmla="*/ 0 h 2119572"/>
              <a:gd name="connsiteX7" fmla="*/ 1833451 w 3183623"/>
              <a:gd name="connsiteY7" fmla="*/ 2119572 h 2119572"/>
              <a:gd name="connsiteX8" fmla="*/ 1674216 w 3183623"/>
              <a:gd name="connsiteY8" fmla="*/ 2102832 h 2119572"/>
              <a:gd name="connsiteX9" fmla="*/ 1500167 w 3183623"/>
              <a:gd name="connsiteY9" fmla="*/ 2102832 h 2119572"/>
              <a:gd name="connsiteX10" fmla="*/ 1327592 w 3183623"/>
              <a:gd name="connsiteY10" fmla="*/ 2105087 h 2119572"/>
              <a:gd name="connsiteX11" fmla="*/ 1050117 w 3183623"/>
              <a:gd name="connsiteY11" fmla="*/ 2102832 h 2119572"/>
              <a:gd name="connsiteX12" fmla="*/ 0 w 3183623"/>
              <a:gd name="connsiteY12" fmla="*/ 2102832 h 2119572"/>
              <a:gd name="connsiteX13" fmla="*/ 0 w 3183623"/>
              <a:gd name="connsiteY13" fmla="*/ 1886816 h 2119572"/>
              <a:gd name="connsiteX14" fmla="*/ 0 w 3183623"/>
              <a:gd name="connsiteY14" fmla="*/ 1562792 h 2119572"/>
              <a:gd name="connsiteX15" fmla="*/ 0 w 3183623"/>
              <a:gd name="connsiteY15" fmla="*/ 1562792 h 2119572"/>
              <a:gd name="connsiteX16" fmla="*/ 0 w 3183623"/>
              <a:gd name="connsiteY16" fmla="*/ 806735 h 2119572"/>
              <a:gd name="connsiteX0" fmla="*/ 0 w 3183623"/>
              <a:gd name="connsiteY0" fmla="*/ 806735 h 2105087"/>
              <a:gd name="connsiteX1" fmla="*/ 1050117 w 3183623"/>
              <a:gd name="connsiteY1" fmla="*/ 806735 h 2105087"/>
              <a:gd name="connsiteX2" fmla="*/ 1050117 w 3183623"/>
              <a:gd name="connsiteY2" fmla="*/ 806735 h 2105087"/>
              <a:gd name="connsiteX3" fmla="*/ 1500167 w 3183623"/>
              <a:gd name="connsiteY3" fmla="*/ 806735 h 2105087"/>
              <a:gd name="connsiteX4" fmla="*/ 1800200 w 3183623"/>
              <a:gd name="connsiteY4" fmla="*/ 806735 h 2105087"/>
              <a:gd name="connsiteX5" fmla="*/ 1831696 w 3183623"/>
              <a:gd name="connsiteY5" fmla="*/ 798022 h 2105087"/>
              <a:gd name="connsiteX6" fmla="*/ 3183623 w 3183623"/>
              <a:gd name="connsiteY6" fmla="*/ 0 h 2105087"/>
              <a:gd name="connsiteX7" fmla="*/ 1845481 w 3183623"/>
              <a:gd name="connsiteY7" fmla="*/ 2081472 h 2105087"/>
              <a:gd name="connsiteX8" fmla="*/ 1674216 w 3183623"/>
              <a:gd name="connsiteY8" fmla="*/ 2102832 h 2105087"/>
              <a:gd name="connsiteX9" fmla="*/ 1500167 w 3183623"/>
              <a:gd name="connsiteY9" fmla="*/ 2102832 h 2105087"/>
              <a:gd name="connsiteX10" fmla="*/ 1327592 w 3183623"/>
              <a:gd name="connsiteY10" fmla="*/ 2105087 h 2105087"/>
              <a:gd name="connsiteX11" fmla="*/ 1050117 w 3183623"/>
              <a:gd name="connsiteY11" fmla="*/ 2102832 h 2105087"/>
              <a:gd name="connsiteX12" fmla="*/ 0 w 3183623"/>
              <a:gd name="connsiteY12" fmla="*/ 2102832 h 2105087"/>
              <a:gd name="connsiteX13" fmla="*/ 0 w 3183623"/>
              <a:gd name="connsiteY13" fmla="*/ 1886816 h 2105087"/>
              <a:gd name="connsiteX14" fmla="*/ 0 w 3183623"/>
              <a:gd name="connsiteY14" fmla="*/ 1562792 h 2105087"/>
              <a:gd name="connsiteX15" fmla="*/ 0 w 3183623"/>
              <a:gd name="connsiteY15" fmla="*/ 1562792 h 2105087"/>
              <a:gd name="connsiteX16" fmla="*/ 0 w 3183623"/>
              <a:gd name="connsiteY16" fmla="*/ 806735 h 2105087"/>
              <a:gd name="connsiteX0" fmla="*/ 0 w 3183623"/>
              <a:gd name="connsiteY0" fmla="*/ 806735 h 2115532"/>
              <a:gd name="connsiteX1" fmla="*/ 1050117 w 3183623"/>
              <a:gd name="connsiteY1" fmla="*/ 806735 h 2115532"/>
              <a:gd name="connsiteX2" fmla="*/ 1050117 w 3183623"/>
              <a:gd name="connsiteY2" fmla="*/ 806735 h 2115532"/>
              <a:gd name="connsiteX3" fmla="*/ 1500167 w 3183623"/>
              <a:gd name="connsiteY3" fmla="*/ 806735 h 2115532"/>
              <a:gd name="connsiteX4" fmla="*/ 1800200 w 3183623"/>
              <a:gd name="connsiteY4" fmla="*/ 806735 h 2115532"/>
              <a:gd name="connsiteX5" fmla="*/ 1831696 w 3183623"/>
              <a:gd name="connsiteY5" fmla="*/ 798022 h 2115532"/>
              <a:gd name="connsiteX6" fmla="*/ 3183623 w 3183623"/>
              <a:gd name="connsiteY6" fmla="*/ 0 h 2115532"/>
              <a:gd name="connsiteX7" fmla="*/ 1845481 w 3183623"/>
              <a:gd name="connsiteY7" fmla="*/ 2081472 h 2115532"/>
              <a:gd name="connsiteX8" fmla="*/ 1770454 w 3183623"/>
              <a:gd name="connsiteY8" fmla="*/ 2115532 h 2115532"/>
              <a:gd name="connsiteX9" fmla="*/ 1500167 w 3183623"/>
              <a:gd name="connsiteY9" fmla="*/ 2102832 h 2115532"/>
              <a:gd name="connsiteX10" fmla="*/ 1327592 w 3183623"/>
              <a:gd name="connsiteY10" fmla="*/ 2105087 h 2115532"/>
              <a:gd name="connsiteX11" fmla="*/ 1050117 w 3183623"/>
              <a:gd name="connsiteY11" fmla="*/ 2102832 h 2115532"/>
              <a:gd name="connsiteX12" fmla="*/ 0 w 3183623"/>
              <a:gd name="connsiteY12" fmla="*/ 2102832 h 2115532"/>
              <a:gd name="connsiteX13" fmla="*/ 0 w 3183623"/>
              <a:gd name="connsiteY13" fmla="*/ 1886816 h 2115532"/>
              <a:gd name="connsiteX14" fmla="*/ 0 w 3183623"/>
              <a:gd name="connsiteY14" fmla="*/ 1562792 h 2115532"/>
              <a:gd name="connsiteX15" fmla="*/ 0 w 3183623"/>
              <a:gd name="connsiteY15" fmla="*/ 1562792 h 2115532"/>
              <a:gd name="connsiteX16" fmla="*/ 0 w 3183623"/>
              <a:gd name="connsiteY16" fmla="*/ 806735 h 2115532"/>
              <a:gd name="connsiteX0" fmla="*/ 0 w 3183623"/>
              <a:gd name="connsiteY0" fmla="*/ 806735 h 2115532"/>
              <a:gd name="connsiteX1" fmla="*/ 1050117 w 3183623"/>
              <a:gd name="connsiteY1" fmla="*/ 806735 h 2115532"/>
              <a:gd name="connsiteX2" fmla="*/ 1050117 w 3183623"/>
              <a:gd name="connsiteY2" fmla="*/ 806735 h 2115532"/>
              <a:gd name="connsiteX3" fmla="*/ 1500167 w 3183623"/>
              <a:gd name="connsiteY3" fmla="*/ 806735 h 2115532"/>
              <a:gd name="connsiteX4" fmla="*/ 1800200 w 3183623"/>
              <a:gd name="connsiteY4" fmla="*/ 806735 h 2115532"/>
              <a:gd name="connsiteX5" fmla="*/ 1831696 w 3183623"/>
              <a:gd name="connsiteY5" fmla="*/ 798022 h 2115532"/>
              <a:gd name="connsiteX6" fmla="*/ 3183623 w 3183623"/>
              <a:gd name="connsiteY6" fmla="*/ 0 h 2115532"/>
              <a:gd name="connsiteX7" fmla="*/ 1869541 w 3183623"/>
              <a:gd name="connsiteY7" fmla="*/ 1929072 h 2115532"/>
              <a:gd name="connsiteX8" fmla="*/ 1770454 w 3183623"/>
              <a:gd name="connsiteY8" fmla="*/ 2115532 h 2115532"/>
              <a:gd name="connsiteX9" fmla="*/ 1500167 w 3183623"/>
              <a:gd name="connsiteY9" fmla="*/ 2102832 h 2115532"/>
              <a:gd name="connsiteX10" fmla="*/ 1327592 w 3183623"/>
              <a:gd name="connsiteY10" fmla="*/ 2105087 h 2115532"/>
              <a:gd name="connsiteX11" fmla="*/ 1050117 w 3183623"/>
              <a:gd name="connsiteY11" fmla="*/ 2102832 h 2115532"/>
              <a:gd name="connsiteX12" fmla="*/ 0 w 3183623"/>
              <a:gd name="connsiteY12" fmla="*/ 2102832 h 2115532"/>
              <a:gd name="connsiteX13" fmla="*/ 0 w 3183623"/>
              <a:gd name="connsiteY13" fmla="*/ 1886816 h 2115532"/>
              <a:gd name="connsiteX14" fmla="*/ 0 w 3183623"/>
              <a:gd name="connsiteY14" fmla="*/ 1562792 h 2115532"/>
              <a:gd name="connsiteX15" fmla="*/ 0 w 3183623"/>
              <a:gd name="connsiteY15" fmla="*/ 1562792 h 2115532"/>
              <a:gd name="connsiteX16" fmla="*/ 0 w 3183623"/>
              <a:gd name="connsiteY16" fmla="*/ 806735 h 2115532"/>
              <a:gd name="connsiteX0" fmla="*/ 0 w 3183623"/>
              <a:gd name="connsiteY0" fmla="*/ 806735 h 2115532"/>
              <a:gd name="connsiteX1" fmla="*/ 1050117 w 3183623"/>
              <a:gd name="connsiteY1" fmla="*/ 806735 h 2115532"/>
              <a:gd name="connsiteX2" fmla="*/ 1050117 w 3183623"/>
              <a:gd name="connsiteY2" fmla="*/ 806735 h 2115532"/>
              <a:gd name="connsiteX3" fmla="*/ 1500167 w 3183623"/>
              <a:gd name="connsiteY3" fmla="*/ 806735 h 2115532"/>
              <a:gd name="connsiteX4" fmla="*/ 1800200 w 3183623"/>
              <a:gd name="connsiteY4" fmla="*/ 806735 h 2115532"/>
              <a:gd name="connsiteX5" fmla="*/ 1831696 w 3183623"/>
              <a:gd name="connsiteY5" fmla="*/ 798022 h 2115532"/>
              <a:gd name="connsiteX6" fmla="*/ 3183623 w 3183623"/>
              <a:gd name="connsiteY6" fmla="*/ 0 h 2115532"/>
              <a:gd name="connsiteX7" fmla="*/ 1869541 w 3183623"/>
              <a:gd name="connsiteY7" fmla="*/ 1929072 h 2115532"/>
              <a:gd name="connsiteX8" fmla="*/ 1854662 w 3183623"/>
              <a:gd name="connsiteY8" fmla="*/ 2115532 h 2115532"/>
              <a:gd name="connsiteX9" fmla="*/ 1500167 w 3183623"/>
              <a:gd name="connsiteY9" fmla="*/ 2102832 h 2115532"/>
              <a:gd name="connsiteX10" fmla="*/ 1327592 w 3183623"/>
              <a:gd name="connsiteY10" fmla="*/ 2105087 h 2115532"/>
              <a:gd name="connsiteX11" fmla="*/ 1050117 w 3183623"/>
              <a:gd name="connsiteY11" fmla="*/ 2102832 h 2115532"/>
              <a:gd name="connsiteX12" fmla="*/ 0 w 3183623"/>
              <a:gd name="connsiteY12" fmla="*/ 2102832 h 2115532"/>
              <a:gd name="connsiteX13" fmla="*/ 0 w 3183623"/>
              <a:gd name="connsiteY13" fmla="*/ 1886816 h 2115532"/>
              <a:gd name="connsiteX14" fmla="*/ 0 w 3183623"/>
              <a:gd name="connsiteY14" fmla="*/ 1562792 h 2115532"/>
              <a:gd name="connsiteX15" fmla="*/ 0 w 3183623"/>
              <a:gd name="connsiteY15" fmla="*/ 1562792 h 2115532"/>
              <a:gd name="connsiteX16" fmla="*/ 0 w 3183623"/>
              <a:gd name="connsiteY16" fmla="*/ 806735 h 2115532"/>
              <a:gd name="connsiteX0" fmla="*/ 0 w 3183623"/>
              <a:gd name="connsiteY0" fmla="*/ 806735 h 2458432"/>
              <a:gd name="connsiteX1" fmla="*/ 1050117 w 3183623"/>
              <a:gd name="connsiteY1" fmla="*/ 806735 h 2458432"/>
              <a:gd name="connsiteX2" fmla="*/ 1050117 w 3183623"/>
              <a:gd name="connsiteY2" fmla="*/ 806735 h 2458432"/>
              <a:gd name="connsiteX3" fmla="*/ 1500167 w 3183623"/>
              <a:gd name="connsiteY3" fmla="*/ 806735 h 2458432"/>
              <a:gd name="connsiteX4" fmla="*/ 1800200 w 3183623"/>
              <a:gd name="connsiteY4" fmla="*/ 806735 h 2458432"/>
              <a:gd name="connsiteX5" fmla="*/ 1831696 w 3183623"/>
              <a:gd name="connsiteY5" fmla="*/ 798022 h 2458432"/>
              <a:gd name="connsiteX6" fmla="*/ 3183623 w 3183623"/>
              <a:gd name="connsiteY6" fmla="*/ 0 h 2458432"/>
              <a:gd name="connsiteX7" fmla="*/ 1869541 w 3183623"/>
              <a:gd name="connsiteY7" fmla="*/ 1929072 h 2458432"/>
              <a:gd name="connsiteX8" fmla="*/ 1878721 w 3183623"/>
              <a:gd name="connsiteY8" fmla="*/ 2458432 h 2458432"/>
              <a:gd name="connsiteX9" fmla="*/ 1500167 w 3183623"/>
              <a:gd name="connsiteY9" fmla="*/ 2102832 h 2458432"/>
              <a:gd name="connsiteX10" fmla="*/ 1327592 w 3183623"/>
              <a:gd name="connsiteY10" fmla="*/ 2105087 h 2458432"/>
              <a:gd name="connsiteX11" fmla="*/ 1050117 w 3183623"/>
              <a:gd name="connsiteY11" fmla="*/ 2102832 h 2458432"/>
              <a:gd name="connsiteX12" fmla="*/ 0 w 3183623"/>
              <a:gd name="connsiteY12" fmla="*/ 2102832 h 2458432"/>
              <a:gd name="connsiteX13" fmla="*/ 0 w 3183623"/>
              <a:gd name="connsiteY13" fmla="*/ 1886816 h 2458432"/>
              <a:gd name="connsiteX14" fmla="*/ 0 w 3183623"/>
              <a:gd name="connsiteY14" fmla="*/ 1562792 h 2458432"/>
              <a:gd name="connsiteX15" fmla="*/ 0 w 3183623"/>
              <a:gd name="connsiteY15" fmla="*/ 1562792 h 2458432"/>
              <a:gd name="connsiteX16" fmla="*/ 0 w 3183623"/>
              <a:gd name="connsiteY16" fmla="*/ 806735 h 2458432"/>
              <a:gd name="connsiteX0" fmla="*/ 0 w 3183623"/>
              <a:gd name="connsiteY0" fmla="*/ 806735 h 2115532"/>
              <a:gd name="connsiteX1" fmla="*/ 1050117 w 3183623"/>
              <a:gd name="connsiteY1" fmla="*/ 806735 h 2115532"/>
              <a:gd name="connsiteX2" fmla="*/ 1050117 w 3183623"/>
              <a:gd name="connsiteY2" fmla="*/ 806735 h 2115532"/>
              <a:gd name="connsiteX3" fmla="*/ 1500167 w 3183623"/>
              <a:gd name="connsiteY3" fmla="*/ 806735 h 2115532"/>
              <a:gd name="connsiteX4" fmla="*/ 1800200 w 3183623"/>
              <a:gd name="connsiteY4" fmla="*/ 806735 h 2115532"/>
              <a:gd name="connsiteX5" fmla="*/ 1831696 w 3183623"/>
              <a:gd name="connsiteY5" fmla="*/ 798022 h 2115532"/>
              <a:gd name="connsiteX6" fmla="*/ 3183623 w 3183623"/>
              <a:gd name="connsiteY6" fmla="*/ 0 h 2115532"/>
              <a:gd name="connsiteX7" fmla="*/ 1869541 w 3183623"/>
              <a:gd name="connsiteY7" fmla="*/ 1929072 h 2115532"/>
              <a:gd name="connsiteX8" fmla="*/ 1878721 w 3183623"/>
              <a:gd name="connsiteY8" fmla="*/ 2115532 h 2115532"/>
              <a:gd name="connsiteX9" fmla="*/ 1500167 w 3183623"/>
              <a:gd name="connsiteY9" fmla="*/ 2102832 h 2115532"/>
              <a:gd name="connsiteX10" fmla="*/ 1327592 w 3183623"/>
              <a:gd name="connsiteY10" fmla="*/ 2105087 h 2115532"/>
              <a:gd name="connsiteX11" fmla="*/ 1050117 w 3183623"/>
              <a:gd name="connsiteY11" fmla="*/ 2102832 h 2115532"/>
              <a:gd name="connsiteX12" fmla="*/ 0 w 3183623"/>
              <a:gd name="connsiteY12" fmla="*/ 2102832 h 2115532"/>
              <a:gd name="connsiteX13" fmla="*/ 0 w 3183623"/>
              <a:gd name="connsiteY13" fmla="*/ 1886816 h 2115532"/>
              <a:gd name="connsiteX14" fmla="*/ 0 w 3183623"/>
              <a:gd name="connsiteY14" fmla="*/ 1562792 h 2115532"/>
              <a:gd name="connsiteX15" fmla="*/ 0 w 3183623"/>
              <a:gd name="connsiteY15" fmla="*/ 1562792 h 2115532"/>
              <a:gd name="connsiteX16" fmla="*/ 0 w 3183623"/>
              <a:gd name="connsiteY16" fmla="*/ 806735 h 2115532"/>
              <a:gd name="connsiteX0" fmla="*/ 0 w 3183623"/>
              <a:gd name="connsiteY0" fmla="*/ 806735 h 2115532"/>
              <a:gd name="connsiteX1" fmla="*/ 1050117 w 3183623"/>
              <a:gd name="connsiteY1" fmla="*/ 806735 h 2115532"/>
              <a:gd name="connsiteX2" fmla="*/ 1050117 w 3183623"/>
              <a:gd name="connsiteY2" fmla="*/ 806735 h 2115532"/>
              <a:gd name="connsiteX3" fmla="*/ 1500167 w 3183623"/>
              <a:gd name="connsiteY3" fmla="*/ 806735 h 2115532"/>
              <a:gd name="connsiteX4" fmla="*/ 1800200 w 3183623"/>
              <a:gd name="connsiteY4" fmla="*/ 806735 h 2115532"/>
              <a:gd name="connsiteX5" fmla="*/ 1831696 w 3183623"/>
              <a:gd name="connsiteY5" fmla="*/ 798022 h 2115532"/>
              <a:gd name="connsiteX6" fmla="*/ 3183623 w 3183623"/>
              <a:gd name="connsiteY6" fmla="*/ 0 h 2115532"/>
              <a:gd name="connsiteX7" fmla="*/ 1857511 w 3183623"/>
              <a:gd name="connsiteY7" fmla="*/ 2017972 h 2115532"/>
              <a:gd name="connsiteX8" fmla="*/ 1878721 w 3183623"/>
              <a:gd name="connsiteY8" fmla="*/ 2115532 h 2115532"/>
              <a:gd name="connsiteX9" fmla="*/ 1500167 w 3183623"/>
              <a:gd name="connsiteY9" fmla="*/ 2102832 h 2115532"/>
              <a:gd name="connsiteX10" fmla="*/ 1327592 w 3183623"/>
              <a:gd name="connsiteY10" fmla="*/ 2105087 h 2115532"/>
              <a:gd name="connsiteX11" fmla="*/ 1050117 w 3183623"/>
              <a:gd name="connsiteY11" fmla="*/ 2102832 h 2115532"/>
              <a:gd name="connsiteX12" fmla="*/ 0 w 3183623"/>
              <a:gd name="connsiteY12" fmla="*/ 2102832 h 2115532"/>
              <a:gd name="connsiteX13" fmla="*/ 0 w 3183623"/>
              <a:gd name="connsiteY13" fmla="*/ 1886816 h 2115532"/>
              <a:gd name="connsiteX14" fmla="*/ 0 w 3183623"/>
              <a:gd name="connsiteY14" fmla="*/ 1562792 h 2115532"/>
              <a:gd name="connsiteX15" fmla="*/ 0 w 3183623"/>
              <a:gd name="connsiteY15" fmla="*/ 1562792 h 2115532"/>
              <a:gd name="connsiteX16" fmla="*/ 0 w 3183623"/>
              <a:gd name="connsiteY16" fmla="*/ 806735 h 2115532"/>
              <a:gd name="connsiteX0" fmla="*/ 0 w 3183623"/>
              <a:gd name="connsiteY0" fmla="*/ 806735 h 2105087"/>
              <a:gd name="connsiteX1" fmla="*/ 1050117 w 3183623"/>
              <a:gd name="connsiteY1" fmla="*/ 806735 h 2105087"/>
              <a:gd name="connsiteX2" fmla="*/ 1050117 w 3183623"/>
              <a:gd name="connsiteY2" fmla="*/ 806735 h 2105087"/>
              <a:gd name="connsiteX3" fmla="*/ 1500167 w 3183623"/>
              <a:gd name="connsiteY3" fmla="*/ 806735 h 2105087"/>
              <a:gd name="connsiteX4" fmla="*/ 1800200 w 3183623"/>
              <a:gd name="connsiteY4" fmla="*/ 806735 h 2105087"/>
              <a:gd name="connsiteX5" fmla="*/ 1831696 w 3183623"/>
              <a:gd name="connsiteY5" fmla="*/ 798022 h 2105087"/>
              <a:gd name="connsiteX6" fmla="*/ 3183623 w 3183623"/>
              <a:gd name="connsiteY6" fmla="*/ 0 h 2105087"/>
              <a:gd name="connsiteX7" fmla="*/ 1857511 w 3183623"/>
              <a:gd name="connsiteY7" fmla="*/ 2017972 h 2105087"/>
              <a:gd name="connsiteX8" fmla="*/ 1858421 w 3183623"/>
              <a:gd name="connsiteY8" fmla="*/ 2103626 h 2105087"/>
              <a:gd name="connsiteX9" fmla="*/ 1500167 w 3183623"/>
              <a:gd name="connsiteY9" fmla="*/ 2102832 h 2105087"/>
              <a:gd name="connsiteX10" fmla="*/ 1327592 w 3183623"/>
              <a:gd name="connsiteY10" fmla="*/ 2105087 h 2105087"/>
              <a:gd name="connsiteX11" fmla="*/ 1050117 w 3183623"/>
              <a:gd name="connsiteY11" fmla="*/ 2102832 h 2105087"/>
              <a:gd name="connsiteX12" fmla="*/ 0 w 3183623"/>
              <a:gd name="connsiteY12" fmla="*/ 2102832 h 2105087"/>
              <a:gd name="connsiteX13" fmla="*/ 0 w 3183623"/>
              <a:gd name="connsiteY13" fmla="*/ 1886816 h 2105087"/>
              <a:gd name="connsiteX14" fmla="*/ 0 w 3183623"/>
              <a:gd name="connsiteY14" fmla="*/ 1562792 h 2105087"/>
              <a:gd name="connsiteX15" fmla="*/ 0 w 3183623"/>
              <a:gd name="connsiteY15" fmla="*/ 1562792 h 2105087"/>
              <a:gd name="connsiteX16" fmla="*/ 0 w 3183623"/>
              <a:gd name="connsiteY16" fmla="*/ 806735 h 2105087"/>
              <a:gd name="connsiteX0" fmla="*/ 0 w 3183623"/>
              <a:gd name="connsiteY0" fmla="*/ 806735 h 2109643"/>
              <a:gd name="connsiteX1" fmla="*/ 1050117 w 3183623"/>
              <a:gd name="connsiteY1" fmla="*/ 806735 h 2109643"/>
              <a:gd name="connsiteX2" fmla="*/ 1050117 w 3183623"/>
              <a:gd name="connsiteY2" fmla="*/ 806735 h 2109643"/>
              <a:gd name="connsiteX3" fmla="*/ 1500167 w 3183623"/>
              <a:gd name="connsiteY3" fmla="*/ 806735 h 2109643"/>
              <a:gd name="connsiteX4" fmla="*/ 1800200 w 3183623"/>
              <a:gd name="connsiteY4" fmla="*/ 806735 h 2109643"/>
              <a:gd name="connsiteX5" fmla="*/ 1831696 w 3183623"/>
              <a:gd name="connsiteY5" fmla="*/ 798022 h 2109643"/>
              <a:gd name="connsiteX6" fmla="*/ 3183623 w 3183623"/>
              <a:gd name="connsiteY6" fmla="*/ 0 h 2109643"/>
              <a:gd name="connsiteX7" fmla="*/ 1846544 w 3183623"/>
              <a:gd name="connsiteY7" fmla="*/ 2101099 h 2109643"/>
              <a:gd name="connsiteX8" fmla="*/ 1858421 w 3183623"/>
              <a:gd name="connsiteY8" fmla="*/ 2103626 h 2109643"/>
              <a:gd name="connsiteX9" fmla="*/ 1500167 w 3183623"/>
              <a:gd name="connsiteY9" fmla="*/ 2102832 h 2109643"/>
              <a:gd name="connsiteX10" fmla="*/ 1327592 w 3183623"/>
              <a:gd name="connsiteY10" fmla="*/ 2105087 h 2109643"/>
              <a:gd name="connsiteX11" fmla="*/ 1050117 w 3183623"/>
              <a:gd name="connsiteY11" fmla="*/ 2102832 h 2109643"/>
              <a:gd name="connsiteX12" fmla="*/ 0 w 3183623"/>
              <a:gd name="connsiteY12" fmla="*/ 2102832 h 2109643"/>
              <a:gd name="connsiteX13" fmla="*/ 0 w 3183623"/>
              <a:gd name="connsiteY13" fmla="*/ 1886816 h 2109643"/>
              <a:gd name="connsiteX14" fmla="*/ 0 w 3183623"/>
              <a:gd name="connsiteY14" fmla="*/ 1562792 h 2109643"/>
              <a:gd name="connsiteX15" fmla="*/ 0 w 3183623"/>
              <a:gd name="connsiteY15" fmla="*/ 1562792 h 2109643"/>
              <a:gd name="connsiteX16" fmla="*/ 0 w 3183623"/>
              <a:gd name="connsiteY16" fmla="*/ 806735 h 2109643"/>
              <a:gd name="connsiteX0" fmla="*/ 0 w 3183623"/>
              <a:gd name="connsiteY0" fmla="*/ 735483 h 2038391"/>
              <a:gd name="connsiteX1" fmla="*/ 1050117 w 3183623"/>
              <a:gd name="connsiteY1" fmla="*/ 735483 h 2038391"/>
              <a:gd name="connsiteX2" fmla="*/ 1050117 w 3183623"/>
              <a:gd name="connsiteY2" fmla="*/ 735483 h 2038391"/>
              <a:gd name="connsiteX3" fmla="*/ 1500167 w 3183623"/>
              <a:gd name="connsiteY3" fmla="*/ 735483 h 2038391"/>
              <a:gd name="connsiteX4" fmla="*/ 1800200 w 3183623"/>
              <a:gd name="connsiteY4" fmla="*/ 735483 h 2038391"/>
              <a:gd name="connsiteX5" fmla="*/ 1831696 w 3183623"/>
              <a:gd name="connsiteY5" fmla="*/ 726770 h 2038391"/>
              <a:gd name="connsiteX6" fmla="*/ 3183623 w 3183623"/>
              <a:gd name="connsiteY6" fmla="*/ 0 h 2038391"/>
              <a:gd name="connsiteX7" fmla="*/ 1846544 w 3183623"/>
              <a:gd name="connsiteY7" fmla="*/ 2029847 h 2038391"/>
              <a:gd name="connsiteX8" fmla="*/ 1858421 w 3183623"/>
              <a:gd name="connsiteY8" fmla="*/ 2032374 h 2038391"/>
              <a:gd name="connsiteX9" fmla="*/ 1500167 w 3183623"/>
              <a:gd name="connsiteY9" fmla="*/ 2031580 h 2038391"/>
              <a:gd name="connsiteX10" fmla="*/ 1327592 w 3183623"/>
              <a:gd name="connsiteY10" fmla="*/ 2033835 h 2038391"/>
              <a:gd name="connsiteX11" fmla="*/ 1050117 w 3183623"/>
              <a:gd name="connsiteY11" fmla="*/ 2031580 h 2038391"/>
              <a:gd name="connsiteX12" fmla="*/ 0 w 3183623"/>
              <a:gd name="connsiteY12" fmla="*/ 2031580 h 2038391"/>
              <a:gd name="connsiteX13" fmla="*/ 0 w 3183623"/>
              <a:gd name="connsiteY13" fmla="*/ 1815564 h 2038391"/>
              <a:gd name="connsiteX14" fmla="*/ 0 w 3183623"/>
              <a:gd name="connsiteY14" fmla="*/ 1491540 h 2038391"/>
              <a:gd name="connsiteX15" fmla="*/ 0 w 3183623"/>
              <a:gd name="connsiteY15" fmla="*/ 1491540 h 2038391"/>
              <a:gd name="connsiteX16" fmla="*/ 0 w 3183623"/>
              <a:gd name="connsiteY16" fmla="*/ 735483 h 2038391"/>
              <a:gd name="connsiteX0" fmla="*/ 0 w 3238460"/>
              <a:gd name="connsiteY0" fmla="*/ 771109 h 2074017"/>
              <a:gd name="connsiteX1" fmla="*/ 1050117 w 3238460"/>
              <a:gd name="connsiteY1" fmla="*/ 771109 h 2074017"/>
              <a:gd name="connsiteX2" fmla="*/ 1050117 w 3238460"/>
              <a:gd name="connsiteY2" fmla="*/ 771109 h 2074017"/>
              <a:gd name="connsiteX3" fmla="*/ 1500167 w 3238460"/>
              <a:gd name="connsiteY3" fmla="*/ 771109 h 2074017"/>
              <a:gd name="connsiteX4" fmla="*/ 1800200 w 3238460"/>
              <a:gd name="connsiteY4" fmla="*/ 771109 h 2074017"/>
              <a:gd name="connsiteX5" fmla="*/ 1831696 w 3238460"/>
              <a:gd name="connsiteY5" fmla="*/ 762396 h 2074017"/>
              <a:gd name="connsiteX6" fmla="*/ 3238460 w 3238460"/>
              <a:gd name="connsiteY6" fmla="*/ 0 h 2074017"/>
              <a:gd name="connsiteX7" fmla="*/ 1846544 w 3238460"/>
              <a:gd name="connsiteY7" fmla="*/ 2065473 h 2074017"/>
              <a:gd name="connsiteX8" fmla="*/ 1858421 w 3238460"/>
              <a:gd name="connsiteY8" fmla="*/ 2068000 h 2074017"/>
              <a:gd name="connsiteX9" fmla="*/ 1500167 w 3238460"/>
              <a:gd name="connsiteY9" fmla="*/ 2067206 h 2074017"/>
              <a:gd name="connsiteX10" fmla="*/ 1327592 w 3238460"/>
              <a:gd name="connsiteY10" fmla="*/ 2069461 h 2074017"/>
              <a:gd name="connsiteX11" fmla="*/ 1050117 w 3238460"/>
              <a:gd name="connsiteY11" fmla="*/ 2067206 h 2074017"/>
              <a:gd name="connsiteX12" fmla="*/ 0 w 3238460"/>
              <a:gd name="connsiteY12" fmla="*/ 2067206 h 2074017"/>
              <a:gd name="connsiteX13" fmla="*/ 0 w 3238460"/>
              <a:gd name="connsiteY13" fmla="*/ 1851190 h 2074017"/>
              <a:gd name="connsiteX14" fmla="*/ 0 w 3238460"/>
              <a:gd name="connsiteY14" fmla="*/ 1527166 h 2074017"/>
              <a:gd name="connsiteX15" fmla="*/ 0 w 3238460"/>
              <a:gd name="connsiteY15" fmla="*/ 1527166 h 2074017"/>
              <a:gd name="connsiteX16" fmla="*/ 0 w 3238460"/>
              <a:gd name="connsiteY16" fmla="*/ 771109 h 2074017"/>
              <a:gd name="connsiteX0" fmla="*/ 0 w 3194590"/>
              <a:gd name="connsiteY0" fmla="*/ 735483 h 2038391"/>
              <a:gd name="connsiteX1" fmla="*/ 1050117 w 3194590"/>
              <a:gd name="connsiteY1" fmla="*/ 735483 h 2038391"/>
              <a:gd name="connsiteX2" fmla="*/ 1050117 w 3194590"/>
              <a:gd name="connsiteY2" fmla="*/ 735483 h 2038391"/>
              <a:gd name="connsiteX3" fmla="*/ 1500167 w 3194590"/>
              <a:gd name="connsiteY3" fmla="*/ 735483 h 2038391"/>
              <a:gd name="connsiteX4" fmla="*/ 1800200 w 3194590"/>
              <a:gd name="connsiteY4" fmla="*/ 735483 h 2038391"/>
              <a:gd name="connsiteX5" fmla="*/ 1831696 w 3194590"/>
              <a:gd name="connsiteY5" fmla="*/ 726770 h 2038391"/>
              <a:gd name="connsiteX6" fmla="*/ 3194590 w 3194590"/>
              <a:gd name="connsiteY6" fmla="*/ 0 h 2038391"/>
              <a:gd name="connsiteX7" fmla="*/ 1846544 w 3194590"/>
              <a:gd name="connsiteY7" fmla="*/ 2029847 h 2038391"/>
              <a:gd name="connsiteX8" fmla="*/ 1858421 w 3194590"/>
              <a:gd name="connsiteY8" fmla="*/ 2032374 h 2038391"/>
              <a:gd name="connsiteX9" fmla="*/ 1500167 w 3194590"/>
              <a:gd name="connsiteY9" fmla="*/ 2031580 h 2038391"/>
              <a:gd name="connsiteX10" fmla="*/ 1327592 w 3194590"/>
              <a:gd name="connsiteY10" fmla="*/ 2033835 h 2038391"/>
              <a:gd name="connsiteX11" fmla="*/ 1050117 w 3194590"/>
              <a:gd name="connsiteY11" fmla="*/ 2031580 h 2038391"/>
              <a:gd name="connsiteX12" fmla="*/ 0 w 3194590"/>
              <a:gd name="connsiteY12" fmla="*/ 2031580 h 2038391"/>
              <a:gd name="connsiteX13" fmla="*/ 0 w 3194590"/>
              <a:gd name="connsiteY13" fmla="*/ 1815564 h 2038391"/>
              <a:gd name="connsiteX14" fmla="*/ 0 w 3194590"/>
              <a:gd name="connsiteY14" fmla="*/ 1491540 h 2038391"/>
              <a:gd name="connsiteX15" fmla="*/ 0 w 3194590"/>
              <a:gd name="connsiteY15" fmla="*/ 1491540 h 2038391"/>
              <a:gd name="connsiteX16" fmla="*/ 0 w 3194590"/>
              <a:gd name="connsiteY16" fmla="*/ 735483 h 2038391"/>
              <a:gd name="connsiteX0" fmla="*/ 0 w 3194590"/>
              <a:gd name="connsiteY0" fmla="*/ 735483 h 2056125"/>
              <a:gd name="connsiteX1" fmla="*/ 1050117 w 3194590"/>
              <a:gd name="connsiteY1" fmla="*/ 735483 h 2056125"/>
              <a:gd name="connsiteX2" fmla="*/ 1050117 w 3194590"/>
              <a:gd name="connsiteY2" fmla="*/ 735483 h 2056125"/>
              <a:gd name="connsiteX3" fmla="*/ 1500167 w 3194590"/>
              <a:gd name="connsiteY3" fmla="*/ 735483 h 2056125"/>
              <a:gd name="connsiteX4" fmla="*/ 1800200 w 3194590"/>
              <a:gd name="connsiteY4" fmla="*/ 735483 h 2056125"/>
              <a:gd name="connsiteX5" fmla="*/ 1831696 w 3194590"/>
              <a:gd name="connsiteY5" fmla="*/ 726770 h 2056125"/>
              <a:gd name="connsiteX6" fmla="*/ 3194590 w 3194590"/>
              <a:gd name="connsiteY6" fmla="*/ 0 h 2056125"/>
              <a:gd name="connsiteX7" fmla="*/ 1846544 w 3194590"/>
              <a:gd name="connsiteY7" fmla="*/ 2029847 h 2056125"/>
              <a:gd name="connsiteX8" fmla="*/ 1946160 w 3194590"/>
              <a:gd name="connsiteY8" fmla="*/ 2056125 h 2056125"/>
              <a:gd name="connsiteX9" fmla="*/ 1500167 w 3194590"/>
              <a:gd name="connsiteY9" fmla="*/ 2031580 h 2056125"/>
              <a:gd name="connsiteX10" fmla="*/ 1327592 w 3194590"/>
              <a:gd name="connsiteY10" fmla="*/ 2033835 h 2056125"/>
              <a:gd name="connsiteX11" fmla="*/ 1050117 w 3194590"/>
              <a:gd name="connsiteY11" fmla="*/ 2031580 h 2056125"/>
              <a:gd name="connsiteX12" fmla="*/ 0 w 3194590"/>
              <a:gd name="connsiteY12" fmla="*/ 2031580 h 2056125"/>
              <a:gd name="connsiteX13" fmla="*/ 0 w 3194590"/>
              <a:gd name="connsiteY13" fmla="*/ 1815564 h 2056125"/>
              <a:gd name="connsiteX14" fmla="*/ 0 w 3194590"/>
              <a:gd name="connsiteY14" fmla="*/ 1491540 h 2056125"/>
              <a:gd name="connsiteX15" fmla="*/ 0 w 3194590"/>
              <a:gd name="connsiteY15" fmla="*/ 1491540 h 2056125"/>
              <a:gd name="connsiteX16" fmla="*/ 0 w 3194590"/>
              <a:gd name="connsiteY16" fmla="*/ 735483 h 2056125"/>
              <a:gd name="connsiteX0" fmla="*/ 0 w 3194590"/>
              <a:gd name="connsiteY0" fmla="*/ 735483 h 2072767"/>
              <a:gd name="connsiteX1" fmla="*/ 1050117 w 3194590"/>
              <a:gd name="connsiteY1" fmla="*/ 735483 h 2072767"/>
              <a:gd name="connsiteX2" fmla="*/ 1050117 w 3194590"/>
              <a:gd name="connsiteY2" fmla="*/ 735483 h 2072767"/>
              <a:gd name="connsiteX3" fmla="*/ 1500167 w 3194590"/>
              <a:gd name="connsiteY3" fmla="*/ 735483 h 2072767"/>
              <a:gd name="connsiteX4" fmla="*/ 1800200 w 3194590"/>
              <a:gd name="connsiteY4" fmla="*/ 735483 h 2072767"/>
              <a:gd name="connsiteX5" fmla="*/ 1831696 w 3194590"/>
              <a:gd name="connsiteY5" fmla="*/ 726770 h 2072767"/>
              <a:gd name="connsiteX6" fmla="*/ 3194590 w 3194590"/>
              <a:gd name="connsiteY6" fmla="*/ 0 h 2072767"/>
              <a:gd name="connsiteX7" fmla="*/ 1923317 w 3194590"/>
              <a:gd name="connsiteY7" fmla="*/ 2065473 h 2072767"/>
              <a:gd name="connsiteX8" fmla="*/ 1946160 w 3194590"/>
              <a:gd name="connsiteY8" fmla="*/ 2056125 h 2072767"/>
              <a:gd name="connsiteX9" fmla="*/ 1500167 w 3194590"/>
              <a:gd name="connsiteY9" fmla="*/ 2031580 h 2072767"/>
              <a:gd name="connsiteX10" fmla="*/ 1327592 w 3194590"/>
              <a:gd name="connsiteY10" fmla="*/ 2033835 h 2072767"/>
              <a:gd name="connsiteX11" fmla="*/ 1050117 w 3194590"/>
              <a:gd name="connsiteY11" fmla="*/ 2031580 h 2072767"/>
              <a:gd name="connsiteX12" fmla="*/ 0 w 3194590"/>
              <a:gd name="connsiteY12" fmla="*/ 2031580 h 2072767"/>
              <a:gd name="connsiteX13" fmla="*/ 0 w 3194590"/>
              <a:gd name="connsiteY13" fmla="*/ 1815564 h 2072767"/>
              <a:gd name="connsiteX14" fmla="*/ 0 w 3194590"/>
              <a:gd name="connsiteY14" fmla="*/ 1491540 h 2072767"/>
              <a:gd name="connsiteX15" fmla="*/ 0 w 3194590"/>
              <a:gd name="connsiteY15" fmla="*/ 1491540 h 2072767"/>
              <a:gd name="connsiteX16" fmla="*/ 0 w 3194590"/>
              <a:gd name="connsiteY16" fmla="*/ 735483 h 2072767"/>
              <a:gd name="connsiteX0" fmla="*/ 0 w 3194590"/>
              <a:gd name="connsiteY0" fmla="*/ 735483 h 2070566"/>
              <a:gd name="connsiteX1" fmla="*/ 1050117 w 3194590"/>
              <a:gd name="connsiteY1" fmla="*/ 735483 h 2070566"/>
              <a:gd name="connsiteX2" fmla="*/ 1050117 w 3194590"/>
              <a:gd name="connsiteY2" fmla="*/ 735483 h 2070566"/>
              <a:gd name="connsiteX3" fmla="*/ 1500167 w 3194590"/>
              <a:gd name="connsiteY3" fmla="*/ 735483 h 2070566"/>
              <a:gd name="connsiteX4" fmla="*/ 1800200 w 3194590"/>
              <a:gd name="connsiteY4" fmla="*/ 735483 h 2070566"/>
              <a:gd name="connsiteX5" fmla="*/ 1831696 w 3194590"/>
              <a:gd name="connsiteY5" fmla="*/ 726770 h 2070566"/>
              <a:gd name="connsiteX6" fmla="*/ 3194590 w 3194590"/>
              <a:gd name="connsiteY6" fmla="*/ 0 h 2070566"/>
              <a:gd name="connsiteX7" fmla="*/ 1923317 w 3194590"/>
              <a:gd name="connsiteY7" fmla="*/ 2065473 h 2070566"/>
              <a:gd name="connsiteX8" fmla="*/ 1946160 w 3194590"/>
              <a:gd name="connsiteY8" fmla="*/ 2020499 h 2070566"/>
              <a:gd name="connsiteX9" fmla="*/ 1500167 w 3194590"/>
              <a:gd name="connsiteY9" fmla="*/ 2031580 h 2070566"/>
              <a:gd name="connsiteX10" fmla="*/ 1327592 w 3194590"/>
              <a:gd name="connsiteY10" fmla="*/ 2033835 h 2070566"/>
              <a:gd name="connsiteX11" fmla="*/ 1050117 w 3194590"/>
              <a:gd name="connsiteY11" fmla="*/ 2031580 h 2070566"/>
              <a:gd name="connsiteX12" fmla="*/ 0 w 3194590"/>
              <a:gd name="connsiteY12" fmla="*/ 2031580 h 2070566"/>
              <a:gd name="connsiteX13" fmla="*/ 0 w 3194590"/>
              <a:gd name="connsiteY13" fmla="*/ 1815564 h 2070566"/>
              <a:gd name="connsiteX14" fmla="*/ 0 w 3194590"/>
              <a:gd name="connsiteY14" fmla="*/ 1491540 h 2070566"/>
              <a:gd name="connsiteX15" fmla="*/ 0 w 3194590"/>
              <a:gd name="connsiteY15" fmla="*/ 1491540 h 2070566"/>
              <a:gd name="connsiteX16" fmla="*/ 0 w 3194590"/>
              <a:gd name="connsiteY16" fmla="*/ 735483 h 2070566"/>
              <a:gd name="connsiteX0" fmla="*/ 0 w 3194590"/>
              <a:gd name="connsiteY0" fmla="*/ 735483 h 2033835"/>
              <a:gd name="connsiteX1" fmla="*/ 1050117 w 3194590"/>
              <a:gd name="connsiteY1" fmla="*/ 735483 h 2033835"/>
              <a:gd name="connsiteX2" fmla="*/ 1050117 w 3194590"/>
              <a:gd name="connsiteY2" fmla="*/ 735483 h 2033835"/>
              <a:gd name="connsiteX3" fmla="*/ 1500167 w 3194590"/>
              <a:gd name="connsiteY3" fmla="*/ 735483 h 2033835"/>
              <a:gd name="connsiteX4" fmla="*/ 1800200 w 3194590"/>
              <a:gd name="connsiteY4" fmla="*/ 735483 h 2033835"/>
              <a:gd name="connsiteX5" fmla="*/ 1831696 w 3194590"/>
              <a:gd name="connsiteY5" fmla="*/ 726770 h 2033835"/>
              <a:gd name="connsiteX6" fmla="*/ 3194590 w 3194590"/>
              <a:gd name="connsiteY6" fmla="*/ 0 h 2033835"/>
              <a:gd name="connsiteX7" fmla="*/ 1934285 w 3194590"/>
              <a:gd name="connsiteY7" fmla="*/ 2017972 h 2033835"/>
              <a:gd name="connsiteX8" fmla="*/ 1946160 w 3194590"/>
              <a:gd name="connsiteY8" fmla="*/ 2020499 h 2033835"/>
              <a:gd name="connsiteX9" fmla="*/ 1500167 w 3194590"/>
              <a:gd name="connsiteY9" fmla="*/ 2031580 h 2033835"/>
              <a:gd name="connsiteX10" fmla="*/ 1327592 w 3194590"/>
              <a:gd name="connsiteY10" fmla="*/ 2033835 h 2033835"/>
              <a:gd name="connsiteX11" fmla="*/ 1050117 w 3194590"/>
              <a:gd name="connsiteY11" fmla="*/ 2031580 h 2033835"/>
              <a:gd name="connsiteX12" fmla="*/ 0 w 3194590"/>
              <a:gd name="connsiteY12" fmla="*/ 2031580 h 2033835"/>
              <a:gd name="connsiteX13" fmla="*/ 0 w 3194590"/>
              <a:gd name="connsiteY13" fmla="*/ 1815564 h 2033835"/>
              <a:gd name="connsiteX14" fmla="*/ 0 w 3194590"/>
              <a:gd name="connsiteY14" fmla="*/ 1491540 h 2033835"/>
              <a:gd name="connsiteX15" fmla="*/ 0 w 3194590"/>
              <a:gd name="connsiteY15" fmla="*/ 1491540 h 2033835"/>
              <a:gd name="connsiteX16" fmla="*/ 0 w 3194590"/>
              <a:gd name="connsiteY16" fmla="*/ 735483 h 2033835"/>
              <a:gd name="connsiteX0" fmla="*/ 0 w 3194590"/>
              <a:gd name="connsiteY0" fmla="*/ 735483 h 2033835"/>
              <a:gd name="connsiteX1" fmla="*/ 1050117 w 3194590"/>
              <a:gd name="connsiteY1" fmla="*/ 735483 h 2033835"/>
              <a:gd name="connsiteX2" fmla="*/ 1050117 w 3194590"/>
              <a:gd name="connsiteY2" fmla="*/ 735483 h 2033835"/>
              <a:gd name="connsiteX3" fmla="*/ 1500167 w 3194590"/>
              <a:gd name="connsiteY3" fmla="*/ 735483 h 2033835"/>
              <a:gd name="connsiteX4" fmla="*/ 1800200 w 3194590"/>
              <a:gd name="connsiteY4" fmla="*/ 735483 h 2033835"/>
              <a:gd name="connsiteX5" fmla="*/ 1831696 w 3194590"/>
              <a:gd name="connsiteY5" fmla="*/ 726770 h 2033835"/>
              <a:gd name="connsiteX6" fmla="*/ 3194590 w 3194590"/>
              <a:gd name="connsiteY6" fmla="*/ 0 h 2033835"/>
              <a:gd name="connsiteX7" fmla="*/ 1934285 w 3194590"/>
              <a:gd name="connsiteY7" fmla="*/ 2017972 h 2033835"/>
              <a:gd name="connsiteX8" fmla="*/ 1913258 w 3194590"/>
              <a:gd name="connsiteY8" fmla="*/ 2031984 h 2033835"/>
              <a:gd name="connsiteX9" fmla="*/ 1500167 w 3194590"/>
              <a:gd name="connsiteY9" fmla="*/ 2031580 h 2033835"/>
              <a:gd name="connsiteX10" fmla="*/ 1327592 w 3194590"/>
              <a:gd name="connsiteY10" fmla="*/ 2033835 h 2033835"/>
              <a:gd name="connsiteX11" fmla="*/ 1050117 w 3194590"/>
              <a:gd name="connsiteY11" fmla="*/ 2031580 h 2033835"/>
              <a:gd name="connsiteX12" fmla="*/ 0 w 3194590"/>
              <a:gd name="connsiteY12" fmla="*/ 2031580 h 2033835"/>
              <a:gd name="connsiteX13" fmla="*/ 0 w 3194590"/>
              <a:gd name="connsiteY13" fmla="*/ 1815564 h 2033835"/>
              <a:gd name="connsiteX14" fmla="*/ 0 w 3194590"/>
              <a:gd name="connsiteY14" fmla="*/ 1491540 h 2033835"/>
              <a:gd name="connsiteX15" fmla="*/ 0 w 3194590"/>
              <a:gd name="connsiteY15" fmla="*/ 1491540 h 2033835"/>
              <a:gd name="connsiteX16" fmla="*/ 0 w 3194590"/>
              <a:gd name="connsiteY16" fmla="*/ 735483 h 2033835"/>
              <a:gd name="connsiteX0" fmla="*/ 0 w 3227798"/>
              <a:gd name="connsiteY0" fmla="*/ 723774 h 2022126"/>
              <a:gd name="connsiteX1" fmla="*/ 1050117 w 3227798"/>
              <a:gd name="connsiteY1" fmla="*/ 723774 h 2022126"/>
              <a:gd name="connsiteX2" fmla="*/ 1050117 w 3227798"/>
              <a:gd name="connsiteY2" fmla="*/ 723774 h 2022126"/>
              <a:gd name="connsiteX3" fmla="*/ 1500167 w 3227798"/>
              <a:gd name="connsiteY3" fmla="*/ 723774 h 2022126"/>
              <a:gd name="connsiteX4" fmla="*/ 1800200 w 3227798"/>
              <a:gd name="connsiteY4" fmla="*/ 723774 h 2022126"/>
              <a:gd name="connsiteX5" fmla="*/ 1831696 w 3227798"/>
              <a:gd name="connsiteY5" fmla="*/ 715061 h 2022126"/>
              <a:gd name="connsiteX6" fmla="*/ 3227798 w 3227798"/>
              <a:gd name="connsiteY6" fmla="*/ 0 h 2022126"/>
              <a:gd name="connsiteX7" fmla="*/ 1934285 w 3227798"/>
              <a:gd name="connsiteY7" fmla="*/ 2006263 h 2022126"/>
              <a:gd name="connsiteX8" fmla="*/ 1913258 w 3227798"/>
              <a:gd name="connsiteY8" fmla="*/ 2020275 h 2022126"/>
              <a:gd name="connsiteX9" fmla="*/ 1500167 w 3227798"/>
              <a:gd name="connsiteY9" fmla="*/ 2019871 h 2022126"/>
              <a:gd name="connsiteX10" fmla="*/ 1327592 w 3227798"/>
              <a:gd name="connsiteY10" fmla="*/ 2022126 h 2022126"/>
              <a:gd name="connsiteX11" fmla="*/ 1050117 w 3227798"/>
              <a:gd name="connsiteY11" fmla="*/ 2019871 h 2022126"/>
              <a:gd name="connsiteX12" fmla="*/ 0 w 3227798"/>
              <a:gd name="connsiteY12" fmla="*/ 2019871 h 2022126"/>
              <a:gd name="connsiteX13" fmla="*/ 0 w 3227798"/>
              <a:gd name="connsiteY13" fmla="*/ 1803855 h 2022126"/>
              <a:gd name="connsiteX14" fmla="*/ 0 w 3227798"/>
              <a:gd name="connsiteY14" fmla="*/ 1479831 h 2022126"/>
              <a:gd name="connsiteX15" fmla="*/ 0 w 3227798"/>
              <a:gd name="connsiteY15" fmla="*/ 1479831 h 2022126"/>
              <a:gd name="connsiteX16" fmla="*/ 0 w 3227798"/>
              <a:gd name="connsiteY16" fmla="*/ 723774 h 2022126"/>
              <a:gd name="connsiteX0" fmla="*/ 0 w 3249937"/>
              <a:gd name="connsiteY0" fmla="*/ 676940 h 1975292"/>
              <a:gd name="connsiteX1" fmla="*/ 1050117 w 3249937"/>
              <a:gd name="connsiteY1" fmla="*/ 676940 h 1975292"/>
              <a:gd name="connsiteX2" fmla="*/ 1050117 w 3249937"/>
              <a:gd name="connsiteY2" fmla="*/ 676940 h 1975292"/>
              <a:gd name="connsiteX3" fmla="*/ 1500167 w 3249937"/>
              <a:gd name="connsiteY3" fmla="*/ 676940 h 1975292"/>
              <a:gd name="connsiteX4" fmla="*/ 1800200 w 3249937"/>
              <a:gd name="connsiteY4" fmla="*/ 676940 h 1975292"/>
              <a:gd name="connsiteX5" fmla="*/ 1831696 w 3249937"/>
              <a:gd name="connsiteY5" fmla="*/ 668227 h 1975292"/>
              <a:gd name="connsiteX6" fmla="*/ 3249937 w 3249937"/>
              <a:gd name="connsiteY6" fmla="*/ 0 h 1975292"/>
              <a:gd name="connsiteX7" fmla="*/ 1934285 w 3249937"/>
              <a:gd name="connsiteY7" fmla="*/ 1959429 h 1975292"/>
              <a:gd name="connsiteX8" fmla="*/ 1913258 w 3249937"/>
              <a:gd name="connsiteY8" fmla="*/ 1973441 h 1975292"/>
              <a:gd name="connsiteX9" fmla="*/ 1500167 w 3249937"/>
              <a:gd name="connsiteY9" fmla="*/ 1973037 h 1975292"/>
              <a:gd name="connsiteX10" fmla="*/ 1327592 w 3249937"/>
              <a:gd name="connsiteY10" fmla="*/ 1975292 h 1975292"/>
              <a:gd name="connsiteX11" fmla="*/ 1050117 w 3249937"/>
              <a:gd name="connsiteY11" fmla="*/ 1973037 h 1975292"/>
              <a:gd name="connsiteX12" fmla="*/ 0 w 3249937"/>
              <a:gd name="connsiteY12" fmla="*/ 1973037 h 1975292"/>
              <a:gd name="connsiteX13" fmla="*/ 0 w 3249937"/>
              <a:gd name="connsiteY13" fmla="*/ 1757021 h 1975292"/>
              <a:gd name="connsiteX14" fmla="*/ 0 w 3249937"/>
              <a:gd name="connsiteY14" fmla="*/ 1432997 h 1975292"/>
              <a:gd name="connsiteX15" fmla="*/ 0 w 3249937"/>
              <a:gd name="connsiteY15" fmla="*/ 1432997 h 1975292"/>
              <a:gd name="connsiteX16" fmla="*/ 0 w 3249937"/>
              <a:gd name="connsiteY16" fmla="*/ 676940 h 1975292"/>
              <a:gd name="connsiteX0" fmla="*/ 0 w 3249937"/>
              <a:gd name="connsiteY0" fmla="*/ 676940 h 1975292"/>
              <a:gd name="connsiteX1" fmla="*/ 1050117 w 3249937"/>
              <a:gd name="connsiteY1" fmla="*/ 676940 h 1975292"/>
              <a:gd name="connsiteX2" fmla="*/ 1050117 w 3249937"/>
              <a:gd name="connsiteY2" fmla="*/ 676940 h 1975292"/>
              <a:gd name="connsiteX3" fmla="*/ 1500167 w 3249937"/>
              <a:gd name="connsiteY3" fmla="*/ 676940 h 1975292"/>
              <a:gd name="connsiteX4" fmla="*/ 1800200 w 3249937"/>
              <a:gd name="connsiteY4" fmla="*/ 676940 h 1975292"/>
              <a:gd name="connsiteX5" fmla="*/ 1831696 w 3249937"/>
              <a:gd name="connsiteY5" fmla="*/ 668227 h 1975292"/>
              <a:gd name="connsiteX6" fmla="*/ 3249937 w 3249937"/>
              <a:gd name="connsiteY6" fmla="*/ 0 h 1975292"/>
              <a:gd name="connsiteX7" fmla="*/ 1934285 w 3249937"/>
              <a:gd name="connsiteY7" fmla="*/ 1959429 h 1975292"/>
              <a:gd name="connsiteX8" fmla="*/ 1835774 w 3249937"/>
              <a:gd name="connsiteY8" fmla="*/ 1973441 h 1975292"/>
              <a:gd name="connsiteX9" fmla="*/ 1500167 w 3249937"/>
              <a:gd name="connsiteY9" fmla="*/ 1973037 h 1975292"/>
              <a:gd name="connsiteX10" fmla="*/ 1327592 w 3249937"/>
              <a:gd name="connsiteY10" fmla="*/ 1975292 h 1975292"/>
              <a:gd name="connsiteX11" fmla="*/ 1050117 w 3249937"/>
              <a:gd name="connsiteY11" fmla="*/ 1973037 h 1975292"/>
              <a:gd name="connsiteX12" fmla="*/ 0 w 3249937"/>
              <a:gd name="connsiteY12" fmla="*/ 1973037 h 1975292"/>
              <a:gd name="connsiteX13" fmla="*/ 0 w 3249937"/>
              <a:gd name="connsiteY13" fmla="*/ 1757021 h 1975292"/>
              <a:gd name="connsiteX14" fmla="*/ 0 w 3249937"/>
              <a:gd name="connsiteY14" fmla="*/ 1432997 h 1975292"/>
              <a:gd name="connsiteX15" fmla="*/ 0 w 3249937"/>
              <a:gd name="connsiteY15" fmla="*/ 1432997 h 1975292"/>
              <a:gd name="connsiteX16" fmla="*/ 0 w 3249937"/>
              <a:gd name="connsiteY16" fmla="*/ 676940 h 1975292"/>
              <a:gd name="connsiteX0" fmla="*/ 0 w 3249937"/>
              <a:gd name="connsiteY0" fmla="*/ 676940 h 2000934"/>
              <a:gd name="connsiteX1" fmla="*/ 1050117 w 3249937"/>
              <a:gd name="connsiteY1" fmla="*/ 676940 h 2000934"/>
              <a:gd name="connsiteX2" fmla="*/ 1050117 w 3249937"/>
              <a:gd name="connsiteY2" fmla="*/ 676940 h 2000934"/>
              <a:gd name="connsiteX3" fmla="*/ 1500167 w 3249937"/>
              <a:gd name="connsiteY3" fmla="*/ 676940 h 2000934"/>
              <a:gd name="connsiteX4" fmla="*/ 1800200 w 3249937"/>
              <a:gd name="connsiteY4" fmla="*/ 676940 h 2000934"/>
              <a:gd name="connsiteX5" fmla="*/ 1831696 w 3249937"/>
              <a:gd name="connsiteY5" fmla="*/ 668227 h 2000934"/>
              <a:gd name="connsiteX6" fmla="*/ 3249937 w 3249937"/>
              <a:gd name="connsiteY6" fmla="*/ 0 h 2000934"/>
              <a:gd name="connsiteX7" fmla="*/ 1867869 w 3249937"/>
              <a:gd name="connsiteY7" fmla="*/ 1994555 h 2000934"/>
              <a:gd name="connsiteX8" fmla="*/ 1835774 w 3249937"/>
              <a:gd name="connsiteY8" fmla="*/ 1973441 h 2000934"/>
              <a:gd name="connsiteX9" fmla="*/ 1500167 w 3249937"/>
              <a:gd name="connsiteY9" fmla="*/ 1973037 h 2000934"/>
              <a:gd name="connsiteX10" fmla="*/ 1327592 w 3249937"/>
              <a:gd name="connsiteY10" fmla="*/ 1975292 h 2000934"/>
              <a:gd name="connsiteX11" fmla="*/ 1050117 w 3249937"/>
              <a:gd name="connsiteY11" fmla="*/ 1973037 h 2000934"/>
              <a:gd name="connsiteX12" fmla="*/ 0 w 3249937"/>
              <a:gd name="connsiteY12" fmla="*/ 1973037 h 2000934"/>
              <a:gd name="connsiteX13" fmla="*/ 0 w 3249937"/>
              <a:gd name="connsiteY13" fmla="*/ 1757021 h 2000934"/>
              <a:gd name="connsiteX14" fmla="*/ 0 w 3249937"/>
              <a:gd name="connsiteY14" fmla="*/ 1432997 h 2000934"/>
              <a:gd name="connsiteX15" fmla="*/ 0 w 3249937"/>
              <a:gd name="connsiteY15" fmla="*/ 1432997 h 2000934"/>
              <a:gd name="connsiteX16" fmla="*/ 0 w 3249937"/>
              <a:gd name="connsiteY16" fmla="*/ 676940 h 2000934"/>
              <a:gd name="connsiteX0" fmla="*/ 0 w 3249937"/>
              <a:gd name="connsiteY0" fmla="*/ 676940 h 2000934"/>
              <a:gd name="connsiteX1" fmla="*/ 1050117 w 3249937"/>
              <a:gd name="connsiteY1" fmla="*/ 676940 h 2000934"/>
              <a:gd name="connsiteX2" fmla="*/ 1050117 w 3249937"/>
              <a:gd name="connsiteY2" fmla="*/ 676940 h 2000934"/>
              <a:gd name="connsiteX3" fmla="*/ 1500167 w 3249937"/>
              <a:gd name="connsiteY3" fmla="*/ 676940 h 2000934"/>
              <a:gd name="connsiteX4" fmla="*/ 1800200 w 3249937"/>
              <a:gd name="connsiteY4" fmla="*/ 676940 h 2000934"/>
              <a:gd name="connsiteX5" fmla="*/ 1831696 w 3249937"/>
              <a:gd name="connsiteY5" fmla="*/ 668227 h 2000934"/>
              <a:gd name="connsiteX6" fmla="*/ 3249937 w 3249937"/>
              <a:gd name="connsiteY6" fmla="*/ 0 h 2000934"/>
              <a:gd name="connsiteX7" fmla="*/ 1867869 w 3249937"/>
              <a:gd name="connsiteY7" fmla="*/ 1994555 h 2000934"/>
              <a:gd name="connsiteX8" fmla="*/ 1835774 w 3249937"/>
              <a:gd name="connsiteY8" fmla="*/ 1973442 h 2000934"/>
              <a:gd name="connsiteX9" fmla="*/ 1500167 w 3249937"/>
              <a:gd name="connsiteY9" fmla="*/ 1973037 h 2000934"/>
              <a:gd name="connsiteX10" fmla="*/ 1327592 w 3249937"/>
              <a:gd name="connsiteY10" fmla="*/ 1975292 h 2000934"/>
              <a:gd name="connsiteX11" fmla="*/ 1050117 w 3249937"/>
              <a:gd name="connsiteY11" fmla="*/ 1973037 h 2000934"/>
              <a:gd name="connsiteX12" fmla="*/ 0 w 3249937"/>
              <a:gd name="connsiteY12" fmla="*/ 1973037 h 2000934"/>
              <a:gd name="connsiteX13" fmla="*/ 0 w 3249937"/>
              <a:gd name="connsiteY13" fmla="*/ 1757021 h 2000934"/>
              <a:gd name="connsiteX14" fmla="*/ 0 w 3249937"/>
              <a:gd name="connsiteY14" fmla="*/ 1432997 h 2000934"/>
              <a:gd name="connsiteX15" fmla="*/ 0 w 3249937"/>
              <a:gd name="connsiteY15" fmla="*/ 1432997 h 2000934"/>
              <a:gd name="connsiteX16" fmla="*/ 0 w 3249937"/>
              <a:gd name="connsiteY16" fmla="*/ 676940 h 2000934"/>
              <a:gd name="connsiteX0" fmla="*/ 0 w 3249937"/>
              <a:gd name="connsiteY0" fmla="*/ 676940 h 1975292"/>
              <a:gd name="connsiteX1" fmla="*/ 1050117 w 3249937"/>
              <a:gd name="connsiteY1" fmla="*/ 676940 h 1975292"/>
              <a:gd name="connsiteX2" fmla="*/ 1050117 w 3249937"/>
              <a:gd name="connsiteY2" fmla="*/ 676940 h 1975292"/>
              <a:gd name="connsiteX3" fmla="*/ 1500167 w 3249937"/>
              <a:gd name="connsiteY3" fmla="*/ 676940 h 1975292"/>
              <a:gd name="connsiteX4" fmla="*/ 1800200 w 3249937"/>
              <a:gd name="connsiteY4" fmla="*/ 676940 h 1975292"/>
              <a:gd name="connsiteX5" fmla="*/ 1831696 w 3249937"/>
              <a:gd name="connsiteY5" fmla="*/ 668227 h 1975292"/>
              <a:gd name="connsiteX6" fmla="*/ 3249937 w 3249937"/>
              <a:gd name="connsiteY6" fmla="*/ 0 h 1975292"/>
              <a:gd name="connsiteX7" fmla="*/ 1845730 w 3249937"/>
              <a:gd name="connsiteY7" fmla="*/ 1947720 h 1975292"/>
              <a:gd name="connsiteX8" fmla="*/ 1835774 w 3249937"/>
              <a:gd name="connsiteY8" fmla="*/ 1973442 h 1975292"/>
              <a:gd name="connsiteX9" fmla="*/ 1500167 w 3249937"/>
              <a:gd name="connsiteY9" fmla="*/ 1973037 h 1975292"/>
              <a:gd name="connsiteX10" fmla="*/ 1327592 w 3249937"/>
              <a:gd name="connsiteY10" fmla="*/ 1975292 h 1975292"/>
              <a:gd name="connsiteX11" fmla="*/ 1050117 w 3249937"/>
              <a:gd name="connsiteY11" fmla="*/ 1973037 h 1975292"/>
              <a:gd name="connsiteX12" fmla="*/ 0 w 3249937"/>
              <a:gd name="connsiteY12" fmla="*/ 1973037 h 1975292"/>
              <a:gd name="connsiteX13" fmla="*/ 0 w 3249937"/>
              <a:gd name="connsiteY13" fmla="*/ 1757021 h 1975292"/>
              <a:gd name="connsiteX14" fmla="*/ 0 w 3249937"/>
              <a:gd name="connsiteY14" fmla="*/ 1432997 h 1975292"/>
              <a:gd name="connsiteX15" fmla="*/ 0 w 3249937"/>
              <a:gd name="connsiteY15" fmla="*/ 1432997 h 1975292"/>
              <a:gd name="connsiteX16" fmla="*/ 0 w 3249937"/>
              <a:gd name="connsiteY16" fmla="*/ 676940 h 197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49937" h="1975292">
                <a:moveTo>
                  <a:pt x="0" y="676940"/>
                </a:moveTo>
                <a:lnTo>
                  <a:pt x="1050117" y="676940"/>
                </a:lnTo>
                <a:lnTo>
                  <a:pt x="1050117" y="676940"/>
                </a:lnTo>
                <a:lnTo>
                  <a:pt x="1500167" y="676940"/>
                </a:lnTo>
                <a:lnTo>
                  <a:pt x="1800200" y="676940"/>
                </a:lnTo>
                <a:lnTo>
                  <a:pt x="1831696" y="668227"/>
                </a:lnTo>
                <a:lnTo>
                  <a:pt x="3249937" y="0"/>
                </a:lnTo>
                <a:lnTo>
                  <a:pt x="1845730" y="1947720"/>
                </a:lnTo>
                <a:cubicBezTo>
                  <a:pt x="1846033" y="1976271"/>
                  <a:pt x="1835471" y="1944891"/>
                  <a:pt x="1835774" y="1973442"/>
                </a:cubicBezTo>
                <a:lnTo>
                  <a:pt x="1500167" y="1973037"/>
                </a:lnTo>
                <a:lnTo>
                  <a:pt x="1327592" y="1975292"/>
                </a:lnTo>
                <a:lnTo>
                  <a:pt x="1050117" y="1973037"/>
                </a:lnTo>
                <a:lnTo>
                  <a:pt x="0" y="1973037"/>
                </a:lnTo>
                <a:lnTo>
                  <a:pt x="0" y="1757021"/>
                </a:lnTo>
                <a:lnTo>
                  <a:pt x="0" y="1432997"/>
                </a:lnTo>
                <a:lnTo>
                  <a:pt x="0" y="1432997"/>
                </a:lnTo>
                <a:lnTo>
                  <a:pt x="0" y="676940"/>
                </a:lnTo>
                <a:close/>
              </a:path>
            </a:pathLst>
          </a:custGeom>
          <a:solidFill>
            <a:srgbClr val="92D050"/>
          </a:solidFill>
        </p:spPr>
        <p:txBody>
          <a:bodyPr anchor="b" anchorCtr="0"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23" hasCustomPrompt="1"/>
          </p:nvPr>
        </p:nvSpPr>
        <p:spPr>
          <a:xfrm>
            <a:off x="709119" y="2752578"/>
            <a:ext cx="1946275" cy="64928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4" name="Text Placeholder 42"/>
          <p:cNvSpPr>
            <a:spLocks noGrp="1"/>
          </p:cNvSpPr>
          <p:nvPr>
            <p:ph type="body" sz="quarter" idx="24" hasCustomPrompt="1"/>
          </p:nvPr>
        </p:nvSpPr>
        <p:spPr>
          <a:xfrm>
            <a:off x="709119" y="3778254"/>
            <a:ext cx="1946275" cy="64928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5" name="Text Placeholder 42"/>
          <p:cNvSpPr>
            <a:spLocks noGrp="1"/>
          </p:cNvSpPr>
          <p:nvPr>
            <p:ph type="body" sz="quarter" idx="25" hasCustomPrompt="1"/>
          </p:nvPr>
        </p:nvSpPr>
        <p:spPr>
          <a:xfrm>
            <a:off x="6586165" y="2779713"/>
            <a:ext cx="1946275" cy="649287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6" name="Text Placeholder 42"/>
          <p:cNvSpPr>
            <a:spLocks noGrp="1"/>
          </p:cNvSpPr>
          <p:nvPr>
            <p:ph type="body" sz="quarter" idx="26" hasCustomPrompt="1"/>
          </p:nvPr>
        </p:nvSpPr>
        <p:spPr>
          <a:xfrm>
            <a:off x="6586165" y="3773371"/>
            <a:ext cx="1946275" cy="649287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4123899" y="3052141"/>
            <a:ext cx="1029137" cy="106001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7" hasCustomPrompt="1"/>
          </p:nvPr>
        </p:nvSpPr>
        <p:spPr>
          <a:xfrm flipH="1">
            <a:off x="5076056" y="1249200"/>
            <a:ext cx="3475018" cy="2053319"/>
          </a:xfrm>
          <a:custGeom>
            <a:avLst/>
            <a:gdLst>
              <a:gd name="connsiteX0" fmla="*/ 0 w 3463143"/>
              <a:gd name="connsiteY0" fmla="*/ 0 h 2064081"/>
              <a:gd name="connsiteX1" fmla="*/ 2431103 w 3463143"/>
              <a:gd name="connsiteY1" fmla="*/ 0 h 2064081"/>
              <a:gd name="connsiteX2" fmla="*/ 3463143 w 3463143"/>
              <a:gd name="connsiteY2" fmla="*/ 1032041 h 2064081"/>
              <a:gd name="connsiteX3" fmla="*/ 2431103 w 3463143"/>
              <a:gd name="connsiteY3" fmla="*/ 2064081 h 2064081"/>
              <a:gd name="connsiteX4" fmla="*/ 0 w 3463143"/>
              <a:gd name="connsiteY4" fmla="*/ 2064081 h 2064081"/>
              <a:gd name="connsiteX5" fmla="*/ 0 w 3463143"/>
              <a:gd name="connsiteY5" fmla="*/ 0 h 2064081"/>
              <a:gd name="connsiteX0" fmla="*/ 0 w 3475018"/>
              <a:gd name="connsiteY0" fmla="*/ 0 h 2064081"/>
              <a:gd name="connsiteX1" fmla="*/ 2431103 w 3475018"/>
              <a:gd name="connsiteY1" fmla="*/ 0 h 2064081"/>
              <a:gd name="connsiteX2" fmla="*/ 3475018 w 3475018"/>
              <a:gd name="connsiteY2" fmla="*/ 2053319 h 2064081"/>
              <a:gd name="connsiteX3" fmla="*/ 2431103 w 3475018"/>
              <a:gd name="connsiteY3" fmla="*/ 2064081 h 2064081"/>
              <a:gd name="connsiteX4" fmla="*/ 0 w 3475018"/>
              <a:gd name="connsiteY4" fmla="*/ 2064081 h 2064081"/>
              <a:gd name="connsiteX5" fmla="*/ 0 w 3475018"/>
              <a:gd name="connsiteY5" fmla="*/ 0 h 2064081"/>
              <a:gd name="connsiteX0" fmla="*/ 0 w 3475018"/>
              <a:gd name="connsiteY0" fmla="*/ 0 h 2064081"/>
              <a:gd name="connsiteX1" fmla="*/ 2431103 w 3475018"/>
              <a:gd name="connsiteY1" fmla="*/ 0 h 2064081"/>
              <a:gd name="connsiteX2" fmla="*/ 3475018 w 3475018"/>
              <a:gd name="connsiteY2" fmla="*/ 2053319 h 2064081"/>
              <a:gd name="connsiteX3" fmla="*/ 2419228 w 3475018"/>
              <a:gd name="connsiteY3" fmla="*/ 1505940 h 2064081"/>
              <a:gd name="connsiteX4" fmla="*/ 0 w 3475018"/>
              <a:gd name="connsiteY4" fmla="*/ 2064081 h 2064081"/>
              <a:gd name="connsiteX5" fmla="*/ 0 w 3475018"/>
              <a:gd name="connsiteY5" fmla="*/ 0 h 2064081"/>
              <a:gd name="connsiteX0" fmla="*/ 23750 w 3498768"/>
              <a:gd name="connsiteY0" fmla="*/ 0 h 2053319"/>
              <a:gd name="connsiteX1" fmla="*/ 2454853 w 3498768"/>
              <a:gd name="connsiteY1" fmla="*/ 0 h 2053319"/>
              <a:gd name="connsiteX2" fmla="*/ 3498768 w 3498768"/>
              <a:gd name="connsiteY2" fmla="*/ 2053319 h 2053319"/>
              <a:gd name="connsiteX3" fmla="*/ 2442978 w 3498768"/>
              <a:gd name="connsiteY3" fmla="*/ 1505940 h 2053319"/>
              <a:gd name="connsiteX4" fmla="*/ 0 w 3498768"/>
              <a:gd name="connsiteY4" fmla="*/ 1399063 h 2053319"/>
              <a:gd name="connsiteX5" fmla="*/ 23750 w 3498768"/>
              <a:gd name="connsiteY5" fmla="*/ 0 h 2053319"/>
              <a:gd name="connsiteX0" fmla="*/ 23750 w 3498768"/>
              <a:gd name="connsiteY0" fmla="*/ 0 h 2053319"/>
              <a:gd name="connsiteX1" fmla="*/ 2454853 w 3498768"/>
              <a:gd name="connsiteY1" fmla="*/ 0 h 2053319"/>
              <a:gd name="connsiteX2" fmla="*/ 3498768 w 3498768"/>
              <a:gd name="connsiteY2" fmla="*/ 2053319 h 2053319"/>
              <a:gd name="connsiteX3" fmla="*/ 2419227 w 3498768"/>
              <a:gd name="connsiteY3" fmla="*/ 1410938 h 2053319"/>
              <a:gd name="connsiteX4" fmla="*/ 0 w 3498768"/>
              <a:gd name="connsiteY4" fmla="*/ 1399063 h 2053319"/>
              <a:gd name="connsiteX5" fmla="*/ 23750 w 3498768"/>
              <a:gd name="connsiteY5" fmla="*/ 0 h 2053319"/>
              <a:gd name="connsiteX0" fmla="*/ 0 w 3475018"/>
              <a:gd name="connsiteY0" fmla="*/ 0 h 2053319"/>
              <a:gd name="connsiteX1" fmla="*/ 2431103 w 3475018"/>
              <a:gd name="connsiteY1" fmla="*/ 0 h 2053319"/>
              <a:gd name="connsiteX2" fmla="*/ 3475018 w 3475018"/>
              <a:gd name="connsiteY2" fmla="*/ 2053319 h 2053319"/>
              <a:gd name="connsiteX3" fmla="*/ 2395477 w 3475018"/>
              <a:gd name="connsiteY3" fmla="*/ 1410938 h 2053319"/>
              <a:gd name="connsiteX4" fmla="*/ 11875 w 3475018"/>
              <a:gd name="connsiteY4" fmla="*/ 1399063 h 2053319"/>
              <a:gd name="connsiteX5" fmla="*/ 0 w 3475018"/>
              <a:gd name="connsiteY5" fmla="*/ 0 h 2053319"/>
              <a:gd name="connsiteX0" fmla="*/ 0 w 3475018"/>
              <a:gd name="connsiteY0" fmla="*/ 0 h 2053319"/>
              <a:gd name="connsiteX1" fmla="*/ 2431103 w 3475018"/>
              <a:gd name="connsiteY1" fmla="*/ 0 h 2053319"/>
              <a:gd name="connsiteX2" fmla="*/ 3475018 w 3475018"/>
              <a:gd name="connsiteY2" fmla="*/ 2053319 h 2053319"/>
              <a:gd name="connsiteX3" fmla="*/ 1956090 w 3475018"/>
              <a:gd name="connsiteY3" fmla="*/ 1399062 h 2053319"/>
              <a:gd name="connsiteX4" fmla="*/ 11875 w 3475018"/>
              <a:gd name="connsiteY4" fmla="*/ 1399063 h 2053319"/>
              <a:gd name="connsiteX5" fmla="*/ 0 w 3475018"/>
              <a:gd name="connsiteY5" fmla="*/ 0 h 2053319"/>
              <a:gd name="connsiteX0" fmla="*/ 0 w 3475018"/>
              <a:gd name="connsiteY0" fmla="*/ 0 h 2053319"/>
              <a:gd name="connsiteX1" fmla="*/ 1956090 w 3475018"/>
              <a:gd name="connsiteY1" fmla="*/ 0 h 2053319"/>
              <a:gd name="connsiteX2" fmla="*/ 3475018 w 3475018"/>
              <a:gd name="connsiteY2" fmla="*/ 2053319 h 2053319"/>
              <a:gd name="connsiteX3" fmla="*/ 1956090 w 3475018"/>
              <a:gd name="connsiteY3" fmla="*/ 1399062 h 2053319"/>
              <a:gd name="connsiteX4" fmla="*/ 11875 w 3475018"/>
              <a:gd name="connsiteY4" fmla="*/ 1399063 h 2053319"/>
              <a:gd name="connsiteX5" fmla="*/ 0 w 3475018"/>
              <a:gd name="connsiteY5" fmla="*/ 0 h 205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5018" h="2053319">
                <a:moveTo>
                  <a:pt x="0" y="0"/>
                </a:moveTo>
                <a:lnTo>
                  <a:pt x="1956090" y="0"/>
                </a:lnTo>
                <a:lnTo>
                  <a:pt x="3475018" y="2053319"/>
                </a:lnTo>
                <a:lnTo>
                  <a:pt x="1956090" y="1399062"/>
                </a:lnTo>
                <a:lnTo>
                  <a:pt x="11875" y="13990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>
            <a:noAutofit/>
          </a:bodyPr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5045863" y="3873849"/>
            <a:ext cx="3486577" cy="2003423"/>
          </a:xfrm>
          <a:custGeom>
            <a:avLst/>
            <a:gdLst>
              <a:gd name="connsiteX0" fmla="*/ 0 w 1800200"/>
              <a:gd name="connsiteY0" fmla="*/ 0 h 1296097"/>
              <a:gd name="connsiteX1" fmla="*/ 1050117 w 1800200"/>
              <a:gd name="connsiteY1" fmla="*/ 0 h 1296097"/>
              <a:gd name="connsiteX2" fmla="*/ 1050117 w 1800200"/>
              <a:gd name="connsiteY2" fmla="*/ 0 h 1296097"/>
              <a:gd name="connsiteX3" fmla="*/ 1500167 w 1800200"/>
              <a:gd name="connsiteY3" fmla="*/ 0 h 1296097"/>
              <a:gd name="connsiteX4" fmla="*/ 1800200 w 1800200"/>
              <a:gd name="connsiteY4" fmla="*/ 0 h 1296097"/>
              <a:gd name="connsiteX5" fmla="*/ 1800200 w 1800200"/>
              <a:gd name="connsiteY5" fmla="*/ 756057 h 1296097"/>
              <a:gd name="connsiteX6" fmla="*/ 1800200 w 1800200"/>
              <a:gd name="connsiteY6" fmla="*/ 756057 h 1296097"/>
              <a:gd name="connsiteX7" fmla="*/ 1800200 w 1800200"/>
              <a:gd name="connsiteY7" fmla="*/ 1080081 h 1296097"/>
              <a:gd name="connsiteX8" fmla="*/ 1800200 w 1800200"/>
              <a:gd name="connsiteY8" fmla="*/ 1296097 h 1296097"/>
              <a:gd name="connsiteX9" fmla="*/ 1500167 w 1800200"/>
              <a:gd name="connsiteY9" fmla="*/ 1296097 h 1296097"/>
              <a:gd name="connsiteX10" fmla="*/ 1859607 w 1800200"/>
              <a:gd name="connsiteY10" fmla="*/ 1979996 h 1296097"/>
              <a:gd name="connsiteX11" fmla="*/ 1050117 w 1800200"/>
              <a:gd name="connsiteY11" fmla="*/ 1296097 h 1296097"/>
              <a:gd name="connsiteX12" fmla="*/ 0 w 1800200"/>
              <a:gd name="connsiteY12" fmla="*/ 1296097 h 1296097"/>
              <a:gd name="connsiteX13" fmla="*/ 0 w 1800200"/>
              <a:gd name="connsiteY13" fmla="*/ 1080081 h 1296097"/>
              <a:gd name="connsiteX14" fmla="*/ 0 w 1800200"/>
              <a:gd name="connsiteY14" fmla="*/ 756057 h 1296097"/>
              <a:gd name="connsiteX15" fmla="*/ 0 w 1800200"/>
              <a:gd name="connsiteY15" fmla="*/ 756057 h 1296097"/>
              <a:gd name="connsiteX16" fmla="*/ 0 w 1800200"/>
              <a:gd name="connsiteY16" fmla="*/ 0 h 1296097"/>
              <a:gd name="connsiteX0" fmla="*/ 0 w 3439025"/>
              <a:gd name="connsiteY0" fmla="*/ 0 h 1647487"/>
              <a:gd name="connsiteX1" fmla="*/ 1050117 w 3439025"/>
              <a:gd name="connsiteY1" fmla="*/ 0 h 1647487"/>
              <a:gd name="connsiteX2" fmla="*/ 1050117 w 3439025"/>
              <a:gd name="connsiteY2" fmla="*/ 0 h 1647487"/>
              <a:gd name="connsiteX3" fmla="*/ 1500167 w 3439025"/>
              <a:gd name="connsiteY3" fmla="*/ 0 h 1647487"/>
              <a:gd name="connsiteX4" fmla="*/ 1800200 w 3439025"/>
              <a:gd name="connsiteY4" fmla="*/ 0 h 1647487"/>
              <a:gd name="connsiteX5" fmla="*/ 1800200 w 3439025"/>
              <a:gd name="connsiteY5" fmla="*/ 756057 h 1647487"/>
              <a:gd name="connsiteX6" fmla="*/ 1800200 w 3439025"/>
              <a:gd name="connsiteY6" fmla="*/ 756057 h 1647487"/>
              <a:gd name="connsiteX7" fmla="*/ 1800200 w 3439025"/>
              <a:gd name="connsiteY7" fmla="*/ 1080081 h 1647487"/>
              <a:gd name="connsiteX8" fmla="*/ 1800200 w 3439025"/>
              <a:gd name="connsiteY8" fmla="*/ 1296097 h 1647487"/>
              <a:gd name="connsiteX9" fmla="*/ 1500167 w 3439025"/>
              <a:gd name="connsiteY9" fmla="*/ 1296097 h 1647487"/>
              <a:gd name="connsiteX10" fmla="*/ 3439025 w 3439025"/>
              <a:gd name="connsiteY10" fmla="*/ 1647487 h 1647487"/>
              <a:gd name="connsiteX11" fmla="*/ 1050117 w 3439025"/>
              <a:gd name="connsiteY11" fmla="*/ 1296097 h 1647487"/>
              <a:gd name="connsiteX12" fmla="*/ 0 w 3439025"/>
              <a:gd name="connsiteY12" fmla="*/ 1296097 h 1647487"/>
              <a:gd name="connsiteX13" fmla="*/ 0 w 3439025"/>
              <a:gd name="connsiteY13" fmla="*/ 1080081 h 1647487"/>
              <a:gd name="connsiteX14" fmla="*/ 0 w 3439025"/>
              <a:gd name="connsiteY14" fmla="*/ 756057 h 1647487"/>
              <a:gd name="connsiteX15" fmla="*/ 0 w 3439025"/>
              <a:gd name="connsiteY15" fmla="*/ 756057 h 1647487"/>
              <a:gd name="connsiteX16" fmla="*/ 0 w 3439025"/>
              <a:gd name="connsiteY16" fmla="*/ 0 h 1647487"/>
              <a:gd name="connsiteX0" fmla="*/ 0 w 3439025"/>
              <a:gd name="connsiteY0" fmla="*/ 0 h 1647487"/>
              <a:gd name="connsiteX1" fmla="*/ 1050117 w 3439025"/>
              <a:gd name="connsiteY1" fmla="*/ 0 h 1647487"/>
              <a:gd name="connsiteX2" fmla="*/ 1050117 w 3439025"/>
              <a:gd name="connsiteY2" fmla="*/ 0 h 1647487"/>
              <a:gd name="connsiteX3" fmla="*/ 1500167 w 3439025"/>
              <a:gd name="connsiteY3" fmla="*/ 0 h 1647487"/>
              <a:gd name="connsiteX4" fmla="*/ 1800200 w 3439025"/>
              <a:gd name="connsiteY4" fmla="*/ 0 h 1647487"/>
              <a:gd name="connsiteX5" fmla="*/ 1800200 w 3439025"/>
              <a:gd name="connsiteY5" fmla="*/ 756057 h 1647487"/>
              <a:gd name="connsiteX6" fmla="*/ 3013858 w 3439025"/>
              <a:gd name="connsiteY6" fmla="*/ 623054 h 1647487"/>
              <a:gd name="connsiteX7" fmla="*/ 1800200 w 3439025"/>
              <a:gd name="connsiteY7" fmla="*/ 1080081 h 1647487"/>
              <a:gd name="connsiteX8" fmla="*/ 1800200 w 3439025"/>
              <a:gd name="connsiteY8" fmla="*/ 1296097 h 1647487"/>
              <a:gd name="connsiteX9" fmla="*/ 1500167 w 3439025"/>
              <a:gd name="connsiteY9" fmla="*/ 1296097 h 1647487"/>
              <a:gd name="connsiteX10" fmla="*/ 3439025 w 3439025"/>
              <a:gd name="connsiteY10" fmla="*/ 1647487 h 1647487"/>
              <a:gd name="connsiteX11" fmla="*/ 1050117 w 3439025"/>
              <a:gd name="connsiteY11" fmla="*/ 1296097 h 1647487"/>
              <a:gd name="connsiteX12" fmla="*/ 0 w 3439025"/>
              <a:gd name="connsiteY12" fmla="*/ 1296097 h 1647487"/>
              <a:gd name="connsiteX13" fmla="*/ 0 w 3439025"/>
              <a:gd name="connsiteY13" fmla="*/ 1080081 h 1647487"/>
              <a:gd name="connsiteX14" fmla="*/ 0 w 3439025"/>
              <a:gd name="connsiteY14" fmla="*/ 756057 h 1647487"/>
              <a:gd name="connsiteX15" fmla="*/ 0 w 3439025"/>
              <a:gd name="connsiteY15" fmla="*/ 756057 h 1647487"/>
              <a:gd name="connsiteX16" fmla="*/ 0 w 3439025"/>
              <a:gd name="connsiteY16" fmla="*/ 0 h 1647487"/>
              <a:gd name="connsiteX0" fmla="*/ 0 w 3439025"/>
              <a:gd name="connsiteY0" fmla="*/ 0 h 1647487"/>
              <a:gd name="connsiteX1" fmla="*/ 1050117 w 3439025"/>
              <a:gd name="connsiteY1" fmla="*/ 0 h 1647487"/>
              <a:gd name="connsiteX2" fmla="*/ 1050117 w 3439025"/>
              <a:gd name="connsiteY2" fmla="*/ 0 h 1647487"/>
              <a:gd name="connsiteX3" fmla="*/ 1500167 w 3439025"/>
              <a:gd name="connsiteY3" fmla="*/ 0 h 1647487"/>
              <a:gd name="connsiteX4" fmla="*/ 1800200 w 3439025"/>
              <a:gd name="connsiteY4" fmla="*/ 0 h 1647487"/>
              <a:gd name="connsiteX5" fmla="*/ 1800200 w 3439025"/>
              <a:gd name="connsiteY5" fmla="*/ 440174 h 1647487"/>
              <a:gd name="connsiteX6" fmla="*/ 3013858 w 3439025"/>
              <a:gd name="connsiteY6" fmla="*/ 623054 h 1647487"/>
              <a:gd name="connsiteX7" fmla="*/ 1800200 w 3439025"/>
              <a:gd name="connsiteY7" fmla="*/ 1080081 h 1647487"/>
              <a:gd name="connsiteX8" fmla="*/ 1800200 w 3439025"/>
              <a:gd name="connsiteY8" fmla="*/ 1296097 h 1647487"/>
              <a:gd name="connsiteX9" fmla="*/ 1500167 w 3439025"/>
              <a:gd name="connsiteY9" fmla="*/ 1296097 h 1647487"/>
              <a:gd name="connsiteX10" fmla="*/ 3439025 w 3439025"/>
              <a:gd name="connsiteY10" fmla="*/ 1647487 h 1647487"/>
              <a:gd name="connsiteX11" fmla="*/ 1050117 w 3439025"/>
              <a:gd name="connsiteY11" fmla="*/ 1296097 h 1647487"/>
              <a:gd name="connsiteX12" fmla="*/ 0 w 3439025"/>
              <a:gd name="connsiteY12" fmla="*/ 1296097 h 1647487"/>
              <a:gd name="connsiteX13" fmla="*/ 0 w 3439025"/>
              <a:gd name="connsiteY13" fmla="*/ 1080081 h 1647487"/>
              <a:gd name="connsiteX14" fmla="*/ 0 w 3439025"/>
              <a:gd name="connsiteY14" fmla="*/ 756057 h 1647487"/>
              <a:gd name="connsiteX15" fmla="*/ 0 w 3439025"/>
              <a:gd name="connsiteY15" fmla="*/ 756057 h 1647487"/>
              <a:gd name="connsiteX16" fmla="*/ 0 w 3439025"/>
              <a:gd name="connsiteY16" fmla="*/ 0 h 1647487"/>
              <a:gd name="connsiteX0" fmla="*/ 0 w 3013858"/>
              <a:gd name="connsiteY0" fmla="*/ 0 h 1298352"/>
              <a:gd name="connsiteX1" fmla="*/ 1050117 w 3013858"/>
              <a:gd name="connsiteY1" fmla="*/ 0 h 1298352"/>
              <a:gd name="connsiteX2" fmla="*/ 1050117 w 3013858"/>
              <a:gd name="connsiteY2" fmla="*/ 0 h 1298352"/>
              <a:gd name="connsiteX3" fmla="*/ 1500167 w 3013858"/>
              <a:gd name="connsiteY3" fmla="*/ 0 h 1298352"/>
              <a:gd name="connsiteX4" fmla="*/ 1800200 w 3013858"/>
              <a:gd name="connsiteY4" fmla="*/ 0 h 1298352"/>
              <a:gd name="connsiteX5" fmla="*/ 1800200 w 3013858"/>
              <a:gd name="connsiteY5" fmla="*/ 440174 h 1298352"/>
              <a:gd name="connsiteX6" fmla="*/ 3013858 w 3013858"/>
              <a:gd name="connsiteY6" fmla="*/ 623054 h 1298352"/>
              <a:gd name="connsiteX7" fmla="*/ 1800200 w 3013858"/>
              <a:gd name="connsiteY7" fmla="*/ 1080081 h 1298352"/>
              <a:gd name="connsiteX8" fmla="*/ 1800200 w 3013858"/>
              <a:gd name="connsiteY8" fmla="*/ 1296097 h 1298352"/>
              <a:gd name="connsiteX9" fmla="*/ 1500167 w 3013858"/>
              <a:gd name="connsiteY9" fmla="*/ 1296097 h 1298352"/>
              <a:gd name="connsiteX10" fmla="*/ 1327592 w 3013858"/>
              <a:gd name="connsiteY10" fmla="*/ 1298352 h 1298352"/>
              <a:gd name="connsiteX11" fmla="*/ 1050117 w 3013858"/>
              <a:gd name="connsiteY11" fmla="*/ 1296097 h 1298352"/>
              <a:gd name="connsiteX12" fmla="*/ 0 w 3013858"/>
              <a:gd name="connsiteY12" fmla="*/ 1296097 h 1298352"/>
              <a:gd name="connsiteX13" fmla="*/ 0 w 3013858"/>
              <a:gd name="connsiteY13" fmla="*/ 1080081 h 1298352"/>
              <a:gd name="connsiteX14" fmla="*/ 0 w 3013858"/>
              <a:gd name="connsiteY14" fmla="*/ 756057 h 1298352"/>
              <a:gd name="connsiteX15" fmla="*/ 0 w 3013858"/>
              <a:gd name="connsiteY15" fmla="*/ 756057 h 1298352"/>
              <a:gd name="connsiteX16" fmla="*/ 0 w 3013858"/>
              <a:gd name="connsiteY16" fmla="*/ 0 h 1298352"/>
              <a:gd name="connsiteX0" fmla="*/ 0 w 3246615"/>
              <a:gd name="connsiteY0" fmla="*/ 0 h 1986341"/>
              <a:gd name="connsiteX1" fmla="*/ 1050117 w 3246615"/>
              <a:gd name="connsiteY1" fmla="*/ 0 h 1986341"/>
              <a:gd name="connsiteX2" fmla="*/ 1050117 w 3246615"/>
              <a:gd name="connsiteY2" fmla="*/ 0 h 1986341"/>
              <a:gd name="connsiteX3" fmla="*/ 1500167 w 3246615"/>
              <a:gd name="connsiteY3" fmla="*/ 0 h 1986341"/>
              <a:gd name="connsiteX4" fmla="*/ 1800200 w 3246615"/>
              <a:gd name="connsiteY4" fmla="*/ 0 h 1986341"/>
              <a:gd name="connsiteX5" fmla="*/ 1800200 w 3246615"/>
              <a:gd name="connsiteY5" fmla="*/ 440174 h 1986341"/>
              <a:gd name="connsiteX6" fmla="*/ 3246615 w 3246615"/>
              <a:gd name="connsiteY6" fmla="*/ 1986341 h 1986341"/>
              <a:gd name="connsiteX7" fmla="*/ 1800200 w 3246615"/>
              <a:gd name="connsiteY7" fmla="*/ 1080081 h 1986341"/>
              <a:gd name="connsiteX8" fmla="*/ 1800200 w 3246615"/>
              <a:gd name="connsiteY8" fmla="*/ 1296097 h 1986341"/>
              <a:gd name="connsiteX9" fmla="*/ 1500167 w 3246615"/>
              <a:gd name="connsiteY9" fmla="*/ 1296097 h 1986341"/>
              <a:gd name="connsiteX10" fmla="*/ 1327592 w 3246615"/>
              <a:gd name="connsiteY10" fmla="*/ 1298352 h 1986341"/>
              <a:gd name="connsiteX11" fmla="*/ 1050117 w 3246615"/>
              <a:gd name="connsiteY11" fmla="*/ 1296097 h 1986341"/>
              <a:gd name="connsiteX12" fmla="*/ 0 w 3246615"/>
              <a:gd name="connsiteY12" fmla="*/ 1296097 h 1986341"/>
              <a:gd name="connsiteX13" fmla="*/ 0 w 3246615"/>
              <a:gd name="connsiteY13" fmla="*/ 1080081 h 1986341"/>
              <a:gd name="connsiteX14" fmla="*/ 0 w 3246615"/>
              <a:gd name="connsiteY14" fmla="*/ 756057 h 1986341"/>
              <a:gd name="connsiteX15" fmla="*/ 0 w 3246615"/>
              <a:gd name="connsiteY15" fmla="*/ 756057 h 1986341"/>
              <a:gd name="connsiteX16" fmla="*/ 0 w 3246615"/>
              <a:gd name="connsiteY16" fmla="*/ 0 h 1986341"/>
              <a:gd name="connsiteX0" fmla="*/ 0 w 3246615"/>
              <a:gd name="connsiteY0" fmla="*/ 0 h 1986341"/>
              <a:gd name="connsiteX1" fmla="*/ 1050117 w 3246615"/>
              <a:gd name="connsiteY1" fmla="*/ 0 h 1986341"/>
              <a:gd name="connsiteX2" fmla="*/ 1050117 w 3246615"/>
              <a:gd name="connsiteY2" fmla="*/ 0 h 1986341"/>
              <a:gd name="connsiteX3" fmla="*/ 1500167 w 3246615"/>
              <a:gd name="connsiteY3" fmla="*/ 0 h 1986341"/>
              <a:gd name="connsiteX4" fmla="*/ 1800200 w 3246615"/>
              <a:gd name="connsiteY4" fmla="*/ 0 h 1986341"/>
              <a:gd name="connsiteX5" fmla="*/ 1800200 w 3246615"/>
              <a:gd name="connsiteY5" fmla="*/ 440174 h 1986341"/>
              <a:gd name="connsiteX6" fmla="*/ 3246615 w 3246615"/>
              <a:gd name="connsiteY6" fmla="*/ 1986341 h 1986341"/>
              <a:gd name="connsiteX7" fmla="*/ 1833451 w 3246615"/>
              <a:gd name="connsiteY7" fmla="*/ 1312837 h 1986341"/>
              <a:gd name="connsiteX8" fmla="*/ 1800200 w 3246615"/>
              <a:gd name="connsiteY8" fmla="*/ 1296097 h 1986341"/>
              <a:gd name="connsiteX9" fmla="*/ 1500167 w 3246615"/>
              <a:gd name="connsiteY9" fmla="*/ 1296097 h 1986341"/>
              <a:gd name="connsiteX10" fmla="*/ 1327592 w 3246615"/>
              <a:gd name="connsiteY10" fmla="*/ 1298352 h 1986341"/>
              <a:gd name="connsiteX11" fmla="*/ 1050117 w 3246615"/>
              <a:gd name="connsiteY11" fmla="*/ 1296097 h 1986341"/>
              <a:gd name="connsiteX12" fmla="*/ 0 w 3246615"/>
              <a:gd name="connsiteY12" fmla="*/ 1296097 h 1986341"/>
              <a:gd name="connsiteX13" fmla="*/ 0 w 3246615"/>
              <a:gd name="connsiteY13" fmla="*/ 1080081 h 1986341"/>
              <a:gd name="connsiteX14" fmla="*/ 0 w 3246615"/>
              <a:gd name="connsiteY14" fmla="*/ 756057 h 1986341"/>
              <a:gd name="connsiteX15" fmla="*/ 0 w 3246615"/>
              <a:gd name="connsiteY15" fmla="*/ 756057 h 1986341"/>
              <a:gd name="connsiteX16" fmla="*/ 0 w 3246615"/>
              <a:gd name="connsiteY16" fmla="*/ 0 h 1986341"/>
              <a:gd name="connsiteX0" fmla="*/ 0 w 3246615"/>
              <a:gd name="connsiteY0" fmla="*/ 0 h 1986341"/>
              <a:gd name="connsiteX1" fmla="*/ 1050117 w 3246615"/>
              <a:gd name="connsiteY1" fmla="*/ 0 h 1986341"/>
              <a:gd name="connsiteX2" fmla="*/ 1050117 w 3246615"/>
              <a:gd name="connsiteY2" fmla="*/ 0 h 1986341"/>
              <a:gd name="connsiteX3" fmla="*/ 1500167 w 3246615"/>
              <a:gd name="connsiteY3" fmla="*/ 0 h 1986341"/>
              <a:gd name="connsiteX4" fmla="*/ 1800200 w 3246615"/>
              <a:gd name="connsiteY4" fmla="*/ 0 h 1986341"/>
              <a:gd name="connsiteX5" fmla="*/ 1800200 w 3246615"/>
              <a:gd name="connsiteY5" fmla="*/ 57789 h 1986341"/>
              <a:gd name="connsiteX6" fmla="*/ 3246615 w 3246615"/>
              <a:gd name="connsiteY6" fmla="*/ 1986341 h 1986341"/>
              <a:gd name="connsiteX7" fmla="*/ 1833451 w 3246615"/>
              <a:gd name="connsiteY7" fmla="*/ 1312837 h 1986341"/>
              <a:gd name="connsiteX8" fmla="*/ 1800200 w 3246615"/>
              <a:gd name="connsiteY8" fmla="*/ 1296097 h 1986341"/>
              <a:gd name="connsiteX9" fmla="*/ 1500167 w 3246615"/>
              <a:gd name="connsiteY9" fmla="*/ 1296097 h 1986341"/>
              <a:gd name="connsiteX10" fmla="*/ 1327592 w 3246615"/>
              <a:gd name="connsiteY10" fmla="*/ 1298352 h 1986341"/>
              <a:gd name="connsiteX11" fmla="*/ 1050117 w 3246615"/>
              <a:gd name="connsiteY11" fmla="*/ 1296097 h 1986341"/>
              <a:gd name="connsiteX12" fmla="*/ 0 w 3246615"/>
              <a:gd name="connsiteY12" fmla="*/ 1296097 h 1986341"/>
              <a:gd name="connsiteX13" fmla="*/ 0 w 3246615"/>
              <a:gd name="connsiteY13" fmla="*/ 1080081 h 1986341"/>
              <a:gd name="connsiteX14" fmla="*/ 0 w 3246615"/>
              <a:gd name="connsiteY14" fmla="*/ 756057 h 1986341"/>
              <a:gd name="connsiteX15" fmla="*/ 0 w 3246615"/>
              <a:gd name="connsiteY15" fmla="*/ 756057 h 1986341"/>
              <a:gd name="connsiteX16" fmla="*/ 0 w 3246615"/>
              <a:gd name="connsiteY16" fmla="*/ 0 h 1986341"/>
              <a:gd name="connsiteX0" fmla="*/ 0 w 3183623"/>
              <a:gd name="connsiteY0" fmla="*/ 806735 h 2119572"/>
              <a:gd name="connsiteX1" fmla="*/ 1050117 w 3183623"/>
              <a:gd name="connsiteY1" fmla="*/ 806735 h 2119572"/>
              <a:gd name="connsiteX2" fmla="*/ 1050117 w 3183623"/>
              <a:gd name="connsiteY2" fmla="*/ 806735 h 2119572"/>
              <a:gd name="connsiteX3" fmla="*/ 1500167 w 3183623"/>
              <a:gd name="connsiteY3" fmla="*/ 806735 h 2119572"/>
              <a:gd name="connsiteX4" fmla="*/ 1800200 w 3183623"/>
              <a:gd name="connsiteY4" fmla="*/ 806735 h 2119572"/>
              <a:gd name="connsiteX5" fmla="*/ 1800200 w 3183623"/>
              <a:gd name="connsiteY5" fmla="*/ 864524 h 2119572"/>
              <a:gd name="connsiteX6" fmla="*/ 3183623 w 3183623"/>
              <a:gd name="connsiteY6" fmla="*/ 0 h 2119572"/>
              <a:gd name="connsiteX7" fmla="*/ 1833451 w 3183623"/>
              <a:gd name="connsiteY7" fmla="*/ 2119572 h 2119572"/>
              <a:gd name="connsiteX8" fmla="*/ 1800200 w 3183623"/>
              <a:gd name="connsiteY8" fmla="*/ 2102832 h 2119572"/>
              <a:gd name="connsiteX9" fmla="*/ 1500167 w 3183623"/>
              <a:gd name="connsiteY9" fmla="*/ 2102832 h 2119572"/>
              <a:gd name="connsiteX10" fmla="*/ 1327592 w 3183623"/>
              <a:gd name="connsiteY10" fmla="*/ 2105087 h 2119572"/>
              <a:gd name="connsiteX11" fmla="*/ 1050117 w 3183623"/>
              <a:gd name="connsiteY11" fmla="*/ 2102832 h 2119572"/>
              <a:gd name="connsiteX12" fmla="*/ 0 w 3183623"/>
              <a:gd name="connsiteY12" fmla="*/ 2102832 h 2119572"/>
              <a:gd name="connsiteX13" fmla="*/ 0 w 3183623"/>
              <a:gd name="connsiteY13" fmla="*/ 1886816 h 2119572"/>
              <a:gd name="connsiteX14" fmla="*/ 0 w 3183623"/>
              <a:gd name="connsiteY14" fmla="*/ 1562792 h 2119572"/>
              <a:gd name="connsiteX15" fmla="*/ 0 w 3183623"/>
              <a:gd name="connsiteY15" fmla="*/ 1562792 h 2119572"/>
              <a:gd name="connsiteX16" fmla="*/ 0 w 3183623"/>
              <a:gd name="connsiteY16" fmla="*/ 806735 h 2119572"/>
              <a:gd name="connsiteX0" fmla="*/ 0 w 3183623"/>
              <a:gd name="connsiteY0" fmla="*/ 806735 h 2119572"/>
              <a:gd name="connsiteX1" fmla="*/ 1050117 w 3183623"/>
              <a:gd name="connsiteY1" fmla="*/ 806735 h 2119572"/>
              <a:gd name="connsiteX2" fmla="*/ 1050117 w 3183623"/>
              <a:gd name="connsiteY2" fmla="*/ 806735 h 2119572"/>
              <a:gd name="connsiteX3" fmla="*/ 1500167 w 3183623"/>
              <a:gd name="connsiteY3" fmla="*/ 806735 h 2119572"/>
              <a:gd name="connsiteX4" fmla="*/ 1800200 w 3183623"/>
              <a:gd name="connsiteY4" fmla="*/ 806735 h 2119572"/>
              <a:gd name="connsiteX5" fmla="*/ 1831696 w 3183623"/>
              <a:gd name="connsiteY5" fmla="*/ 798022 h 2119572"/>
              <a:gd name="connsiteX6" fmla="*/ 3183623 w 3183623"/>
              <a:gd name="connsiteY6" fmla="*/ 0 h 2119572"/>
              <a:gd name="connsiteX7" fmla="*/ 1833451 w 3183623"/>
              <a:gd name="connsiteY7" fmla="*/ 2119572 h 2119572"/>
              <a:gd name="connsiteX8" fmla="*/ 1800200 w 3183623"/>
              <a:gd name="connsiteY8" fmla="*/ 2102832 h 2119572"/>
              <a:gd name="connsiteX9" fmla="*/ 1500167 w 3183623"/>
              <a:gd name="connsiteY9" fmla="*/ 2102832 h 2119572"/>
              <a:gd name="connsiteX10" fmla="*/ 1327592 w 3183623"/>
              <a:gd name="connsiteY10" fmla="*/ 2105087 h 2119572"/>
              <a:gd name="connsiteX11" fmla="*/ 1050117 w 3183623"/>
              <a:gd name="connsiteY11" fmla="*/ 2102832 h 2119572"/>
              <a:gd name="connsiteX12" fmla="*/ 0 w 3183623"/>
              <a:gd name="connsiteY12" fmla="*/ 2102832 h 2119572"/>
              <a:gd name="connsiteX13" fmla="*/ 0 w 3183623"/>
              <a:gd name="connsiteY13" fmla="*/ 1886816 h 2119572"/>
              <a:gd name="connsiteX14" fmla="*/ 0 w 3183623"/>
              <a:gd name="connsiteY14" fmla="*/ 1562792 h 2119572"/>
              <a:gd name="connsiteX15" fmla="*/ 0 w 3183623"/>
              <a:gd name="connsiteY15" fmla="*/ 1562792 h 2119572"/>
              <a:gd name="connsiteX16" fmla="*/ 0 w 3183623"/>
              <a:gd name="connsiteY16" fmla="*/ 806735 h 2119572"/>
              <a:gd name="connsiteX0" fmla="*/ 0 w 3183623"/>
              <a:gd name="connsiteY0" fmla="*/ 806735 h 2119572"/>
              <a:gd name="connsiteX1" fmla="*/ 1050117 w 3183623"/>
              <a:gd name="connsiteY1" fmla="*/ 806735 h 2119572"/>
              <a:gd name="connsiteX2" fmla="*/ 1050117 w 3183623"/>
              <a:gd name="connsiteY2" fmla="*/ 806735 h 2119572"/>
              <a:gd name="connsiteX3" fmla="*/ 1500167 w 3183623"/>
              <a:gd name="connsiteY3" fmla="*/ 806735 h 2119572"/>
              <a:gd name="connsiteX4" fmla="*/ 1800200 w 3183623"/>
              <a:gd name="connsiteY4" fmla="*/ 806735 h 2119572"/>
              <a:gd name="connsiteX5" fmla="*/ 1831696 w 3183623"/>
              <a:gd name="connsiteY5" fmla="*/ 798022 h 2119572"/>
              <a:gd name="connsiteX6" fmla="*/ 3183623 w 3183623"/>
              <a:gd name="connsiteY6" fmla="*/ 0 h 2119572"/>
              <a:gd name="connsiteX7" fmla="*/ 1833451 w 3183623"/>
              <a:gd name="connsiteY7" fmla="*/ 2119572 h 2119572"/>
              <a:gd name="connsiteX8" fmla="*/ 1674216 w 3183623"/>
              <a:gd name="connsiteY8" fmla="*/ 2102832 h 2119572"/>
              <a:gd name="connsiteX9" fmla="*/ 1500167 w 3183623"/>
              <a:gd name="connsiteY9" fmla="*/ 2102832 h 2119572"/>
              <a:gd name="connsiteX10" fmla="*/ 1327592 w 3183623"/>
              <a:gd name="connsiteY10" fmla="*/ 2105087 h 2119572"/>
              <a:gd name="connsiteX11" fmla="*/ 1050117 w 3183623"/>
              <a:gd name="connsiteY11" fmla="*/ 2102832 h 2119572"/>
              <a:gd name="connsiteX12" fmla="*/ 0 w 3183623"/>
              <a:gd name="connsiteY12" fmla="*/ 2102832 h 2119572"/>
              <a:gd name="connsiteX13" fmla="*/ 0 w 3183623"/>
              <a:gd name="connsiteY13" fmla="*/ 1886816 h 2119572"/>
              <a:gd name="connsiteX14" fmla="*/ 0 w 3183623"/>
              <a:gd name="connsiteY14" fmla="*/ 1562792 h 2119572"/>
              <a:gd name="connsiteX15" fmla="*/ 0 w 3183623"/>
              <a:gd name="connsiteY15" fmla="*/ 1562792 h 2119572"/>
              <a:gd name="connsiteX16" fmla="*/ 0 w 3183623"/>
              <a:gd name="connsiteY16" fmla="*/ 806735 h 2119572"/>
              <a:gd name="connsiteX0" fmla="*/ 0 w 3183623"/>
              <a:gd name="connsiteY0" fmla="*/ 806735 h 2105087"/>
              <a:gd name="connsiteX1" fmla="*/ 1050117 w 3183623"/>
              <a:gd name="connsiteY1" fmla="*/ 806735 h 2105087"/>
              <a:gd name="connsiteX2" fmla="*/ 1050117 w 3183623"/>
              <a:gd name="connsiteY2" fmla="*/ 806735 h 2105087"/>
              <a:gd name="connsiteX3" fmla="*/ 1500167 w 3183623"/>
              <a:gd name="connsiteY3" fmla="*/ 806735 h 2105087"/>
              <a:gd name="connsiteX4" fmla="*/ 1800200 w 3183623"/>
              <a:gd name="connsiteY4" fmla="*/ 806735 h 2105087"/>
              <a:gd name="connsiteX5" fmla="*/ 1831696 w 3183623"/>
              <a:gd name="connsiteY5" fmla="*/ 798022 h 2105087"/>
              <a:gd name="connsiteX6" fmla="*/ 3183623 w 3183623"/>
              <a:gd name="connsiteY6" fmla="*/ 0 h 2105087"/>
              <a:gd name="connsiteX7" fmla="*/ 1845481 w 3183623"/>
              <a:gd name="connsiteY7" fmla="*/ 2081472 h 2105087"/>
              <a:gd name="connsiteX8" fmla="*/ 1674216 w 3183623"/>
              <a:gd name="connsiteY8" fmla="*/ 2102832 h 2105087"/>
              <a:gd name="connsiteX9" fmla="*/ 1500167 w 3183623"/>
              <a:gd name="connsiteY9" fmla="*/ 2102832 h 2105087"/>
              <a:gd name="connsiteX10" fmla="*/ 1327592 w 3183623"/>
              <a:gd name="connsiteY10" fmla="*/ 2105087 h 2105087"/>
              <a:gd name="connsiteX11" fmla="*/ 1050117 w 3183623"/>
              <a:gd name="connsiteY11" fmla="*/ 2102832 h 2105087"/>
              <a:gd name="connsiteX12" fmla="*/ 0 w 3183623"/>
              <a:gd name="connsiteY12" fmla="*/ 2102832 h 2105087"/>
              <a:gd name="connsiteX13" fmla="*/ 0 w 3183623"/>
              <a:gd name="connsiteY13" fmla="*/ 1886816 h 2105087"/>
              <a:gd name="connsiteX14" fmla="*/ 0 w 3183623"/>
              <a:gd name="connsiteY14" fmla="*/ 1562792 h 2105087"/>
              <a:gd name="connsiteX15" fmla="*/ 0 w 3183623"/>
              <a:gd name="connsiteY15" fmla="*/ 1562792 h 2105087"/>
              <a:gd name="connsiteX16" fmla="*/ 0 w 3183623"/>
              <a:gd name="connsiteY16" fmla="*/ 806735 h 2105087"/>
              <a:gd name="connsiteX0" fmla="*/ 0 w 3183623"/>
              <a:gd name="connsiteY0" fmla="*/ 806735 h 2115532"/>
              <a:gd name="connsiteX1" fmla="*/ 1050117 w 3183623"/>
              <a:gd name="connsiteY1" fmla="*/ 806735 h 2115532"/>
              <a:gd name="connsiteX2" fmla="*/ 1050117 w 3183623"/>
              <a:gd name="connsiteY2" fmla="*/ 806735 h 2115532"/>
              <a:gd name="connsiteX3" fmla="*/ 1500167 w 3183623"/>
              <a:gd name="connsiteY3" fmla="*/ 806735 h 2115532"/>
              <a:gd name="connsiteX4" fmla="*/ 1800200 w 3183623"/>
              <a:gd name="connsiteY4" fmla="*/ 806735 h 2115532"/>
              <a:gd name="connsiteX5" fmla="*/ 1831696 w 3183623"/>
              <a:gd name="connsiteY5" fmla="*/ 798022 h 2115532"/>
              <a:gd name="connsiteX6" fmla="*/ 3183623 w 3183623"/>
              <a:gd name="connsiteY6" fmla="*/ 0 h 2115532"/>
              <a:gd name="connsiteX7" fmla="*/ 1845481 w 3183623"/>
              <a:gd name="connsiteY7" fmla="*/ 2081472 h 2115532"/>
              <a:gd name="connsiteX8" fmla="*/ 1770454 w 3183623"/>
              <a:gd name="connsiteY8" fmla="*/ 2115532 h 2115532"/>
              <a:gd name="connsiteX9" fmla="*/ 1500167 w 3183623"/>
              <a:gd name="connsiteY9" fmla="*/ 2102832 h 2115532"/>
              <a:gd name="connsiteX10" fmla="*/ 1327592 w 3183623"/>
              <a:gd name="connsiteY10" fmla="*/ 2105087 h 2115532"/>
              <a:gd name="connsiteX11" fmla="*/ 1050117 w 3183623"/>
              <a:gd name="connsiteY11" fmla="*/ 2102832 h 2115532"/>
              <a:gd name="connsiteX12" fmla="*/ 0 w 3183623"/>
              <a:gd name="connsiteY12" fmla="*/ 2102832 h 2115532"/>
              <a:gd name="connsiteX13" fmla="*/ 0 w 3183623"/>
              <a:gd name="connsiteY13" fmla="*/ 1886816 h 2115532"/>
              <a:gd name="connsiteX14" fmla="*/ 0 w 3183623"/>
              <a:gd name="connsiteY14" fmla="*/ 1562792 h 2115532"/>
              <a:gd name="connsiteX15" fmla="*/ 0 w 3183623"/>
              <a:gd name="connsiteY15" fmla="*/ 1562792 h 2115532"/>
              <a:gd name="connsiteX16" fmla="*/ 0 w 3183623"/>
              <a:gd name="connsiteY16" fmla="*/ 806735 h 2115532"/>
              <a:gd name="connsiteX0" fmla="*/ 0 w 3183623"/>
              <a:gd name="connsiteY0" fmla="*/ 806735 h 2115532"/>
              <a:gd name="connsiteX1" fmla="*/ 1050117 w 3183623"/>
              <a:gd name="connsiteY1" fmla="*/ 806735 h 2115532"/>
              <a:gd name="connsiteX2" fmla="*/ 1050117 w 3183623"/>
              <a:gd name="connsiteY2" fmla="*/ 806735 h 2115532"/>
              <a:gd name="connsiteX3" fmla="*/ 1500167 w 3183623"/>
              <a:gd name="connsiteY3" fmla="*/ 806735 h 2115532"/>
              <a:gd name="connsiteX4" fmla="*/ 1800200 w 3183623"/>
              <a:gd name="connsiteY4" fmla="*/ 806735 h 2115532"/>
              <a:gd name="connsiteX5" fmla="*/ 1831696 w 3183623"/>
              <a:gd name="connsiteY5" fmla="*/ 798022 h 2115532"/>
              <a:gd name="connsiteX6" fmla="*/ 3183623 w 3183623"/>
              <a:gd name="connsiteY6" fmla="*/ 0 h 2115532"/>
              <a:gd name="connsiteX7" fmla="*/ 1869541 w 3183623"/>
              <a:gd name="connsiteY7" fmla="*/ 1929072 h 2115532"/>
              <a:gd name="connsiteX8" fmla="*/ 1770454 w 3183623"/>
              <a:gd name="connsiteY8" fmla="*/ 2115532 h 2115532"/>
              <a:gd name="connsiteX9" fmla="*/ 1500167 w 3183623"/>
              <a:gd name="connsiteY9" fmla="*/ 2102832 h 2115532"/>
              <a:gd name="connsiteX10" fmla="*/ 1327592 w 3183623"/>
              <a:gd name="connsiteY10" fmla="*/ 2105087 h 2115532"/>
              <a:gd name="connsiteX11" fmla="*/ 1050117 w 3183623"/>
              <a:gd name="connsiteY11" fmla="*/ 2102832 h 2115532"/>
              <a:gd name="connsiteX12" fmla="*/ 0 w 3183623"/>
              <a:gd name="connsiteY12" fmla="*/ 2102832 h 2115532"/>
              <a:gd name="connsiteX13" fmla="*/ 0 w 3183623"/>
              <a:gd name="connsiteY13" fmla="*/ 1886816 h 2115532"/>
              <a:gd name="connsiteX14" fmla="*/ 0 w 3183623"/>
              <a:gd name="connsiteY14" fmla="*/ 1562792 h 2115532"/>
              <a:gd name="connsiteX15" fmla="*/ 0 w 3183623"/>
              <a:gd name="connsiteY15" fmla="*/ 1562792 h 2115532"/>
              <a:gd name="connsiteX16" fmla="*/ 0 w 3183623"/>
              <a:gd name="connsiteY16" fmla="*/ 806735 h 2115532"/>
              <a:gd name="connsiteX0" fmla="*/ 0 w 3183623"/>
              <a:gd name="connsiteY0" fmla="*/ 806735 h 2115532"/>
              <a:gd name="connsiteX1" fmla="*/ 1050117 w 3183623"/>
              <a:gd name="connsiteY1" fmla="*/ 806735 h 2115532"/>
              <a:gd name="connsiteX2" fmla="*/ 1050117 w 3183623"/>
              <a:gd name="connsiteY2" fmla="*/ 806735 h 2115532"/>
              <a:gd name="connsiteX3" fmla="*/ 1500167 w 3183623"/>
              <a:gd name="connsiteY3" fmla="*/ 806735 h 2115532"/>
              <a:gd name="connsiteX4" fmla="*/ 1800200 w 3183623"/>
              <a:gd name="connsiteY4" fmla="*/ 806735 h 2115532"/>
              <a:gd name="connsiteX5" fmla="*/ 1831696 w 3183623"/>
              <a:gd name="connsiteY5" fmla="*/ 798022 h 2115532"/>
              <a:gd name="connsiteX6" fmla="*/ 3183623 w 3183623"/>
              <a:gd name="connsiteY6" fmla="*/ 0 h 2115532"/>
              <a:gd name="connsiteX7" fmla="*/ 1869541 w 3183623"/>
              <a:gd name="connsiteY7" fmla="*/ 1929072 h 2115532"/>
              <a:gd name="connsiteX8" fmla="*/ 1854662 w 3183623"/>
              <a:gd name="connsiteY8" fmla="*/ 2115532 h 2115532"/>
              <a:gd name="connsiteX9" fmla="*/ 1500167 w 3183623"/>
              <a:gd name="connsiteY9" fmla="*/ 2102832 h 2115532"/>
              <a:gd name="connsiteX10" fmla="*/ 1327592 w 3183623"/>
              <a:gd name="connsiteY10" fmla="*/ 2105087 h 2115532"/>
              <a:gd name="connsiteX11" fmla="*/ 1050117 w 3183623"/>
              <a:gd name="connsiteY11" fmla="*/ 2102832 h 2115532"/>
              <a:gd name="connsiteX12" fmla="*/ 0 w 3183623"/>
              <a:gd name="connsiteY12" fmla="*/ 2102832 h 2115532"/>
              <a:gd name="connsiteX13" fmla="*/ 0 w 3183623"/>
              <a:gd name="connsiteY13" fmla="*/ 1886816 h 2115532"/>
              <a:gd name="connsiteX14" fmla="*/ 0 w 3183623"/>
              <a:gd name="connsiteY14" fmla="*/ 1562792 h 2115532"/>
              <a:gd name="connsiteX15" fmla="*/ 0 w 3183623"/>
              <a:gd name="connsiteY15" fmla="*/ 1562792 h 2115532"/>
              <a:gd name="connsiteX16" fmla="*/ 0 w 3183623"/>
              <a:gd name="connsiteY16" fmla="*/ 806735 h 2115532"/>
              <a:gd name="connsiteX0" fmla="*/ 0 w 3183623"/>
              <a:gd name="connsiteY0" fmla="*/ 806735 h 2458432"/>
              <a:gd name="connsiteX1" fmla="*/ 1050117 w 3183623"/>
              <a:gd name="connsiteY1" fmla="*/ 806735 h 2458432"/>
              <a:gd name="connsiteX2" fmla="*/ 1050117 w 3183623"/>
              <a:gd name="connsiteY2" fmla="*/ 806735 h 2458432"/>
              <a:gd name="connsiteX3" fmla="*/ 1500167 w 3183623"/>
              <a:gd name="connsiteY3" fmla="*/ 806735 h 2458432"/>
              <a:gd name="connsiteX4" fmla="*/ 1800200 w 3183623"/>
              <a:gd name="connsiteY4" fmla="*/ 806735 h 2458432"/>
              <a:gd name="connsiteX5" fmla="*/ 1831696 w 3183623"/>
              <a:gd name="connsiteY5" fmla="*/ 798022 h 2458432"/>
              <a:gd name="connsiteX6" fmla="*/ 3183623 w 3183623"/>
              <a:gd name="connsiteY6" fmla="*/ 0 h 2458432"/>
              <a:gd name="connsiteX7" fmla="*/ 1869541 w 3183623"/>
              <a:gd name="connsiteY7" fmla="*/ 1929072 h 2458432"/>
              <a:gd name="connsiteX8" fmla="*/ 1878721 w 3183623"/>
              <a:gd name="connsiteY8" fmla="*/ 2458432 h 2458432"/>
              <a:gd name="connsiteX9" fmla="*/ 1500167 w 3183623"/>
              <a:gd name="connsiteY9" fmla="*/ 2102832 h 2458432"/>
              <a:gd name="connsiteX10" fmla="*/ 1327592 w 3183623"/>
              <a:gd name="connsiteY10" fmla="*/ 2105087 h 2458432"/>
              <a:gd name="connsiteX11" fmla="*/ 1050117 w 3183623"/>
              <a:gd name="connsiteY11" fmla="*/ 2102832 h 2458432"/>
              <a:gd name="connsiteX12" fmla="*/ 0 w 3183623"/>
              <a:gd name="connsiteY12" fmla="*/ 2102832 h 2458432"/>
              <a:gd name="connsiteX13" fmla="*/ 0 w 3183623"/>
              <a:gd name="connsiteY13" fmla="*/ 1886816 h 2458432"/>
              <a:gd name="connsiteX14" fmla="*/ 0 w 3183623"/>
              <a:gd name="connsiteY14" fmla="*/ 1562792 h 2458432"/>
              <a:gd name="connsiteX15" fmla="*/ 0 w 3183623"/>
              <a:gd name="connsiteY15" fmla="*/ 1562792 h 2458432"/>
              <a:gd name="connsiteX16" fmla="*/ 0 w 3183623"/>
              <a:gd name="connsiteY16" fmla="*/ 806735 h 2458432"/>
              <a:gd name="connsiteX0" fmla="*/ 0 w 3183623"/>
              <a:gd name="connsiteY0" fmla="*/ 806735 h 2115532"/>
              <a:gd name="connsiteX1" fmla="*/ 1050117 w 3183623"/>
              <a:gd name="connsiteY1" fmla="*/ 806735 h 2115532"/>
              <a:gd name="connsiteX2" fmla="*/ 1050117 w 3183623"/>
              <a:gd name="connsiteY2" fmla="*/ 806735 h 2115532"/>
              <a:gd name="connsiteX3" fmla="*/ 1500167 w 3183623"/>
              <a:gd name="connsiteY3" fmla="*/ 806735 h 2115532"/>
              <a:gd name="connsiteX4" fmla="*/ 1800200 w 3183623"/>
              <a:gd name="connsiteY4" fmla="*/ 806735 h 2115532"/>
              <a:gd name="connsiteX5" fmla="*/ 1831696 w 3183623"/>
              <a:gd name="connsiteY5" fmla="*/ 798022 h 2115532"/>
              <a:gd name="connsiteX6" fmla="*/ 3183623 w 3183623"/>
              <a:gd name="connsiteY6" fmla="*/ 0 h 2115532"/>
              <a:gd name="connsiteX7" fmla="*/ 1869541 w 3183623"/>
              <a:gd name="connsiteY7" fmla="*/ 1929072 h 2115532"/>
              <a:gd name="connsiteX8" fmla="*/ 1878721 w 3183623"/>
              <a:gd name="connsiteY8" fmla="*/ 2115532 h 2115532"/>
              <a:gd name="connsiteX9" fmla="*/ 1500167 w 3183623"/>
              <a:gd name="connsiteY9" fmla="*/ 2102832 h 2115532"/>
              <a:gd name="connsiteX10" fmla="*/ 1327592 w 3183623"/>
              <a:gd name="connsiteY10" fmla="*/ 2105087 h 2115532"/>
              <a:gd name="connsiteX11" fmla="*/ 1050117 w 3183623"/>
              <a:gd name="connsiteY11" fmla="*/ 2102832 h 2115532"/>
              <a:gd name="connsiteX12" fmla="*/ 0 w 3183623"/>
              <a:gd name="connsiteY12" fmla="*/ 2102832 h 2115532"/>
              <a:gd name="connsiteX13" fmla="*/ 0 w 3183623"/>
              <a:gd name="connsiteY13" fmla="*/ 1886816 h 2115532"/>
              <a:gd name="connsiteX14" fmla="*/ 0 w 3183623"/>
              <a:gd name="connsiteY14" fmla="*/ 1562792 h 2115532"/>
              <a:gd name="connsiteX15" fmla="*/ 0 w 3183623"/>
              <a:gd name="connsiteY15" fmla="*/ 1562792 h 2115532"/>
              <a:gd name="connsiteX16" fmla="*/ 0 w 3183623"/>
              <a:gd name="connsiteY16" fmla="*/ 806735 h 2115532"/>
              <a:gd name="connsiteX0" fmla="*/ 0 w 3183623"/>
              <a:gd name="connsiteY0" fmla="*/ 806735 h 2115532"/>
              <a:gd name="connsiteX1" fmla="*/ 1050117 w 3183623"/>
              <a:gd name="connsiteY1" fmla="*/ 806735 h 2115532"/>
              <a:gd name="connsiteX2" fmla="*/ 1050117 w 3183623"/>
              <a:gd name="connsiteY2" fmla="*/ 806735 h 2115532"/>
              <a:gd name="connsiteX3" fmla="*/ 1500167 w 3183623"/>
              <a:gd name="connsiteY3" fmla="*/ 806735 h 2115532"/>
              <a:gd name="connsiteX4" fmla="*/ 1800200 w 3183623"/>
              <a:gd name="connsiteY4" fmla="*/ 806735 h 2115532"/>
              <a:gd name="connsiteX5" fmla="*/ 1831696 w 3183623"/>
              <a:gd name="connsiteY5" fmla="*/ 798022 h 2115532"/>
              <a:gd name="connsiteX6" fmla="*/ 3183623 w 3183623"/>
              <a:gd name="connsiteY6" fmla="*/ 0 h 2115532"/>
              <a:gd name="connsiteX7" fmla="*/ 1857511 w 3183623"/>
              <a:gd name="connsiteY7" fmla="*/ 2017972 h 2115532"/>
              <a:gd name="connsiteX8" fmla="*/ 1878721 w 3183623"/>
              <a:gd name="connsiteY8" fmla="*/ 2115532 h 2115532"/>
              <a:gd name="connsiteX9" fmla="*/ 1500167 w 3183623"/>
              <a:gd name="connsiteY9" fmla="*/ 2102832 h 2115532"/>
              <a:gd name="connsiteX10" fmla="*/ 1327592 w 3183623"/>
              <a:gd name="connsiteY10" fmla="*/ 2105087 h 2115532"/>
              <a:gd name="connsiteX11" fmla="*/ 1050117 w 3183623"/>
              <a:gd name="connsiteY11" fmla="*/ 2102832 h 2115532"/>
              <a:gd name="connsiteX12" fmla="*/ 0 w 3183623"/>
              <a:gd name="connsiteY12" fmla="*/ 2102832 h 2115532"/>
              <a:gd name="connsiteX13" fmla="*/ 0 w 3183623"/>
              <a:gd name="connsiteY13" fmla="*/ 1886816 h 2115532"/>
              <a:gd name="connsiteX14" fmla="*/ 0 w 3183623"/>
              <a:gd name="connsiteY14" fmla="*/ 1562792 h 2115532"/>
              <a:gd name="connsiteX15" fmla="*/ 0 w 3183623"/>
              <a:gd name="connsiteY15" fmla="*/ 1562792 h 2115532"/>
              <a:gd name="connsiteX16" fmla="*/ 0 w 3183623"/>
              <a:gd name="connsiteY16" fmla="*/ 806735 h 2115532"/>
              <a:gd name="connsiteX0" fmla="*/ 0 w 3183623"/>
              <a:gd name="connsiteY0" fmla="*/ 806735 h 2105087"/>
              <a:gd name="connsiteX1" fmla="*/ 1050117 w 3183623"/>
              <a:gd name="connsiteY1" fmla="*/ 806735 h 2105087"/>
              <a:gd name="connsiteX2" fmla="*/ 1050117 w 3183623"/>
              <a:gd name="connsiteY2" fmla="*/ 806735 h 2105087"/>
              <a:gd name="connsiteX3" fmla="*/ 1500167 w 3183623"/>
              <a:gd name="connsiteY3" fmla="*/ 806735 h 2105087"/>
              <a:gd name="connsiteX4" fmla="*/ 1800200 w 3183623"/>
              <a:gd name="connsiteY4" fmla="*/ 806735 h 2105087"/>
              <a:gd name="connsiteX5" fmla="*/ 1831696 w 3183623"/>
              <a:gd name="connsiteY5" fmla="*/ 798022 h 2105087"/>
              <a:gd name="connsiteX6" fmla="*/ 3183623 w 3183623"/>
              <a:gd name="connsiteY6" fmla="*/ 0 h 2105087"/>
              <a:gd name="connsiteX7" fmla="*/ 1857511 w 3183623"/>
              <a:gd name="connsiteY7" fmla="*/ 2017972 h 2105087"/>
              <a:gd name="connsiteX8" fmla="*/ 1858421 w 3183623"/>
              <a:gd name="connsiteY8" fmla="*/ 2103626 h 2105087"/>
              <a:gd name="connsiteX9" fmla="*/ 1500167 w 3183623"/>
              <a:gd name="connsiteY9" fmla="*/ 2102832 h 2105087"/>
              <a:gd name="connsiteX10" fmla="*/ 1327592 w 3183623"/>
              <a:gd name="connsiteY10" fmla="*/ 2105087 h 2105087"/>
              <a:gd name="connsiteX11" fmla="*/ 1050117 w 3183623"/>
              <a:gd name="connsiteY11" fmla="*/ 2102832 h 2105087"/>
              <a:gd name="connsiteX12" fmla="*/ 0 w 3183623"/>
              <a:gd name="connsiteY12" fmla="*/ 2102832 h 2105087"/>
              <a:gd name="connsiteX13" fmla="*/ 0 w 3183623"/>
              <a:gd name="connsiteY13" fmla="*/ 1886816 h 2105087"/>
              <a:gd name="connsiteX14" fmla="*/ 0 w 3183623"/>
              <a:gd name="connsiteY14" fmla="*/ 1562792 h 2105087"/>
              <a:gd name="connsiteX15" fmla="*/ 0 w 3183623"/>
              <a:gd name="connsiteY15" fmla="*/ 1562792 h 2105087"/>
              <a:gd name="connsiteX16" fmla="*/ 0 w 3183623"/>
              <a:gd name="connsiteY16" fmla="*/ 806735 h 2105087"/>
              <a:gd name="connsiteX0" fmla="*/ 0 w 3183623"/>
              <a:gd name="connsiteY0" fmla="*/ 806735 h 2109643"/>
              <a:gd name="connsiteX1" fmla="*/ 1050117 w 3183623"/>
              <a:gd name="connsiteY1" fmla="*/ 806735 h 2109643"/>
              <a:gd name="connsiteX2" fmla="*/ 1050117 w 3183623"/>
              <a:gd name="connsiteY2" fmla="*/ 806735 h 2109643"/>
              <a:gd name="connsiteX3" fmla="*/ 1500167 w 3183623"/>
              <a:gd name="connsiteY3" fmla="*/ 806735 h 2109643"/>
              <a:gd name="connsiteX4" fmla="*/ 1800200 w 3183623"/>
              <a:gd name="connsiteY4" fmla="*/ 806735 h 2109643"/>
              <a:gd name="connsiteX5" fmla="*/ 1831696 w 3183623"/>
              <a:gd name="connsiteY5" fmla="*/ 798022 h 2109643"/>
              <a:gd name="connsiteX6" fmla="*/ 3183623 w 3183623"/>
              <a:gd name="connsiteY6" fmla="*/ 0 h 2109643"/>
              <a:gd name="connsiteX7" fmla="*/ 1846544 w 3183623"/>
              <a:gd name="connsiteY7" fmla="*/ 2101099 h 2109643"/>
              <a:gd name="connsiteX8" fmla="*/ 1858421 w 3183623"/>
              <a:gd name="connsiteY8" fmla="*/ 2103626 h 2109643"/>
              <a:gd name="connsiteX9" fmla="*/ 1500167 w 3183623"/>
              <a:gd name="connsiteY9" fmla="*/ 2102832 h 2109643"/>
              <a:gd name="connsiteX10" fmla="*/ 1327592 w 3183623"/>
              <a:gd name="connsiteY10" fmla="*/ 2105087 h 2109643"/>
              <a:gd name="connsiteX11" fmla="*/ 1050117 w 3183623"/>
              <a:gd name="connsiteY11" fmla="*/ 2102832 h 2109643"/>
              <a:gd name="connsiteX12" fmla="*/ 0 w 3183623"/>
              <a:gd name="connsiteY12" fmla="*/ 2102832 h 2109643"/>
              <a:gd name="connsiteX13" fmla="*/ 0 w 3183623"/>
              <a:gd name="connsiteY13" fmla="*/ 1886816 h 2109643"/>
              <a:gd name="connsiteX14" fmla="*/ 0 w 3183623"/>
              <a:gd name="connsiteY14" fmla="*/ 1562792 h 2109643"/>
              <a:gd name="connsiteX15" fmla="*/ 0 w 3183623"/>
              <a:gd name="connsiteY15" fmla="*/ 1562792 h 2109643"/>
              <a:gd name="connsiteX16" fmla="*/ 0 w 3183623"/>
              <a:gd name="connsiteY16" fmla="*/ 806735 h 2109643"/>
              <a:gd name="connsiteX0" fmla="*/ 0 w 3183623"/>
              <a:gd name="connsiteY0" fmla="*/ 735483 h 2038391"/>
              <a:gd name="connsiteX1" fmla="*/ 1050117 w 3183623"/>
              <a:gd name="connsiteY1" fmla="*/ 735483 h 2038391"/>
              <a:gd name="connsiteX2" fmla="*/ 1050117 w 3183623"/>
              <a:gd name="connsiteY2" fmla="*/ 735483 h 2038391"/>
              <a:gd name="connsiteX3" fmla="*/ 1500167 w 3183623"/>
              <a:gd name="connsiteY3" fmla="*/ 735483 h 2038391"/>
              <a:gd name="connsiteX4" fmla="*/ 1800200 w 3183623"/>
              <a:gd name="connsiteY4" fmla="*/ 735483 h 2038391"/>
              <a:gd name="connsiteX5" fmla="*/ 1831696 w 3183623"/>
              <a:gd name="connsiteY5" fmla="*/ 726770 h 2038391"/>
              <a:gd name="connsiteX6" fmla="*/ 3183623 w 3183623"/>
              <a:gd name="connsiteY6" fmla="*/ 0 h 2038391"/>
              <a:gd name="connsiteX7" fmla="*/ 1846544 w 3183623"/>
              <a:gd name="connsiteY7" fmla="*/ 2029847 h 2038391"/>
              <a:gd name="connsiteX8" fmla="*/ 1858421 w 3183623"/>
              <a:gd name="connsiteY8" fmla="*/ 2032374 h 2038391"/>
              <a:gd name="connsiteX9" fmla="*/ 1500167 w 3183623"/>
              <a:gd name="connsiteY9" fmla="*/ 2031580 h 2038391"/>
              <a:gd name="connsiteX10" fmla="*/ 1327592 w 3183623"/>
              <a:gd name="connsiteY10" fmla="*/ 2033835 h 2038391"/>
              <a:gd name="connsiteX11" fmla="*/ 1050117 w 3183623"/>
              <a:gd name="connsiteY11" fmla="*/ 2031580 h 2038391"/>
              <a:gd name="connsiteX12" fmla="*/ 0 w 3183623"/>
              <a:gd name="connsiteY12" fmla="*/ 2031580 h 2038391"/>
              <a:gd name="connsiteX13" fmla="*/ 0 w 3183623"/>
              <a:gd name="connsiteY13" fmla="*/ 1815564 h 2038391"/>
              <a:gd name="connsiteX14" fmla="*/ 0 w 3183623"/>
              <a:gd name="connsiteY14" fmla="*/ 1491540 h 2038391"/>
              <a:gd name="connsiteX15" fmla="*/ 0 w 3183623"/>
              <a:gd name="connsiteY15" fmla="*/ 1491540 h 2038391"/>
              <a:gd name="connsiteX16" fmla="*/ 0 w 3183623"/>
              <a:gd name="connsiteY16" fmla="*/ 735483 h 2038391"/>
              <a:gd name="connsiteX0" fmla="*/ 0 w 3238460"/>
              <a:gd name="connsiteY0" fmla="*/ 771109 h 2074017"/>
              <a:gd name="connsiteX1" fmla="*/ 1050117 w 3238460"/>
              <a:gd name="connsiteY1" fmla="*/ 771109 h 2074017"/>
              <a:gd name="connsiteX2" fmla="*/ 1050117 w 3238460"/>
              <a:gd name="connsiteY2" fmla="*/ 771109 h 2074017"/>
              <a:gd name="connsiteX3" fmla="*/ 1500167 w 3238460"/>
              <a:gd name="connsiteY3" fmla="*/ 771109 h 2074017"/>
              <a:gd name="connsiteX4" fmla="*/ 1800200 w 3238460"/>
              <a:gd name="connsiteY4" fmla="*/ 771109 h 2074017"/>
              <a:gd name="connsiteX5" fmla="*/ 1831696 w 3238460"/>
              <a:gd name="connsiteY5" fmla="*/ 762396 h 2074017"/>
              <a:gd name="connsiteX6" fmla="*/ 3238460 w 3238460"/>
              <a:gd name="connsiteY6" fmla="*/ 0 h 2074017"/>
              <a:gd name="connsiteX7" fmla="*/ 1846544 w 3238460"/>
              <a:gd name="connsiteY7" fmla="*/ 2065473 h 2074017"/>
              <a:gd name="connsiteX8" fmla="*/ 1858421 w 3238460"/>
              <a:gd name="connsiteY8" fmla="*/ 2068000 h 2074017"/>
              <a:gd name="connsiteX9" fmla="*/ 1500167 w 3238460"/>
              <a:gd name="connsiteY9" fmla="*/ 2067206 h 2074017"/>
              <a:gd name="connsiteX10" fmla="*/ 1327592 w 3238460"/>
              <a:gd name="connsiteY10" fmla="*/ 2069461 h 2074017"/>
              <a:gd name="connsiteX11" fmla="*/ 1050117 w 3238460"/>
              <a:gd name="connsiteY11" fmla="*/ 2067206 h 2074017"/>
              <a:gd name="connsiteX12" fmla="*/ 0 w 3238460"/>
              <a:gd name="connsiteY12" fmla="*/ 2067206 h 2074017"/>
              <a:gd name="connsiteX13" fmla="*/ 0 w 3238460"/>
              <a:gd name="connsiteY13" fmla="*/ 1851190 h 2074017"/>
              <a:gd name="connsiteX14" fmla="*/ 0 w 3238460"/>
              <a:gd name="connsiteY14" fmla="*/ 1527166 h 2074017"/>
              <a:gd name="connsiteX15" fmla="*/ 0 w 3238460"/>
              <a:gd name="connsiteY15" fmla="*/ 1527166 h 2074017"/>
              <a:gd name="connsiteX16" fmla="*/ 0 w 3238460"/>
              <a:gd name="connsiteY16" fmla="*/ 771109 h 2074017"/>
              <a:gd name="connsiteX0" fmla="*/ 0 w 3194590"/>
              <a:gd name="connsiteY0" fmla="*/ 735483 h 2038391"/>
              <a:gd name="connsiteX1" fmla="*/ 1050117 w 3194590"/>
              <a:gd name="connsiteY1" fmla="*/ 735483 h 2038391"/>
              <a:gd name="connsiteX2" fmla="*/ 1050117 w 3194590"/>
              <a:gd name="connsiteY2" fmla="*/ 735483 h 2038391"/>
              <a:gd name="connsiteX3" fmla="*/ 1500167 w 3194590"/>
              <a:gd name="connsiteY3" fmla="*/ 735483 h 2038391"/>
              <a:gd name="connsiteX4" fmla="*/ 1800200 w 3194590"/>
              <a:gd name="connsiteY4" fmla="*/ 735483 h 2038391"/>
              <a:gd name="connsiteX5" fmla="*/ 1831696 w 3194590"/>
              <a:gd name="connsiteY5" fmla="*/ 726770 h 2038391"/>
              <a:gd name="connsiteX6" fmla="*/ 3194590 w 3194590"/>
              <a:gd name="connsiteY6" fmla="*/ 0 h 2038391"/>
              <a:gd name="connsiteX7" fmla="*/ 1846544 w 3194590"/>
              <a:gd name="connsiteY7" fmla="*/ 2029847 h 2038391"/>
              <a:gd name="connsiteX8" fmla="*/ 1858421 w 3194590"/>
              <a:gd name="connsiteY8" fmla="*/ 2032374 h 2038391"/>
              <a:gd name="connsiteX9" fmla="*/ 1500167 w 3194590"/>
              <a:gd name="connsiteY9" fmla="*/ 2031580 h 2038391"/>
              <a:gd name="connsiteX10" fmla="*/ 1327592 w 3194590"/>
              <a:gd name="connsiteY10" fmla="*/ 2033835 h 2038391"/>
              <a:gd name="connsiteX11" fmla="*/ 1050117 w 3194590"/>
              <a:gd name="connsiteY11" fmla="*/ 2031580 h 2038391"/>
              <a:gd name="connsiteX12" fmla="*/ 0 w 3194590"/>
              <a:gd name="connsiteY12" fmla="*/ 2031580 h 2038391"/>
              <a:gd name="connsiteX13" fmla="*/ 0 w 3194590"/>
              <a:gd name="connsiteY13" fmla="*/ 1815564 h 2038391"/>
              <a:gd name="connsiteX14" fmla="*/ 0 w 3194590"/>
              <a:gd name="connsiteY14" fmla="*/ 1491540 h 2038391"/>
              <a:gd name="connsiteX15" fmla="*/ 0 w 3194590"/>
              <a:gd name="connsiteY15" fmla="*/ 1491540 h 2038391"/>
              <a:gd name="connsiteX16" fmla="*/ 0 w 3194590"/>
              <a:gd name="connsiteY16" fmla="*/ 735483 h 2038391"/>
              <a:gd name="connsiteX0" fmla="*/ 0 w 3194590"/>
              <a:gd name="connsiteY0" fmla="*/ 735483 h 2056125"/>
              <a:gd name="connsiteX1" fmla="*/ 1050117 w 3194590"/>
              <a:gd name="connsiteY1" fmla="*/ 735483 h 2056125"/>
              <a:gd name="connsiteX2" fmla="*/ 1050117 w 3194590"/>
              <a:gd name="connsiteY2" fmla="*/ 735483 h 2056125"/>
              <a:gd name="connsiteX3" fmla="*/ 1500167 w 3194590"/>
              <a:gd name="connsiteY3" fmla="*/ 735483 h 2056125"/>
              <a:gd name="connsiteX4" fmla="*/ 1800200 w 3194590"/>
              <a:gd name="connsiteY4" fmla="*/ 735483 h 2056125"/>
              <a:gd name="connsiteX5" fmla="*/ 1831696 w 3194590"/>
              <a:gd name="connsiteY5" fmla="*/ 726770 h 2056125"/>
              <a:gd name="connsiteX6" fmla="*/ 3194590 w 3194590"/>
              <a:gd name="connsiteY6" fmla="*/ 0 h 2056125"/>
              <a:gd name="connsiteX7" fmla="*/ 1846544 w 3194590"/>
              <a:gd name="connsiteY7" fmla="*/ 2029847 h 2056125"/>
              <a:gd name="connsiteX8" fmla="*/ 1946160 w 3194590"/>
              <a:gd name="connsiteY8" fmla="*/ 2056125 h 2056125"/>
              <a:gd name="connsiteX9" fmla="*/ 1500167 w 3194590"/>
              <a:gd name="connsiteY9" fmla="*/ 2031580 h 2056125"/>
              <a:gd name="connsiteX10" fmla="*/ 1327592 w 3194590"/>
              <a:gd name="connsiteY10" fmla="*/ 2033835 h 2056125"/>
              <a:gd name="connsiteX11" fmla="*/ 1050117 w 3194590"/>
              <a:gd name="connsiteY11" fmla="*/ 2031580 h 2056125"/>
              <a:gd name="connsiteX12" fmla="*/ 0 w 3194590"/>
              <a:gd name="connsiteY12" fmla="*/ 2031580 h 2056125"/>
              <a:gd name="connsiteX13" fmla="*/ 0 w 3194590"/>
              <a:gd name="connsiteY13" fmla="*/ 1815564 h 2056125"/>
              <a:gd name="connsiteX14" fmla="*/ 0 w 3194590"/>
              <a:gd name="connsiteY14" fmla="*/ 1491540 h 2056125"/>
              <a:gd name="connsiteX15" fmla="*/ 0 w 3194590"/>
              <a:gd name="connsiteY15" fmla="*/ 1491540 h 2056125"/>
              <a:gd name="connsiteX16" fmla="*/ 0 w 3194590"/>
              <a:gd name="connsiteY16" fmla="*/ 735483 h 2056125"/>
              <a:gd name="connsiteX0" fmla="*/ 0 w 3194590"/>
              <a:gd name="connsiteY0" fmla="*/ 735483 h 2072767"/>
              <a:gd name="connsiteX1" fmla="*/ 1050117 w 3194590"/>
              <a:gd name="connsiteY1" fmla="*/ 735483 h 2072767"/>
              <a:gd name="connsiteX2" fmla="*/ 1050117 w 3194590"/>
              <a:gd name="connsiteY2" fmla="*/ 735483 h 2072767"/>
              <a:gd name="connsiteX3" fmla="*/ 1500167 w 3194590"/>
              <a:gd name="connsiteY3" fmla="*/ 735483 h 2072767"/>
              <a:gd name="connsiteX4" fmla="*/ 1800200 w 3194590"/>
              <a:gd name="connsiteY4" fmla="*/ 735483 h 2072767"/>
              <a:gd name="connsiteX5" fmla="*/ 1831696 w 3194590"/>
              <a:gd name="connsiteY5" fmla="*/ 726770 h 2072767"/>
              <a:gd name="connsiteX6" fmla="*/ 3194590 w 3194590"/>
              <a:gd name="connsiteY6" fmla="*/ 0 h 2072767"/>
              <a:gd name="connsiteX7" fmla="*/ 1923317 w 3194590"/>
              <a:gd name="connsiteY7" fmla="*/ 2065473 h 2072767"/>
              <a:gd name="connsiteX8" fmla="*/ 1946160 w 3194590"/>
              <a:gd name="connsiteY8" fmla="*/ 2056125 h 2072767"/>
              <a:gd name="connsiteX9" fmla="*/ 1500167 w 3194590"/>
              <a:gd name="connsiteY9" fmla="*/ 2031580 h 2072767"/>
              <a:gd name="connsiteX10" fmla="*/ 1327592 w 3194590"/>
              <a:gd name="connsiteY10" fmla="*/ 2033835 h 2072767"/>
              <a:gd name="connsiteX11" fmla="*/ 1050117 w 3194590"/>
              <a:gd name="connsiteY11" fmla="*/ 2031580 h 2072767"/>
              <a:gd name="connsiteX12" fmla="*/ 0 w 3194590"/>
              <a:gd name="connsiteY12" fmla="*/ 2031580 h 2072767"/>
              <a:gd name="connsiteX13" fmla="*/ 0 w 3194590"/>
              <a:gd name="connsiteY13" fmla="*/ 1815564 h 2072767"/>
              <a:gd name="connsiteX14" fmla="*/ 0 w 3194590"/>
              <a:gd name="connsiteY14" fmla="*/ 1491540 h 2072767"/>
              <a:gd name="connsiteX15" fmla="*/ 0 w 3194590"/>
              <a:gd name="connsiteY15" fmla="*/ 1491540 h 2072767"/>
              <a:gd name="connsiteX16" fmla="*/ 0 w 3194590"/>
              <a:gd name="connsiteY16" fmla="*/ 735483 h 2072767"/>
              <a:gd name="connsiteX0" fmla="*/ 0 w 3194590"/>
              <a:gd name="connsiteY0" fmla="*/ 735483 h 2070566"/>
              <a:gd name="connsiteX1" fmla="*/ 1050117 w 3194590"/>
              <a:gd name="connsiteY1" fmla="*/ 735483 h 2070566"/>
              <a:gd name="connsiteX2" fmla="*/ 1050117 w 3194590"/>
              <a:gd name="connsiteY2" fmla="*/ 735483 h 2070566"/>
              <a:gd name="connsiteX3" fmla="*/ 1500167 w 3194590"/>
              <a:gd name="connsiteY3" fmla="*/ 735483 h 2070566"/>
              <a:gd name="connsiteX4" fmla="*/ 1800200 w 3194590"/>
              <a:gd name="connsiteY4" fmla="*/ 735483 h 2070566"/>
              <a:gd name="connsiteX5" fmla="*/ 1831696 w 3194590"/>
              <a:gd name="connsiteY5" fmla="*/ 726770 h 2070566"/>
              <a:gd name="connsiteX6" fmla="*/ 3194590 w 3194590"/>
              <a:gd name="connsiteY6" fmla="*/ 0 h 2070566"/>
              <a:gd name="connsiteX7" fmla="*/ 1923317 w 3194590"/>
              <a:gd name="connsiteY7" fmla="*/ 2065473 h 2070566"/>
              <a:gd name="connsiteX8" fmla="*/ 1946160 w 3194590"/>
              <a:gd name="connsiteY8" fmla="*/ 2020499 h 2070566"/>
              <a:gd name="connsiteX9" fmla="*/ 1500167 w 3194590"/>
              <a:gd name="connsiteY9" fmla="*/ 2031580 h 2070566"/>
              <a:gd name="connsiteX10" fmla="*/ 1327592 w 3194590"/>
              <a:gd name="connsiteY10" fmla="*/ 2033835 h 2070566"/>
              <a:gd name="connsiteX11" fmla="*/ 1050117 w 3194590"/>
              <a:gd name="connsiteY11" fmla="*/ 2031580 h 2070566"/>
              <a:gd name="connsiteX12" fmla="*/ 0 w 3194590"/>
              <a:gd name="connsiteY12" fmla="*/ 2031580 h 2070566"/>
              <a:gd name="connsiteX13" fmla="*/ 0 w 3194590"/>
              <a:gd name="connsiteY13" fmla="*/ 1815564 h 2070566"/>
              <a:gd name="connsiteX14" fmla="*/ 0 w 3194590"/>
              <a:gd name="connsiteY14" fmla="*/ 1491540 h 2070566"/>
              <a:gd name="connsiteX15" fmla="*/ 0 w 3194590"/>
              <a:gd name="connsiteY15" fmla="*/ 1491540 h 2070566"/>
              <a:gd name="connsiteX16" fmla="*/ 0 w 3194590"/>
              <a:gd name="connsiteY16" fmla="*/ 735483 h 2070566"/>
              <a:gd name="connsiteX0" fmla="*/ 0 w 3194590"/>
              <a:gd name="connsiteY0" fmla="*/ 735483 h 2033835"/>
              <a:gd name="connsiteX1" fmla="*/ 1050117 w 3194590"/>
              <a:gd name="connsiteY1" fmla="*/ 735483 h 2033835"/>
              <a:gd name="connsiteX2" fmla="*/ 1050117 w 3194590"/>
              <a:gd name="connsiteY2" fmla="*/ 735483 h 2033835"/>
              <a:gd name="connsiteX3" fmla="*/ 1500167 w 3194590"/>
              <a:gd name="connsiteY3" fmla="*/ 735483 h 2033835"/>
              <a:gd name="connsiteX4" fmla="*/ 1800200 w 3194590"/>
              <a:gd name="connsiteY4" fmla="*/ 735483 h 2033835"/>
              <a:gd name="connsiteX5" fmla="*/ 1831696 w 3194590"/>
              <a:gd name="connsiteY5" fmla="*/ 726770 h 2033835"/>
              <a:gd name="connsiteX6" fmla="*/ 3194590 w 3194590"/>
              <a:gd name="connsiteY6" fmla="*/ 0 h 2033835"/>
              <a:gd name="connsiteX7" fmla="*/ 1934285 w 3194590"/>
              <a:gd name="connsiteY7" fmla="*/ 2017972 h 2033835"/>
              <a:gd name="connsiteX8" fmla="*/ 1946160 w 3194590"/>
              <a:gd name="connsiteY8" fmla="*/ 2020499 h 2033835"/>
              <a:gd name="connsiteX9" fmla="*/ 1500167 w 3194590"/>
              <a:gd name="connsiteY9" fmla="*/ 2031580 h 2033835"/>
              <a:gd name="connsiteX10" fmla="*/ 1327592 w 3194590"/>
              <a:gd name="connsiteY10" fmla="*/ 2033835 h 2033835"/>
              <a:gd name="connsiteX11" fmla="*/ 1050117 w 3194590"/>
              <a:gd name="connsiteY11" fmla="*/ 2031580 h 2033835"/>
              <a:gd name="connsiteX12" fmla="*/ 0 w 3194590"/>
              <a:gd name="connsiteY12" fmla="*/ 2031580 h 2033835"/>
              <a:gd name="connsiteX13" fmla="*/ 0 w 3194590"/>
              <a:gd name="connsiteY13" fmla="*/ 1815564 h 2033835"/>
              <a:gd name="connsiteX14" fmla="*/ 0 w 3194590"/>
              <a:gd name="connsiteY14" fmla="*/ 1491540 h 2033835"/>
              <a:gd name="connsiteX15" fmla="*/ 0 w 3194590"/>
              <a:gd name="connsiteY15" fmla="*/ 1491540 h 2033835"/>
              <a:gd name="connsiteX16" fmla="*/ 0 w 3194590"/>
              <a:gd name="connsiteY16" fmla="*/ 735483 h 2033835"/>
              <a:gd name="connsiteX0" fmla="*/ 0 w 3194590"/>
              <a:gd name="connsiteY0" fmla="*/ 735483 h 2033835"/>
              <a:gd name="connsiteX1" fmla="*/ 1050117 w 3194590"/>
              <a:gd name="connsiteY1" fmla="*/ 735483 h 2033835"/>
              <a:gd name="connsiteX2" fmla="*/ 1050117 w 3194590"/>
              <a:gd name="connsiteY2" fmla="*/ 735483 h 2033835"/>
              <a:gd name="connsiteX3" fmla="*/ 1500167 w 3194590"/>
              <a:gd name="connsiteY3" fmla="*/ 735483 h 2033835"/>
              <a:gd name="connsiteX4" fmla="*/ 1800200 w 3194590"/>
              <a:gd name="connsiteY4" fmla="*/ 735483 h 2033835"/>
              <a:gd name="connsiteX5" fmla="*/ 1831696 w 3194590"/>
              <a:gd name="connsiteY5" fmla="*/ 726770 h 2033835"/>
              <a:gd name="connsiteX6" fmla="*/ 3194590 w 3194590"/>
              <a:gd name="connsiteY6" fmla="*/ 0 h 2033835"/>
              <a:gd name="connsiteX7" fmla="*/ 1934285 w 3194590"/>
              <a:gd name="connsiteY7" fmla="*/ 2017972 h 2033835"/>
              <a:gd name="connsiteX8" fmla="*/ 1913258 w 3194590"/>
              <a:gd name="connsiteY8" fmla="*/ 2031984 h 2033835"/>
              <a:gd name="connsiteX9" fmla="*/ 1500167 w 3194590"/>
              <a:gd name="connsiteY9" fmla="*/ 2031580 h 2033835"/>
              <a:gd name="connsiteX10" fmla="*/ 1327592 w 3194590"/>
              <a:gd name="connsiteY10" fmla="*/ 2033835 h 2033835"/>
              <a:gd name="connsiteX11" fmla="*/ 1050117 w 3194590"/>
              <a:gd name="connsiteY11" fmla="*/ 2031580 h 2033835"/>
              <a:gd name="connsiteX12" fmla="*/ 0 w 3194590"/>
              <a:gd name="connsiteY12" fmla="*/ 2031580 h 2033835"/>
              <a:gd name="connsiteX13" fmla="*/ 0 w 3194590"/>
              <a:gd name="connsiteY13" fmla="*/ 1815564 h 2033835"/>
              <a:gd name="connsiteX14" fmla="*/ 0 w 3194590"/>
              <a:gd name="connsiteY14" fmla="*/ 1491540 h 2033835"/>
              <a:gd name="connsiteX15" fmla="*/ 0 w 3194590"/>
              <a:gd name="connsiteY15" fmla="*/ 1491540 h 2033835"/>
              <a:gd name="connsiteX16" fmla="*/ 0 w 3194590"/>
              <a:gd name="connsiteY16" fmla="*/ 735483 h 2033835"/>
              <a:gd name="connsiteX0" fmla="*/ 0 w 3227798"/>
              <a:gd name="connsiteY0" fmla="*/ 723774 h 2022126"/>
              <a:gd name="connsiteX1" fmla="*/ 1050117 w 3227798"/>
              <a:gd name="connsiteY1" fmla="*/ 723774 h 2022126"/>
              <a:gd name="connsiteX2" fmla="*/ 1050117 w 3227798"/>
              <a:gd name="connsiteY2" fmla="*/ 723774 h 2022126"/>
              <a:gd name="connsiteX3" fmla="*/ 1500167 w 3227798"/>
              <a:gd name="connsiteY3" fmla="*/ 723774 h 2022126"/>
              <a:gd name="connsiteX4" fmla="*/ 1800200 w 3227798"/>
              <a:gd name="connsiteY4" fmla="*/ 723774 h 2022126"/>
              <a:gd name="connsiteX5" fmla="*/ 1831696 w 3227798"/>
              <a:gd name="connsiteY5" fmla="*/ 715061 h 2022126"/>
              <a:gd name="connsiteX6" fmla="*/ 3227798 w 3227798"/>
              <a:gd name="connsiteY6" fmla="*/ 0 h 2022126"/>
              <a:gd name="connsiteX7" fmla="*/ 1934285 w 3227798"/>
              <a:gd name="connsiteY7" fmla="*/ 2006263 h 2022126"/>
              <a:gd name="connsiteX8" fmla="*/ 1913258 w 3227798"/>
              <a:gd name="connsiteY8" fmla="*/ 2020275 h 2022126"/>
              <a:gd name="connsiteX9" fmla="*/ 1500167 w 3227798"/>
              <a:gd name="connsiteY9" fmla="*/ 2019871 h 2022126"/>
              <a:gd name="connsiteX10" fmla="*/ 1327592 w 3227798"/>
              <a:gd name="connsiteY10" fmla="*/ 2022126 h 2022126"/>
              <a:gd name="connsiteX11" fmla="*/ 1050117 w 3227798"/>
              <a:gd name="connsiteY11" fmla="*/ 2019871 h 2022126"/>
              <a:gd name="connsiteX12" fmla="*/ 0 w 3227798"/>
              <a:gd name="connsiteY12" fmla="*/ 2019871 h 2022126"/>
              <a:gd name="connsiteX13" fmla="*/ 0 w 3227798"/>
              <a:gd name="connsiteY13" fmla="*/ 1803855 h 2022126"/>
              <a:gd name="connsiteX14" fmla="*/ 0 w 3227798"/>
              <a:gd name="connsiteY14" fmla="*/ 1479831 h 2022126"/>
              <a:gd name="connsiteX15" fmla="*/ 0 w 3227798"/>
              <a:gd name="connsiteY15" fmla="*/ 1479831 h 2022126"/>
              <a:gd name="connsiteX16" fmla="*/ 0 w 3227798"/>
              <a:gd name="connsiteY16" fmla="*/ 723774 h 2022126"/>
              <a:gd name="connsiteX0" fmla="*/ 0 w 3249937"/>
              <a:gd name="connsiteY0" fmla="*/ 676940 h 1975292"/>
              <a:gd name="connsiteX1" fmla="*/ 1050117 w 3249937"/>
              <a:gd name="connsiteY1" fmla="*/ 676940 h 1975292"/>
              <a:gd name="connsiteX2" fmla="*/ 1050117 w 3249937"/>
              <a:gd name="connsiteY2" fmla="*/ 676940 h 1975292"/>
              <a:gd name="connsiteX3" fmla="*/ 1500167 w 3249937"/>
              <a:gd name="connsiteY3" fmla="*/ 676940 h 1975292"/>
              <a:gd name="connsiteX4" fmla="*/ 1800200 w 3249937"/>
              <a:gd name="connsiteY4" fmla="*/ 676940 h 1975292"/>
              <a:gd name="connsiteX5" fmla="*/ 1831696 w 3249937"/>
              <a:gd name="connsiteY5" fmla="*/ 668227 h 1975292"/>
              <a:gd name="connsiteX6" fmla="*/ 3249937 w 3249937"/>
              <a:gd name="connsiteY6" fmla="*/ 0 h 1975292"/>
              <a:gd name="connsiteX7" fmla="*/ 1934285 w 3249937"/>
              <a:gd name="connsiteY7" fmla="*/ 1959429 h 1975292"/>
              <a:gd name="connsiteX8" fmla="*/ 1913258 w 3249937"/>
              <a:gd name="connsiteY8" fmla="*/ 1973441 h 1975292"/>
              <a:gd name="connsiteX9" fmla="*/ 1500167 w 3249937"/>
              <a:gd name="connsiteY9" fmla="*/ 1973037 h 1975292"/>
              <a:gd name="connsiteX10" fmla="*/ 1327592 w 3249937"/>
              <a:gd name="connsiteY10" fmla="*/ 1975292 h 1975292"/>
              <a:gd name="connsiteX11" fmla="*/ 1050117 w 3249937"/>
              <a:gd name="connsiteY11" fmla="*/ 1973037 h 1975292"/>
              <a:gd name="connsiteX12" fmla="*/ 0 w 3249937"/>
              <a:gd name="connsiteY12" fmla="*/ 1973037 h 1975292"/>
              <a:gd name="connsiteX13" fmla="*/ 0 w 3249937"/>
              <a:gd name="connsiteY13" fmla="*/ 1757021 h 1975292"/>
              <a:gd name="connsiteX14" fmla="*/ 0 w 3249937"/>
              <a:gd name="connsiteY14" fmla="*/ 1432997 h 1975292"/>
              <a:gd name="connsiteX15" fmla="*/ 0 w 3249937"/>
              <a:gd name="connsiteY15" fmla="*/ 1432997 h 1975292"/>
              <a:gd name="connsiteX16" fmla="*/ 0 w 3249937"/>
              <a:gd name="connsiteY16" fmla="*/ 676940 h 1975292"/>
              <a:gd name="connsiteX0" fmla="*/ 0 w 3249937"/>
              <a:gd name="connsiteY0" fmla="*/ 676940 h 1975292"/>
              <a:gd name="connsiteX1" fmla="*/ 1050117 w 3249937"/>
              <a:gd name="connsiteY1" fmla="*/ 676940 h 1975292"/>
              <a:gd name="connsiteX2" fmla="*/ 1050117 w 3249937"/>
              <a:gd name="connsiteY2" fmla="*/ 676940 h 1975292"/>
              <a:gd name="connsiteX3" fmla="*/ 1500167 w 3249937"/>
              <a:gd name="connsiteY3" fmla="*/ 676940 h 1975292"/>
              <a:gd name="connsiteX4" fmla="*/ 1800200 w 3249937"/>
              <a:gd name="connsiteY4" fmla="*/ 676940 h 1975292"/>
              <a:gd name="connsiteX5" fmla="*/ 1831696 w 3249937"/>
              <a:gd name="connsiteY5" fmla="*/ 668227 h 1975292"/>
              <a:gd name="connsiteX6" fmla="*/ 3249937 w 3249937"/>
              <a:gd name="connsiteY6" fmla="*/ 0 h 1975292"/>
              <a:gd name="connsiteX7" fmla="*/ 1934285 w 3249937"/>
              <a:gd name="connsiteY7" fmla="*/ 1959429 h 1975292"/>
              <a:gd name="connsiteX8" fmla="*/ 1835774 w 3249937"/>
              <a:gd name="connsiteY8" fmla="*/ 1973441 h 1975292"/>
              <a:gd name="connsiteX9" fmla="*/ 1500167 w 3249937"/>
              <a:gd name="connsiteY9" fmla="*/ 1973037 h 1975292"/>
              <a:gd name="connsiteX10" fmla="*/ 1327592 w 3249937"/>
              <a:gd name="connsiteY10" fmla="*/ 1975292 h 1975292"/>
              <a:gd name="connsiteX11" fmla="*/ 1050117 w 3249937"/>
              <a:gd name="connsiteY11" fmla="*/ 1973037 h 1975292"/>
              <a:gd name="connsiteX12" fmla="*/ 0 w 3249937"/>
              <a:gd name="connsiteY12" fmla="*/ 1973037 h 1975292"/>
              <a:gd name="connsiteX13" fmla="*/ 0 w 3249937"/>
              <a:gd name="connsiteY13" fmla="*/ 1757021 h 1975292"/>
              <a:gd name="connsiteX14" fmla="*/ 0 w 3249937"/>
              <a:gd name="connsiteY14" fmla="*/ 1432997 h 1975292"/>
              <a:gd name="connsiteX15" fmla="*/ 0 w 3249937"/>
              <a:gd name="connsiteY15" fmla="*/ 1432997 h 1975292"/>
              <a:gd name="connsiteX16" fmla="*/ 0 w 3249937"/>
              <a:gd name="connsiteY16" fmla="*/ 676940 h 1975292"/>
              <a:gd name="connsiteX0" fmla="*/ 0 w 3249937"/>
              <a:gd name="connsiteY0" fmla="*/ 676940 h 2000934"/>
              <a:gd name="connsiteX1" fmla="*/ 1050117 w 3249937"/>
              <a:gd name="connsiteY1" fmla="*/ 676940 h 2000934"/>
              <a:gd name="connsiteX2" fmla="*/ 1050117 w 3249937"/>
              <a:gd name="connsiteY2" fmla="*/ 676940 h 2000934"/>
              <a:gd name="connsiteX3" fmla="*/ 1500167 w 3249937"/>
              <a:gd name="connsiteY3" fmla="*/ 676940 h 2000934"/>
              <a:gd name="connsiteX4" fmla="*/ 1800200 w 3249937"/>
              <a:gd name="connsiteY4" fmla="*/ 676940 h 2000934"/>
              <a:gd name="connsiteX5" fmla="*/ 1831696 w 3249937"/>
              <a:gd name="connsiteY5" fmla="*/ 668227 h 2000934"/>
              <a:gd name="connsiteX6" fmla="*/ 3249937 w 3249937"/>
              <a:gd name="connsiteY6" fmla="*/ 0 h 2000934"/>
              <a:gd name="connsiteX7" fmla="*/ 1867869 w 3249937"/>
              <a:gd name="connsiteY7" fmla="*/ 1994555 h 2000934"/>
              <a:gd name="connsiteX8" fmla="*/ 1835774 w 3249937"/>
              <a:gd name="connsiteY8" fmla="*/ 1973441 h 2000934"/>
              <a:gd name="connsiteX9" fmla="*/ 1500167 w 3249937"/>
              <a:gd name="connsiteY9" fmla="*/ 1973037 h 2000934"/>
              <a:gd name="connsiteX10" fmla="*/ 1327592 w 3249937"/>
              <a:gd name="connsiteY10" fmla="*/ 1975292 h 2000934"/>
              <a:gd name="connsiteX11" fmla="*/ 1050117 w 3249937"/>
              <a:gd name="connsiteY11" fmla="*/ 1973037 h 2000934"/>
              <a:gd name="connsiteX12" fmla="*/ 0 w 3249937"/>
              <a:gd name="connsiteY12" fmla="*/ 1973037 h 2000934"/>
              <a:gd name="connsiteX13" fmla="*/ 0 w 3249937"/>
              <a:gd name="connsiteY13" fmla="*/ 1757021 h 2000934"/>
              <a:gd name="connsiteX14" fmla="*/ 0 w 3249937"/>
              <a:gd name="connsiteY14" fmla="*/ 1432997 h 2000934"/>
              <a:gd name="connsiteX15" fmla="*/ 0 w 3249937"/>
              <a:gd name="connsiteY15" fmla="*/ 1432997 h 2000934"/>
              <a:gd name="connsiteX16" fmla="*/ 0 w 3249937"/>
              <a:gd name="connsiteY16" fmla="*/ 676940 h 2000934"/>
              <a:gd name="connsiteX0" fmla="*/ 0 w 3249937"/>
              <a:gd name="connsiteY0" fmla="*/ 676940 h 2000934"/>
              <a:gd name="connsiteX1" fmla="*/ 1050117 w 3249937"/>
              <a:gd name="connsiteY1" fmla="*/ 676940 h 2000934"/>
              <a:gd name="connsiteX2" fmla="*/ 1050117 w 3249937"/>
              <a:gd name="connsiteY2" fmla="*/ 676940 h 2000934"/>
              <a:gd name="connsiteX3" fmla="*/ 1500167 w 3249937"/>
              <a:gd name="connsiteY3" fmla="*/ 676940 h 2000934"/>
              <a:gd name="connsiteX4" fmla="*/ 1800200 w 3249937"/>
              <a:gd name="connsiteY4" fmla="*/ 676940 h 2000934"/>
              <a:gd name="connsiteX5" fmla="*/ 1831696 w 3249937"/>
              <a:gd name="connsiteY5" fmla="*/ 668227 h 2000934"/>
              <a:gd name="connsiteX6" fmla="*/ 3249937 w 3249937"/>
              <a:gd name="connsiteY6" fmla="*/ 0 h 2000934"/>
              <a:gd name="connsiteX7" fmla="*/ 1867869 w 3249937"/>
              <a:gd name="connsiteY7" fmla="*/ 1994555 h 2000934"/>
              <a:gd name="connsiteX8" fmla="*/ 1835774 w 3249937"/>
              <a:gd name="connsiteY8" fmla="*/ 1973442 h 2000934"/>
              <a:gd name="connsiteX9" fmla="*/ 1500167 w 3249937"/>
              <a:gd name="connsiteY9" fmla="*/ 1973037 h 2000934"/>
              <a:gd name="connsiteX10" fmla="*/ 1327592 w 3249937"/>
              <a:gd name="connsiteY10" fmla="*/ 1975292 h 2000934"/>
              <a:gd name="connsiteX11" fmla="*/ 1050117 w 3249937"/>
              <a:gd name="connsiteY11" fmla="*/ 1973037 h 2000934"/>
              <a:gd name="connsiteX12" fmla="*/ 0 w 3249937"/>
              <a:gd name="connsiteY12" fmla="*/ 1973037 h 2000934"/>
              <a:gd name="connsiteX13" fmla="*/ 0 w 3249937"/>
              <a:gd name="connsiteY13" fmla="*/ 1757021 h 2000934"/>
              <a:gd name="connsiteX14" fmla="*/ 0 w 3249937"/>
              <a:gd name="connsiteY14" fmla="*/ 1432997 h 2000934"/>
              <a:gd name="connsiteX15" fmla="*/ 0 w 3249937"/>
              <a:gd name="connsiteY15" fmla="*/ 1432997 h 2000934"/>
              <a:gd name="connsiteX16" fmla="*/ 0 w 3249937"/>
              <a:gd name="connsiteY16" fmla="*/ 676940 h 2000934"/>
              <a:gd name="connsiteX0" fmla="*/ 0 w 3249937"/>
              <a:gd name="connsiteY0" fmla="*/ 676940 h 1975292"/>
              <a:gd name="connsiteX1" fmla="*/ 1050117 w 3249937"/>
              <a:gd name="connsiteY1" fmla="*/ 676940 h 1975292"/>
              <a:gd name="connsiteX2" fmla="*/ 1050117 w 3249937"/>
              <a:gd name="connsiteY2" fmla="*/ 676940 h 1975292"/>
              <a:gd name="connsiteX3" fmla="*/ 1500167 w 3249937"/>
              <a:gd name="connsiteY3" fmla="*/ 676940 h 1975292"/>
              <a:gd name="connsiteX4" fmla="*/ 1800200 w 3249937"/>
              <a:gd name="connsiteY4" fmla="*/ 676940 h 1975292"/>
              <a:gd name="connsiteX5" fmla="*/ 1831696 w 3249937"/>
              <a:gd name="connsiteY5" fmla="*/ 668227 h 1975292"/>
              <a:gd name="connsiteX6" fmla="*/ 3249937 w 3249937"/>
              <a:gd name="connsiteY6" fmla="*/ 0 h 1975292"/>
              <a:gd name="connsiteX7" fmla="*/ 1845730 w 3249937"/>
              <a:gd name="connsiteY7" fmla="*/ 1947720 h 1975292"/>
              <a:gd name="connsiteX8" fmla="*/ 1835774 w 3249937"/>
              <a:gd name="connsiteY8" fmla="*/ 1973442 h 1975292"/>
              <a:gd name="connsiteX9" fmla="*/ 1500167 w 3249937"/>
              <a:gd name="connsiteY9" fmla="*/ 1973037 h 1975292"/>
              <a:gd name="connsiteX10" fmla="*/ 1327592 w 3249937"/>
              <a:gd name="connsiteY10" fmla="*/ 1975292 h 1975292"/>
              <a:gd name="connsiteX11" fmla="*/ 1050117 w 3249937"/>
              <a:gd name="connsiteY11" fmla="*/ 1973037 h 1975292"/>
              <a:gd name="connsiteX12" fmla="*/ 0 w 3249937"/>
              <a:gd name="connsiteY12" fmla="*/ 1973037 h 1975292"/>
              <a:gd name="connsiteX13" fmla="*/ 0 w 3249937"/>
              <a:gd name="connsiteY13" fmla="*/ 1757021 h 1975292"/>
              <a:gd name="connsiteX14" fmla="*/ 0 w 3249937"/>
              <a:gd name="connsiteY14" fmla="*/ 1432997 h 1975292"/>
              <a:gd name="connsiteX15" fmla="*/ 0 w 3249937"/>
              <a:gd name="connsiteY15" fmla="*/ 1432997 h 1975292"/>
              <a:gd name="connsiteX16" fmla="*/ 0 w 3249937"/>
              <a:gd name="connsiteY16" fmla="*/ 676940 h 197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49937" h="1975292">
                <a:moveTo>
                  <a:pt x="0" y="676940"/>
                </a:moveTo>
                <a:lnTo>
                  <a:pt x="1050117" y="676940"/>
                </a:lnTo>
                <a:lnTo>
                  <a:pt x="1050117" y="676940"/>
                </a:lnTo>
                <a:lnTo>
                  <a:pt x="1500167" y="676940"/>
                </a:lnTo>
                <a:lnTo>
                  <a:pt x="1800200" y="676940"/>
                </a:lnTo>
                <a:lnTo>
                  <a:pt x="1831696" y="668227"/>
                </a:lnTo>
                <a:lnTo>
                  <a:pt x="3249937" y="0"/>
                </a:lnTo>
                <a:lnTo>
                  <a:pt x="1845730" y="1947720"/>
                </a:lnTo>
                <a:cubicBezTo>
                  <a:pt x="1846033" y="1976271"/>
                  <a:pt x="1835471" y="1944891"/>
                  <a:pt x="1835774" y="1973442"/>
                </a:cubicBezTo>
                <a:lnTo>
                  <a:pt x="1500167" y="1973037"/>
                </a:lnTo>
                <a:lnTo>
                  <a:pt x="1327592" y="1975292"/>
                </a:lnTo>
                <a:lnTo>
                  <a:pt x="1050117" y="1973037"/>
                </a:lnTo>
                <a:lnTo>
                  <a:pt x="0" y="1973037"/>
                </a:lnTo>
                <a:lnTo>
                  <a:pt x="0" y="1757021"/>
                </a:lnTo>
                <a:lnTo>
                  <a:pt x="0" y="1432997"/>
                </a:lnTo>
                <a:lnTo>
                  <a:pt x="0" y="1432997"/>
                </a:lnTo>
                <a:lnTo>
                  <a:pt x="0" y="676940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26094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" y="3861048"/>
            <a:ext cx="9144002" cy="2996952"/>
          </a:xfrm>
          <a:prstGeom prst="rect">
            <a:avLst/>
          </a:prstGeom>
          <a:pattFill prst="pct90">
            <a:fgClr>
              <a:srgbClr val="F8971D"/>
            </a:fgClr>
            <a:bgClr>
              <a:srgbClr val="FAAB4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043608" y="3855878"/>
            <a:ext cx="725460" cy="603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500" spc="-150" dirty="0" smtClean="0">
                <a:solidFill>
                  <a:schemeClr val="bg1"/>
                </a:solidFill>
                <a:latin typeface="Calibri" panose="020F0502020204030204" pitchFamily="34" charset="0"/>
                <a:ea typeface="Franchise" pitchFamily="49" charset="0"/>
              </a:rPr>
              <a:t>“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244894" y="1942466"/>
            <a:ext cx="1526906" cy="1526905"/>
            <a:chOff x="1125605" y="2835541"/>
            <a:chExt cx="1728192" cy="1728192"/>
          </a:xfrm>
        </p:grpSpPr>
        <p:sp>
          <p:nvSpPr>
            <p:cNvPr id="12" name="Oval 11"/>
            <p:cNvSpPr/>
            <p:nvPr/>
          </p:nvSpPr>
          <p:spPr>
            <a:xfrm>
              <a:off x="1125605" y="2835541"/>
              <a:ext cx="1728192" cy="172819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187624" y="2897560"/>
              <a:ext cx="1604154" cy="1604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16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43608" y="692696"/>
            <a:ext cx="7200800" cy="648072"/>
          </a:xfrm>
        </p:spPr>
        <p:txBody>
          <a:bodyPr>
            <a:noAutofit/>
          </a:bodyPr>
          <a:lstStyle>
            <a:lvl1pPr algn="ctr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Testimonial</a:t>
            </a:r>
            <a:endParaRPr lang="en-US" dirty="0"/>
          </a:p>
        </p:txBody>
      </p:sp>
      <p:sp>
        <p:nvSpPr>
          <p:cNvPr id="17" name="Text Placeholder 2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403648" y="1412776"/>
            <a:ext cx="6840760" cy="432048"/>
          </a:xfrm>
        </p:spPr>
        <p:txBody>
          <a:bodyPr>
            <a:noAutofit/>
          </a:bodyPr>
          <a:lstStyle>
            <a:lvl1pPr algn="l">
              <a:buNone/>
              <a:defRPr sz="1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8" name="Text Placeholder 27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131840" y="2132856"/>
            <a:ext cx="2007840" cy="432048"/>
          </a:xfrm>
        </p:spPr>
        <p:txBody>
          <a:bodyPr>
            <a:noAutofit/>
          </a:bodyPr>
          <a:lstStyle>
            <a:lvl1pPr algn="l">
              <a:buNone/>
              <a:defRPr sz="18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Customer Name</a:t>
            </a:r>
            <a:endParaRPr lang="en-US" dirty="0"/>
          </a:p>
        </p:txBody>
      </p:sp>
      <p:sp>
        <p:nvSpPr>
          <p:cNvPr id="19" name="Text Placeholder 27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131840" y="2564904"/>
            <a:ext cx="4680520" cy="936104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2051720" y="4005064"/>
            <a:ext cx="5184576" cy="432048"/>
          </a:xfrm>
        </p:spPr>
        <p:txBody>
          <a:bodyPr>
            <a:noAutofit/>
          </a:bodyPr>
          <a:lstStyle>
            <a:lvl1pPr algn="l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1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2051720" y="4293096"/>
            <a:ext cx="5328592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1316902" y="1988840"/>
            <a:ext cx="1368152" cy="144016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2020 Company Confidential 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4033"/>
            <a:ext cx="9144002" cy="3230217"/>
          </a:xfrm>
          <a:prstGeom prst="rect">
            <a:avLst/>
          </a:prstGeom>
          <a:pattFill prst="pct90">
            <a:fgClr>
              <a:srgbClr val="F8971D"/>
            </a:fgClr>
            <a:bgClr>
              <a:srgbClr val="FAAB4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Picture Trio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 rot="21359401">
            <a:off x="407162" y="1525955"/>
            <a:ext cx="3970724" cy="2596208"/>
          </a:xfrm>
          <a:ln w="101600">
            <a:solidFill>
              <a:schemeClr val="bg1"/>
            </a:solidFill>
            <a:miter lim="800000"/>
          </a:ln>
          <a:effectLst>
            <a:outerShdw blurRad="292100" dist="139700" dir="2700000" algn="l" rotWithShape="0">
              <a:schemeClr val="tx2">
                <a:alpha val="65000"/>
              </a:scheme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 rot="920473">
            <a:off x="4443384" y="1893279"/>
            <a:ext cx="3970724" cy="2596208"/>
          </a:xfrm>
          <a:ln w="101600">
            <a:solidFill>
              <a:schemeClr val="bg1"/>
            </a:solidFill>
            <a:miter lim="800000"/>
          </a:ln>
          <a:effectLst>
            <a:outerShdw blurRad="292100" dist="139700" dir="2700000" algn="l" rotWithShape="0">
              <a:schemeClr val="tx2">
                <a:alpha val="65000"/>
              </a:scheme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 rot="21322583">
            <a:off x="2391950" y="3504835"/>
            <a:ext cx="3970724" cy="2596208"/>
          </a:xfrm>
          <a:ln w="101600">
            <a:solidFill>
              <a:schemeClr val="bg1"/>
            </a:solidFill>
            <a:miter lim="800000"/>
          </a:ln>
          <a:effectLst>
            <a:outerShdw blurRad="292100" dist="139700" dir="2700000" algn="l" rotWithShape="0">
              <a:schemeClr val="tx2">
                <a:alpha val="65000"/>
              </a:scheme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1809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43608" y="692696"/>
            <a:ext cx="6696744" cy="648072"/>
          </a:xfrm>
        </p:spPr>
        <p:txBody>
          <a:bodyPr>
            <a:noAutofit/>
          </a:bodyPr>
          <a:lstStyle>
            <a:lvl1pPr algn="ctr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Client List</a:t>
            </a:r>
            <a:endParaRPr lang="en-US" dirty="0"/>
          </a:p>
        </p:txBody>
      </p:sp>
      <p:sp>
        <p:nvSpPr>
          <p:cNvPr id="23" name="Text Placeholder 2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403648" y="1412776"/>
            <a:ext cx="6624736" cy="432048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7" hasCustomPrompt="1"/>
          </p:nvPr>
        </p:nvSpPr>
        <p:spPr>
          <a:xfrm>
            <a:off x="1403648" y="2204864"/>
            <a:ext cx="1727200" cy="864468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lang="en-US" dirty="0" smtClean="0"/>
              <a:t>Click icon to insert logo</a:t>
            </a:r>
            <a:endParaRPr lang="en-US" dirty="0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18" hasCustomPrompt="1"/>
          </p:nvPr>
        </p:nvSpPr>
        <p:spPr>
          <a:xfrm>
            <a:off x="1403648" y="3429372"/>
            <a:ext cx="1727200" cy="791716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logo</a:t>
            </a:r>
            <a:endParaRPr lang="en-US" dirty="0"/>
          </a:p>
        </p:txBody>
      </p:sp>
      <p:sp>
        <p:nvSpPr>
          <p:cNvPr id="31" name="Picture Placeholder 27"/>
          <p:cNvSpPr>
            <a:spLocks noGrp="1"/>
          </p:cNvSpPr>
          <p:nvPr>
            <p:ph type="pic" sz="quarter" idx="19" hasCustomPrompt="1"/>
          </p:nvPr>
        </p:nvSpPr>
        <p:spPr>
          <a:xfrm>
            <a:off x="3708896" y="2205236"/>
            <a:ext cx="1727200" cy="864096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logo</a:t>
            </a:r>
            <a:endParaRPr lang="en-US" dirty="0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20" hasCustomPrompt="1"/>
          </p:nvPr>
        </p:nvSpPr>
        <p:spPr>
          <a:xfrm>
            <a:off x="3708896" y="3429372"/>
            <a:ext cx="1727200" cy="792088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logo</a:t>
            </a:r>
            <a:endParaRPr lang="en-US" dirty="0"/>
          </a:p>
        </p:txBody>
      </p:sp>
      <p:sp>
        <p:nvSpPr>
          <p:cNvPr id="33" name="Picture Placeholder 27"/>
          <p:cNvSpPr>
            <a:spLocks noGrp="1"/>
          </p:cNvSpPr>
          <p:nvPr>
            <p:ph type="pic" sz="quarter" idx="21" hasCustomPrompt="1"/>
          </p:nvPr>
        </p:nvSpPr>
        <p:spPr>
          <a:xfrm>
            <a:off x="6012160" y="2204864"/>
            <a:ext cx="1727200" cy="864468"/>
          </a:xfrm>
          <a:prstGeom prst="round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1200"/>
            </a:lvl1pPr>
          </a:lstStyle>
          <a:p>
            <a:r>
              <a:rPr lang="en-US" dirty="0" smtClean="0"/>
              <a:t>Click icon to insert logo</a:t>
            </a:r>
          </a:p>
          <a:p>
            <a:endParaRPr lang="en-US" dirty="0"/>
          </a:p>
        </p:txBody>
      </p:sp>
      <p:sp>
        <p:nvSpPr>
          <p:cNvPr id="34" name="Picture Placeholder 27"/>
          <p:cNvSpPr>
            <a:spLocks noGrp="1"/>
          </p:cNvSpPr>
          <p:nvPr>
            <p:ph type="pic" sz="quarter" idx="22" hasCustomPrompt="1"/>
          </p:nvPr>
        </p:nvSpPr>
        <p:spPr>
          <a:xfrm>
            <a:off x="6012160" y="3429372"/>
            <a:ext cx="1727200" cy="791716"/>
          </a:xfrm>
          <a:prstGeom prst="round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1200"/>
            </a:lvl1pPr>
          </a:lstStyle>
          <a:p>
            <a:r>
              <a:rPr lang="en-US" dirty="0" smtClean="0"/>
              <a:t>Click icon to insert logo</a:t>
            </a:r>
          </a:p>
          <a:p>
            <a:endParaRPr lang="en-US" dirty="0"/>
          </a:p>
        </p:txBody>
      </p:sp>
      <p:sp>
        <p:nvSpPr>
          <p:cNvPr id="15" name="Picture Placeholder 27"/>
          <p:cNvSpPr>
            <a:spLocks noGrp="1"/>
          </p:cNvSpPr>
          <p:nvPr>
            <p:ph type="pic" sz="quarter" idx="23" hasCustomPrompt="1"/>
          </p:nvPr>
        </p:nvSpPr>
        <p:spPr>
          <a:xfrm>
            <a:off x="1403648" y="4509120"/>
            <a:ext cx="1727200" cy="864096"/>
          </a:xfrm>
          <a:prstGeom prst="round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1200"/>
            </a:lvl1pPr>
          </a:lstStyle>
          <a:p>
            <a:r>
              <a:rPr lang="en-US" dirty="0" smtClean="0"/>
              <a:t>Click icon to insert logo</a:t>
            </a:r>
          </a:p>
          <a:p>
            <a:endParaRPr lang="en-US" dirty="0"/>
          </a:p>
        </p:txBody>
      </p:sp>
      <p:sp>
        <p:nvSpPr>
          <p:cNvPr id="17" name="Picture Placeholder 27"/>
          <p:cNvSpPr>
            <a:spLocks noGrp="1"/>
          </p:cNvSpPr>
          <p:nvPr>
            <p:ph type="pic" sz="quarter" idx="24" hasCustomPrompt="1"/>
          </p:nvPr>
        </p:nvSpPr>
        <p:spPr>
          <a:xfrm>
            <a:off x="3708896" y="4509492"/>
            <a:ext cx="1727200" cy="863724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logo</a:t>
            </a:r>
            <a:endParaRPr lang="en-US" dirty="0"/>
          </a:p>
        </p:txBody>
      </p:sp>
      <p:sp>
        <p:nvSpPr>
          <p:cNvPr id="18" name="Picture Placeholder 27"/>
          <p:cNvSpPr>
            <a:spLocks noGrp="1"/>
          </p:cNvSpPr>
          <p:nvPr>
            <p:ph type="pic" sz="quarter" idx="25" hasCustomPrompt="1"/>
          </p:nvPr>
        </p:nvSpPr>
        <p:spPr>
          <a:xfrm>
            <a:off x="6012160" y="4509120"/>
            <a:ext cx="1727200" cy="864096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logo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316887" y="2348879"/>
            <a:ext cx="4812701" cy="12316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2348879"/>
            <a:ext cx="4331300" cy="1231688"/>
            <a:chOff x="0" y="2348879"/>
            <a:chExt cx="4331300" cy="1231688"/>
          </a:xfrm>
        </p:grpSpPr>
        <p:sp>
          <p:nvSpPr>
            <p:cNvPr id="10" name="Rectangle 9"/>
            <p:cNvSpPr/>
            <p:nvPr/>
          </p:nvSpPr>
          <p:spPr>
            <a:xfrm>
              <a:off x="1475656" y="2348879"/>
              <a:ext cx="1231687" cy="123168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07344" y="2796028"/>
              <a:ext cx="784538" cy="78453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91882" y="2348880"/>
              <a:ext cx="839417" cy="83941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07344" y="2348880"/>
              <a:ext cx="784538" cy="44714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91882" y="3188297"/>
              <a:ext cx="839418" cy="392270"/>
            </a:xfrm>
            <a:prstGeom prst="rect">
              <a:avLst/>
            </a:prstGeom>
            <a:solidFill>
              <a:srgbClr val="F89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2348880"/>
              <a:ext cx="1475656" cy="1231686"/>
            </a:xfrm>
            <a:prstGeom prst="rect">
              <a:avLst/>
            </a:prstGeom>
            <a:solidFill>
              <a:srgbClr val="F89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26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43608" y="692696"/>
            <a:ext cx="6912768" cy="648072"/>
          </a:xfrm>
        </p:spPr>
        <p:txBody>
          <a:bodyPr>
            <a:noAutofit/>
          </a:bodyPr>
          <a:lstStyle>
            <a:lvl1pPr algn="ctr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Highlight Statistics</a:t>
            </a:r>
            <a:endParaRPr lang="en-US" dirty="0"/>
          </a:p>
        </p:txBody>
      </p:sp>
      <p:sp>
        <p:nvSpPr>
          <p:cNvPr id="27" name="Text Placeholder 2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403648" y="1412776"/>
            <a:ext cx="6048672" cy="432048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644008" y="2492896"/>
            <a:ext cx="2376264" cy="432048"/>
          </a:xfrm>
        </p:spPr>
        <p:txBody>
          <a:bodyPr>
            <a:noAutofit/>
          </a:bodyPr>
          <a:lstStyle>
            <a:lvl1pPr algn="l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Highlight</a:t>
            </a:r>
            <a:endParaRPr lang="en-US" dirty="0"/>
          </a:p>
        </p:txBody>
      </p:sp>
      <p:sp>
        <p:nvSpPr>
          <p:cNvPr id="29" name="Text Placeholder 27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644008" y="2852936"/>
            <a:ext cx="3168352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0" name="Text Placeholder 27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48064" y="4077072"/>
            <a:ext cx="2088232" cy="432048"/>
          </a:xfrm>
        </p:spPr>
        <p:txBody>
          <a:bodyPr>
            <a:noAutofit/>
          </a:bodyPr>
          <a:lstStyle>
            <a:lvl1pPr algn="l">
              <a:buNone/>
              <a:defRPr sz="2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Statistic</a:t>
            </a:r>
            <a:endParaRPr lang="en-US" dirty="0"/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1979712" y="4077072"/>
            <a:ext cx="2232248" cy="432048"/>
          </a:xfrm>
        </p:spPr>
        <p:txBody>
          <a:bodyPr>
            <a:noAutofit/>
          </a:bodyPr>
          <a:lstStyle>
            <a:lvl1pPr algn="l">
              <a:buNone/>
              <a:defRPr sz="2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Statistic</a:t>
            </a:r>
            <a:endParaRPr lang="en-US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1432451" y="4005064"/>
            <a:ext cx="547261" cy="57606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4572000" y="4005064"/>
            <a:ext cx="547261" cy="57606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Text Placeholder 27"/>
          <p:cNvSpPr>
            <a:spLocks noGrp="1"/>
          </p:cNvSpPr>
          <p:nvPr>
            <p:ph type="body" sz="quarter" idx="21" hasCustomPrompt="1"/>
          </p:nvPr>
        </p:nvSpPr>
        <p:spPr>
          <a:xfrm>
            <a:off x="1412032" y="4653136"/>
            <a:ext cx="2799928" cy="1152128"/>
          </a:xfrm>
        </p:spPr>
        <p:txBody>
          <a:bodyPr>
            <a:noAutofit/>
          </a:bodyPr>
          <a:lstStyle>
            <a:lvl1pPr algn="l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6" name="Text Placeholder 27"/>
          <p:cNvSpPr>
            <a:spLocks noGrp="1"/>
          </p:cNvSpPr>
          <p:nvPr>
            <p:ph type="body" sz="quarter" idx="22" hasCustomPrompt="1"/>
          </p:nvPr>
        </p:nvSpPr>
        <p:spPr>
          <a:xfrm>
            <a:off x="4580384" y="4653136"/>
            <a:ext cx="2799928" cy="1152128"/>
          </a:xfrm>
        </p:spPr>
        <p:txBody>
          <a:bodyPr>
            <a:noAutofit/>
          </a:bodyPr>
          <a:lstStyle>
            <a:lvl1pPr algn="l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ve Adva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835696" y="2204864"/>
            <a:ext cx="5400600" cy="648072"/>
          </a:xfrm>
        </p:spPr>
        <p:txBody>
          <a:bodyPr>
            <a:noAutofit/>
          </a:bodyPr>
          <a:lstStyle>
            <a:lvl1pPr algn="ctr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Competitive Advantages</a:t>
            </a:r>
            <a:endParaRPr lang="en-US" dirty="0"/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1907704" y="3068960"/>
            <a:ext cx="5400600" cy="2304256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buNone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</a:p>
          <a:p>
            <a:pPr lvl="0"/>
            <a:r>
              <a:rPr lang="en-US" dirty="0" smtClean="0"/>
              <a:t>Insert Text</a:t>
            </a:r>
          </a:p>
          <a:p>
            <a:pPr lvl="0"/>
            <a:r>
              <a:rPr lang="en-US" dirty="0" smtClean="0"/>
              <a:t>Insert Text</a:t>
            </a:r>
          </a:p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0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4139952" y="1196752"/>
            <a:ext cx="720080" cy="72008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Chart Simple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27088" y="1844675"/>
            <a:ext cx="7859712" cy="40322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1404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ed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2492896"/>
            <a:ext cx="7772400" cy="1470025"/>
          </a:xfrm>
        </p:spPr>
        <p:txBody>
          <a:bodyPr>
            <a:normAutofit/>
          </a:bodyPr>
          <a:lstStyle>
            <a:lvl1pPr algn="ctr">
              <a:defRPr sz="66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Title Centered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3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971600" y="1844825"/>
            <a:ext cx="6913563" cy="3024336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90846" y="5085184"/>
            <a:ext cx="5591637" cy="306372"/>
            <a:chOff x="1646183" y="4437112"/>
            <a:chExt cx="5016054" cy="27852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646183" y="4437112"/>
              <a:ext cx="501605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646183" y="4715632"/>
              <a:ext cx="501605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>
            <a:off x="1467455" y="5013174"/>
            <a:ext cx="418381" cy="418381"/>
          </a:xfrm>
          <a:prstGeom prst="ellipse">
            <a:avLst/>
          </a:prstGeom>
          <a:solidFill>
            <a:srgbClr val="F8971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764704"/>
            <a:ext cx="6984776" cy="648072"/>
          </a:xfrm>
        </p:spPr>
        <p:txBody>
          <a:bodyPr>
            <a:noAutofit/>
          </a:bodyPr>
          <a:lstStyle>
            <a:lvl1pPr algn="ctr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Chart With Text Boxes</a:t>
            </a:r>
            <a:endParaRPr lang="en-US" dirty="0"/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1403648" y="1412776"/>
            <a:ext cx="5688632" cy="432048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1979712" y="5085184"/>
            <a:ext cx="5688632" cy="432048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8" y="5445224"/>
            <a:ext cx="5688632" cy="1008112"/>
          </a:xfrm>
        </p:spPr>
        <p:txBody>
          <a:bodyPr>
            <a:noAutofit/>
          </a:bodyPr>
          <a:lstStyle>
            <a:lvl1pPr algn="l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971600" y="1844824"/>
            <a:ext cx="6912768" cy="302433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990846" y="5085184"/>
            <a:ext cx="5591637" cy="306372"/>
            <a:chOff x="1646183" y="4437112"/>
            <a:chExt cx="5016054" cy="27852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646183" y="4437112"/>
              <a:ext cx="501605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646183" y="4715632"/>
              <a:ext cx="501605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8"/>
          <p:cNvSpPr/>
          <p:nvPr userDrawn="1"/>
        </p:nvSpPr>
        <p:spPr>
          <a:xfrm>
            <a:off x="1467455" y="5013174"/>
            <a:ext cx="418381" cy="418381"/>
          </a:xfrm>
          <a:prstGeom prst="ellipse">
            <a:avLst/>
          </a:prstGeom>
          <a:solidFill>
            <a:srgbClr val="F8971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043608" y="764704"/>
            <a:ext cx="7128792" cy="648072"/>
          </a:xfrm>
        </p:spPr>
        <p:txBody>
          <a:bodyPr>
            <a:noAutofit/>
          </a:bodyPr>
          <a:lstStyle>
            <a:lvl1pPr algn="ctr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Table Title</a:t>
            </a:r>
            <a:endParaRPr lang="en-US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1403648" y="1412776"/>
            <a:ext cx="5688632" cy="432048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2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1979712" y="5085184"/>
            <a:ext cx="5688632" cy="432048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Observation Title</a:t>
            </a:r>
            <a:endParaRPr lang="en-US" dirty="0"/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8" y="5445224"/>
            <a:ext cx="5688632" cy="1008112"/>
          </a:xfrm>
        </p:spPr>
        <p:txBody>
          <a:bodyPr>
            <a:noAutofit/>
          </a:bodyPr>
          <a:lstStyle>
            <a:lvl1pPr algn="l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844872"/>
            <a:ext cx="7105390" cy="385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76782" y="548680"/>
            <a:ext cx="7100208" cy="648072"/>
          </a:xfrm>
        </p:spPr>
        <p:txBody>
          <a:bodyPr>
            <a:noAutofit/>
          </a:bodyPr>
          <a:lstStyle>
            <a:lvl1pPr algn="ctr">
              <a:buNone/>
              <a:defRPr sz="4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World Map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1869652"/>
            <a:ext cx="1800200" cy="1296097"/>
          </a:xfrm>
          <a:prstGeom prst="wedgeRectCallout">
            <a:avLst>
              <a:gd name="adj1" fmla="val 53300"/>
              <a:gd name="adj2" fmla="val 102766"/>
            </a:avLst>
          </a:prstGeom>
          <a:solidFill>
            <a:schemeClr val="accent1">
              <a:alpha val="68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76256" y="1484784"/>
            <a:ext cx="1800200" cy="1296097"/>
          </a:xfrm>
          <a:prstGeom prst="wedgeRectCallout">
            <a:avLst>
              <a:gd name="adj1" fmla="val -41234"/>
              <a:gd name="adj2" fmla="val 98847"/>
            </a:avLst>
          </a:prstGeom>
          <a:solidFill>
            <a:schemeClr val="accent1">
              <a:alpha val="68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624195" y="4726286"/>
            <a:ext cx="1800200" cy="1296097"/>
          </a:xfrm>
          <a:prstGeom prst="wedgeRectCallout">
            <a:avLst>
              <a:gd name="adj1" fmla="val 31430"/>
              <a:gd name="adj2" fmla="val -78509"/>
            </a:avLst>
          </a:prstGeom>
          <a:solidFill>
            <a:schemeClr val="accent1">
              <a:alpha val="68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's T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" y="4382236"/>
            <a:ext cx="9144002" cy="368868"/>
          </a:xfrm>
          <a:prstGeom prst="rect">
            <a:avLst/>
          </a:prstGeom>
          <a:pattFill prst="pct90">
            <a:fgClr>
              <a:srgbClr val="F8971D"/>
            </a:fgClr>
            <a:bgClr>
              <a:srgbClr val="FAAB4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090" y="5625315"/>
            <a:ext cx="126780" cy="9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504" y="5373216"/>
            <a:ext cx="142668" cy="142668"/>
          </a:xfrm>
          <a:prstGeom prst="rect">
            <a:avLst/>
          </a:prstGeom>
        </p:spPr>
      </p:pic>
      <p:pic>
        <p:nvPicPr>
          <p:cNvPr id="11" name="Picture 10" descr="http://cdn.androidpolice.com/wp-content/uploads/2013/04/nexusae0_facebook.png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88810" y="5585619"/>
            <a:ext cx="142316" cy="147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s://twitter.com/images/resources/twitter-bird-light-bgs.png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6134" y="5330912"/>
            <a:ext cx="221285" cy="2212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2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043608" y="692696"/>
            <a:ext cx="6912768" cy="648072"/>
          </a:xfrm>
        </p:spPr>
        <p:txBody>
          <a:bodyPr>
            <a:noAutofit/>
          </a:bodyPr>
          <a:lstStyle>
            <a:lvl1pPr algn="ctr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Let’s talk</a:t>
            </a:r>
            <a:endParaRPr lang="en-US" dirty="0"/>
          </a:p>
        </p:txBody>
      </p:sp>
      <p:sp>
        <p:nvSpPr>
          <p:cNvPr id="18" name="Text Placeholder 2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403648" y="1412776"/>
            <a:ext cx="5976664" cy="432048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 userDrawn="1">
            <p:ph type="pic" sz="quarter" idx="14"/>
          </p:nvPr>
        </p:nvSpPr>
        <p:spPr>
          <a:xfrm>
            <a:off x="0" y="2133773"/>
            <a:ext cx="9144000" cy="223133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1" name="Text Placeholder 27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331640" y="5013176"/>
            <a:ext cx="2592288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Name, Title</a:t>
            </a:r>
            <a:endParaRPr lang="en-US" dirty="0"/>
          </a:p>
        </p:txBody>
      </p:sp>
      <p:sp>
        <p:nvSpPr>
          <p:cNvPr id="22" name="Text Placeholder 27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04048" y="5013176"/>
            <a:ext cx="2196752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Find us at:</a:t>
            </a:r>
            <a:endParaRPr lang="en-US" dirty="0"/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1547664" y="5301208"/>
            <a:ext cx="2592288" cy="648072"/>
          </a:xfrm>
        </p:spPr>
        <p:txBody>
          <a:bodyPr>
            <a:noAutofit/>
          </a:bodyPr>
          <a:lstStyle>
            <a:lvl1pPr algn="l">
              <a:buNone/>
              <a:defRPr sz="1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123.456.7890</a:t>
            </a:r>
          </a:p>
          <a:p>
            <a:pPr lvl="0"/>
            <a:r>
              <a:rPr lang="en-US" dirty="0" smtClean="0"/>
              <a:t>First.last@2020spaces.com</a:t>
            </a:r>
          </a:p>
          <a:p>
            <a:pPr lvl="0"/>
            <a:endParaRPr lang="en-US" dirty="0"/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5220072" y="5301208"/>
            <a:ext cx="2592288" cy="648072"/>
          </a:xfrm>
        </p:spPr>
        <p:txBody>
          <a:bodyPr>
            <a:noAutofit/>
          </a:bodyPr>
          <a:lstStyle>
            <a:lvl1pPr algn="l">
              <a:buNone/>
              <a:defRPr sz="1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twitter.com/2020</a:t>
            </a:r>
          </a:p>
          <a:p>
            <a:pPr lvl="0"/>
            <a:r>
              <a:rPr lang="en-US" dirty="0" smtClean="0"/>
              <a:t>facebook.com/2020</a:t>
            </a:r>
          </a:p>
          <a:p>
            <a:pPr lvl="0"/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298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2492896"/>
            <a:ext cx="7772400" cy="1470025"/>
          </a:xfrm>
        </p:spPr>
        <p:txBody>
          <a:bodyPr>
            <a:normAutofit/>
          </a:bodyPr>
          <a:lstStyle>
            <a:lvl1pPr algn="ctr">
              <a:defRPr sz="660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Title Centered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1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g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9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Pag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8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33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e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2492896"/>
            <a:ext cx="7772400" cy="1470025"/>
          </a:xfrm>
        </p:spPr>
        <p:txBody>
          <a:bodyPr>
            <a:normAutofit/>
          </a:bodyPr>
          <a:lstStyle>
            <a:lvl1pPr algn="ctr">
              <a:defRPr sz="66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Title Centered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444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60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Fr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7584" y="548680"/>
            <a:ext cx="7632848" cy="4114800"/>
          </a:xfrm>
          <a:ln w="127000" cap="sq" cmpd="sng">
            <a:solidFill>
              <a:schemeClr val="bg1"/>
            </a:solidFill>
            <a:miter lim="800000"/>
          </a:ln>
          <a:effectLst>
            <a:outerShdw blurRad="368300" dist="38100" dir="2700000" algn="tl" rotWithShape="0">
              <a:prstClr val="black">
                <a:alpha val="21000"/>
              </a:prstClr>
            </a:outerShdw>
          </a:effectLst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552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y Circ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background picture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-396552" y="1268760"/>
            <a:ext cx="4392488" cy="4392488"/>
          </a:xfrm>
          <a:prstGeom prst="ellipse">
            <a:avLst/>
          </a:prstGeom>
          <a:solidFill>
            <a:srgbClr val="868686">
              <a:alpha val="72941"/>
            </a:srgbClr>
          </a:solidFill>
        </p:spPr>
        <p:txBody>
          <a:bodyPr tIns="731520" anchor="t" anchorCtr="0">
            <a:normAutofit/>
          </a:bodyPr>
          <a:lstStyle>
            <a:lvl1pPr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429000"/>
            <a:ext cx="2664295" cy="1800200"/>
          </a:xfrm>
        </p:spPr>
        <p:txBody>
          <a:bodyPr>
            <a:normAutofit/>
          </a:bodyPr>
          <a:lstStyle>
            <a:lvl1pPr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5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y Circ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en-US" dirty="0" smtClean="0"/>
              <a:t>Click icon to insert background picture</a:t>
            </a:r>
          </a:p>
          <a:p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5292080" y="1340768"/>
            <a:ext cx="4392488" cy="4392488"/>
          </a:xfrm>
          <a:prstGeom prst="ellipse">
            <a:avLst/>
          </a:prstGeom>
          <a:solidFill>
            <a:srgbClr val="868686">
              <a:alpha val="72941"/>
            </a:srgbClr>
          </a:solidFill>
        </p:spPr>
        <p:txBody>
          <a:bodyPr tIns="731520">
            <a:normAutofit/>
          </a:bodyPr>
          <a:lstStyle>
            <a:lvl1pPr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156176" y="3501008"/>
            <a:ext cx="2664295" cy="1800200"/>
          </a:xfrm>
        </p:spPr>
        <p:txBody>
          <a:bodyPr>
            <a:normAutofit/>
          </a:bodyPr>
          <a:lstStyle>
            <a:lvl1pPr algn="r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6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range Circ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en-US" dirty="0" smtClean="0"/>
              <a:t>Click icon to insert background picture</a:t>
            </a:r>
          </a:p>
          <a:p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-468560" y="1268760"/>
            <a:ext cx="4392488" cy="4392488"/>
          </a:xfrm>
          <a:prstGeom prst="ellipse">
            <a:avLst/>
          </a:prstGeom>
          <a:solidFill>
            <a:srgbClr val="F8971D">
              <a:alpha val="63137"/>
            </a:srgbClr>
          </a:solidFill>
        </p:spPr>
        <p:txBody>
          <a:bodyPr tIns="731520">
            <a:normAutofit/>
          </a:bodyPr>
          <a:lstStyle>
            <a:lvl1pPr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6" y="3429000"/>
            <a:ext cx="2664295" cy="1800200"/>
          </a:xfrm>
        </p:spPr>
        <p:txBody>
          <a:bodyPr>
            <a:normAutofit/>
          </a:bodyPr>
          <a:lstStyle>
            <a:lvl1pPr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33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range Circ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en-US" dirty="0" smtClean="0"/>
              <a:t>Click icon to insert background picture</a:t>
            </a:r>
          </a:p>
          <a:p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80" y="1268760"/>
            <a:ext cx="4392488" cy="4392488"/>
          </a:xfrm>
          <a:prstGeom prst="ellipse">
            <a:avLst/>
          </a:prstGeom>
          <a:solidFill>
            <a:srgbClr val="F8971D">
              <a:alpha val="63137"/>
            </a:srgbClr>
          </a:solidFill>
        </p:spPr>
        <p:txBody>
          <a:bodyPr tIns="731520">
            <a:normAutofit/>
          </a:bodyPr>
          <a:lstStyle>
            <a:lvl1pPr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156176" y="3429000"/>
            <a:ext cx="2664295" cy="1800200"/>
          </a:xfrm>
        </p:spPr>
        <p:txBody>
          <a:bodyPr>
            <a:normAutofit/>
          </a:bodyPr>
          <a:lstStyle>
            <a:lvl1pPr algn="r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69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Overla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en-US" dirty="0" smtClean="0"/>
              <a:t>Click icon to insert background picture</a:t>
            </a:r>
          </a:p>
          <a:p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196752"/>
            <a:ext cx="3108595" cy="4824536"/>
          </a:xfrm>
          <a:custGeom>
            <a:avLst/>
            <a:gdLst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819100 w 2808312"/>
              <a:gd name="connsiteY10" fmla="*/ 5427603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468052 w 2808312"/>
              <a:gd name="connsiteY10" fmla="*/ 4824536 h 4824536"/>
              <a:gd name="connsiteX11" fmla="*/ 0 w 2808312"/>
              <a:gd name="connsiteY11" fmla="*/ 4824536 h 4824536"/>
              <a:gd name="connsiteX12" fmla="*/ 0 w 2808312"/>
              <a:gd name="connsiteY12" fmla="*/ 4020447 h 4824536"/>
              <a:gd name="connsiteX13" fmla="*/ 0 w 2808312"/>
              <a:gd name="connsiteY13" fmla="*/ 2814313 h 4824536"/>
              <a:gd name="connsiteX14" fmla="*/ 0 w 2808312"/>
              <a:gd name="connsiteY14" fmla="*/ 2814313 h 4824536"/>
              <a:gd name="connsiteX15" fmla="*/ 0 w 2808312"/>
              <a:gd name="connsiteY15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8312 w 2808312"/>
              <a:gd name="connsiteY6" fmla="*/ 2814313 h 4824536"/>
              <a:gd name="connsiteX7" fmla="*/ 2808312 w 2808312"/>
              <a:gd name="connsiteY7" fmla="*/ 2814313 h 4824536"/>
              <a:gd name="connsiteX8" fmla="*/ 2808312 w 2808312"/>
              <a:gd name="connsiteY8" fmla="*/ 4020447 h 4824536"/>
              <a:gd name="connsiteX9" fmla="*/ 2808312 w 2808312"/>
              <a:gd name="connsiteY9" fmla="*/ 4824536 h 4824536"/>
              <a:gd name="connsiteX10" fmla="*/ 1170130 w 2808312"/>
              <a:gd name="connsiteY10" fmla="*/ 4824536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795035 w 2808312"/>
              <a:gd name="connsiteY6" fmla="*/ 2014621 h 4824536"/>
              <a:gd name="connsiteX7" fmla="*/ 2808312 w 2808312"/>
              <a:gd name="connsiteY7" fmla="*/ 2814313 h 4824536"/>
              <a:gd name="connsiteX8" fmla="*/ 2808312 w 2808312"/>
              <a:gd name="connsiteY8" fmla="*/ 2814313 h 4824536"/>
              <a:gd name="connsiteX9" fmla="*/ 2808312 w 2808312"/>
              <a:gd name="connsiteY9" fmla="*/ 4020447 h 4824536"/>
              <a:gd name="connsiteX10" fmla="*/ 2808312 w 2808312"/>
              <a:gd name="connsiteY10" fmla="*/ 4824536 h 4824536"/>
              <a:gd name="connsiteX11" fmla="*/ 1170130 w 2808312"/>
              <a:gd name="connsiteY11" fmla="*/ 4824536 h 4824536"/>
              <a:gd name="connsiteX12" fmla="*/ 468052 w 2808312"/>
              <a:gd name="connsiteY12" fmla="*/ 4824536 h 4824536"/>
              <a:gd name="connsiteX13" fmla="*/ 0 w 2808312"/>
              <a:gd name="connsiteY13" fmla="*/ 4824536 h 4824536"/>
              <a:gd name="connsiteX14" fmla="*/ 0 w 2808312"/>
              <a:gd name="connsiteY14" fmla="*/ 4020447 h 4824536"/>
              <a:gd name="connsiteX15" fmla="*/ 0 w 2808312"/>
              <a:gd name="connsiteY15" fmla="*/ 2814313 h 4824536"/>
              <a:gd name="connsiteX16" fmla="*/ 0 w 2808312"/>
              <a:gd name="connsiteY16" fmla="*/ 2814313 h 4824536"/>
              <a:gd name="connsiteX17" fmla="*/ 0 w 2808312"/>
              <a:gd name="connsiteY17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102633"/>
              <a:gd name="connsiteY0" fmla="*/ 0 h 4824536"/>
              <a:gd name="connsiteX1" fmla="*/ 468052 w 3102633"/>
              <a:gd name="connsiteY1" fmla="*/ 0 h 4824536"/>
              <a:gd name="connsiteX2" fmla="*/ 468052 w 3102633"/>
              <a:gd name="connsiteY2" fmla="*/ 0 h 4824536"/>
              <a:gd name="connsiteX3" fmla="*/ 1170130 w 3102633"/>
              <a:gd name="connsiteY3" fmla="*/ 0 h 4824536"/>
              <a:gd name="connsiteX4" fmla="*/ 2808312 w 3102633"/>
              <a:gd name="connsiteY4" fmla="*/ 0 h 4824536"/>
              <a:gd name="connsiteX5" fmla="*/ 2802350 w 3102633"/>
              <a:gd name="connsiteY5" fmla="*/ 1297731 h 4824536"/>
              <a:gd name="connsiteX6" fmla="*/ 3096344 w 3102633"/>
              <a:gd name="connsiteY6" fmla="*/ 1656184 h 4824536"/>
              <a:gd name="connsiteX7" fmla="*/ 2795035 w 3102633"/>
              <a:gd name="connsiteY7" fmla="*/ 2014621 h 4824536"/>
              <a:gd name="connsiteX8" fmla="*/ 2808312 w 3102633"/>
              <a:gd name="connsiteY8" fmla="*/ 2814313 h 4824536"/>
              <a:gd name="connsiteX9" fmla="*/ 2808312 w 3102633"/>
              <a:gd name="connsiteY9" fmla="*/ 2814313 h 4824536"/>
              <a:gd name="connsiteX10" fmla="*/ 2808312 w 3102633"/>
              <a:gd name="connsiteY10" fmla="*/ 4020447 h 4824536"/>
              <a:gd name="connsiteX11" fmla="*/ 2808312 w 3102633"/>
              <a:gd name="connsiteY11" fmla="*/ 4824536 h 4824536"/>
              <a:gd name="connsiteX12" fmla="*/ 1170130 w 3102633"/>
              <a:gd name="connsiteY12" fmla="*/ 4824536 h 4824536"/>
              <a:gd name="connsiteX13" fmla="*/ 468052 w 3102633"/>
              <a:gd name="connsiteY13" fmla="*/ 4824536 h 4824536"/>
              <a:gd name="connsiteX14" fmla="*/ 0 w 3102633"/>
              <a:gd name="connsiteY14" fmla="*/ 4824536 h 4824536"/>
              <a:gd name="connsiteX15" fmla="*/ 0 w 3102633"/>
              <a:gd name="connsiteY15" fmla="*/ 4020447 h 4824536"/>
              <a:gd name="connsiteX16" fmla="*/ 0 w 3102633"/>
              <a:gd name="connsiteY16" fmla="*/ 2814313 h 4824536"/>
              <a:gd name="connsiteX17" fmla="*/ 0 w 3102633"/>
              <a:gd name="connsiteY17" fmla="*/ 2814313 h 4824536"/>
              <a:gd name="connsiteX18" fmla="*/ 0 w 3102633"/>
              <a:gd name="connsiteY18" fmla="*/ 0 h 4824536"/>
              <a:gd name="connsiteX0" fmla="*/ 0 w 3108595"/>
              <a:gd name="connsiteY0" fmla="*/ 0 h 4824536"/>
              <a:gd name="connsiteX1" fmla="*/ 468052 w 3108595"/>
              <a:gd name="connsiteY1" fmla="*/ 0 h 4824536"/>
              <a:gd name="connsiteX2" fmla="*/ 468052 w 3108595"/>
              <a:gd name="connsiteY2" fmla="*/ 0 h 4824536"/>
              <a:gd name="connsiteX3" fmla="*/ 1170130 w 3108595"/>
              <a:gd name="connsiteY3" fmla="*/ 0 h 4824536"/>
              <a:gd name="connsiteX4" fmla="*/ 2808312 w 3108595"/>
              <a:gd name="connsiteY4" fmla="*/ 0 h 4824536"/>
              <a:gd name="connsiteX5" fmla="*/ 2808312 w 3108595"/>
              <a:gd name="connsiteY5" fmla="*/ 1296144 h 4824536"/>
              <a:gd name="connsiteX6" fmla="*/ 3096344 w 3108595"/>
              <a:gd name="connsiteY6" fmla="*/ 1656184 h 4824536"/>
              <a:gd name="connsiteX7" fmla="*/ 2795035 w 3108595"/>
              <a:gd name="connsiteY7" fmla="*/ 2014621 h 4824536"/>
              <a:gd name="connsiteX8" fmla="*/ 2808312 w 3108595"/>
              <a:gd name="connsiteY8" fmla="*/ 2814313 h 4824536"/>
              <a:gd name="connsiteX9" fmla="*/ 2808312 w 3108595"/>
              <a:gd name="connsiteY9" fmla="*/ 2814313 h 4824536"/>
              <a:gd name="connsiteX10" fmla="*/ 2808312 w 3108595"/>
              <a:gd name="connsiteY10" fmla="*/ 4020447 h 4824536"/>
              <a:gd name="connsiteX11" fmla="*/ 2808312 w 3108595"/>
              <a:gd name="connsiteY11" fmla="*/ 4824536 h 4824536"/>
              <a:gd name="connsiteX12" fmla="*/ 1170130 w 3108595"/>
              <a:gd name="connsiteY12" fmla="*/ 4824536 h 4824536"/>
              <a:gd name="connsiteX13" fmla="*/ 468052 w 3108595"/>
              <a:gd name="connsiteY13" fmla="*/ 4824536 h 4824536"/>
              <a:gd name="connsiteX14" fmla="*/ 0 w 3108595"/>
              <a:gd name="connsiteY14" fmla="*/ 4824536 h 4824536"/>
              <a:gd name="connsiteX15" fmla="*/ 0 w 3108595"/>
              <a:gd name="connsiteY15" fmla="*/ 4020447 h 4824536"/>
              <a:gd name="connsiteX16" fmla="*/ 0 w 3108595"/>
              <a:gd name="connsiteY16" fmla="*/ 2814313 h 4824536"/>
              <a:gd name="connsiteX17" fmla="*/ 0 w 3108595"/>
              <a:gd name="connsiteY17" fmla="*/ 2814313 h 4824536"/>
              <a:gd name="connsiteX18" fmla="*/ 0 w 3108595"/>
              <a:gd name="connsiteY18" fmla="*/ 0 h 482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08595" h="4824536">
                <a:moveTo>
                  <a:pt x="0" y="0"/>
                </a:moveTo>
                <a:lnTo>
                  <a:pt x="468052" y="0"/>
                </a:lnTo>
                <a:lnTo>
                  <a:pt x="468052" y="0"/>
                </a:lnTo>
                <a:lnTo>
                  <a:pt x="1170130" y="0"/>
                </a:lnTo>
                <a:lnTo>
                  <a:pt x="2808312" y="0"/>
                </a:lnTo>
                <a:cubicBezTo>
                  <a:pt x="2806325" y="432577"/>
                  <a:pt x="2810299" y="863567"/>
                  <a:pt x="2808312" y="1296144"/>
                </a:cubicBezTo>
                <a:cubicBezTo>
                  <a:pt x="3108595" y="1645392"/>
                  <a:pt x="2723102" y="1161331"/>
                  <a:pt x="3096344" y="1656184"/>
                </a:cubicBezTo>
                <a:cubicBezTo>
                  <a:pt x="2771871" y="2033978"/>
                  <a:pt x="2968752" y="1794619"/>
                  <a:pt x="2795035" y="2014621"/>
                </a:cubicBezTo>
                <a:cubicBezTo>
                  <a:pt x="2827707" y="2970252"/>
                  <a:pt x="2806099" y="2681031"/>
                  <a:pt x="2808312" y="2814313"/>
                </a:cubicBezTo>
                <a:lnTo>
                  <a:pt x="2808312" y="2814313"/>
                </a:lnTo>
                <a:lnTo>
                  <a:pt x="2808312" y="4020447"/>
                </a:lnTo>
                <a:lnTo>
                  <a:pt x="2808312" y="4824536"/>
                </a:lnTo>
                <a:lnTo>
                  <a:pt x="1170130" y="4824536"/>
                </a:lnTo>
                <a:lnTo>
                  <a:pt x="468052" y="4824536"/>
                </a:lnTo>
                <a:lnTo>
                  <a:pt x="0" y="4824536"/>
                </a:lnTo>
                <a:lnTo>
                  <a:pt x="0" y="4020447"/>
                </a:lnTo>
                <a:lnTo>
                  <a:pt x="0" y="2814313"/>
                </a:lnTo>
                <a:lnTo>
                  <a:pt x="0" y="2814313"/>
                </a:lnTo>
                <a:lnTo>
                  <a:pt x="0" y="0"/>
                </a:lnTo>
                <a:close/>
              </a:path>
            </a:pathLst>
          </a:custGeom>
          <a:solidFill>
            <a:srgbClr val="868686">
              <a:alpha val="72941"/>
            </a:srgbClr>
          </a:solidFill>
        </p:spPr>
        <p:txBody>
          <a:bodyPr lIns="457200" tIns="914400">
            <a:normAutofit/>
          </a:bodyPr>
          <a:lstStyle>
            <a:lvl1pPr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827236" y="3933056"/>
            <a:ext cx="2160588" cy="1656183"/>
          </a:xfr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72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Overla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0" t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en-US" dirty="0" smtClean="0"/>
              <a:t>Click icon to insert background picture</a:t>
            </a:r>
          </a:p>
          <a:p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652120" y="908720"/>
            <a:ext cx="3096342" cy="4824536"/>
          </a:xfrm>
          <a:custGeom>
            <a:avLst/>
            <a:gdLst>
              <a:gd name="connsiteX0" fmla="*/ 0 w 2376487"/>
              <a:gd name="connsiteY0" fmla="*/ 0 h 1800200"/>
              <a:gd name="connsiteX1" fmla="*/ 396081 w 2376487"/>
              <a:gd name="connsiteY1" fmla="*/ 0 h 1800200"/>
              <a:gd name="connsiteX2" fmla="*/ 396081 w 2376487"/>
              <a:gd name="connsiteY2" fmla="*/ 0 h 1800200"/>
              <a:gd name="connsiteX3" fmla="*/ 990203 w 2376487"/>
              <a:gd name="connsiteY3" fmla="*/ 0 h 1800200"/>
              <a:gd name="connsiteX4" fmla="*/ 2376487 w 2376487"/>
              <a:gd name="connsiteY4" fmla="*/ 0 h 1800200"/>
              <a:gd name="connsiteX5" fmla="*/ 2376487 w 2376487"/>
              <a:gd name="connsiteY5" fmla="*/ 1050117 h 1800200"/>
              <a:gd name="connsiteX6" fmla="*/ 2376487 w 2376487"/>
              <a:gd name="connsiteY6" fmla="*/ 1050117 h 1800200"/>
              <a:gd name="connsiteX7" fmla="*/ 2376487 w 2376487"/>
              <a:gd name="connsiteY7" fmla="*/ 1500167 h 1800200"/>
              <a:gd name="connsiteX8" fmla="*/ 2376487 w 2376487"/>
              <a:gd name="connsiteY8" fmla="*/ 1800200 h 1800200"/>
              <a:gd name="connsiteX9" fmla="*/ 990203 w 2376487"/>
              <a:gd name="connsiteY9" fmla="*/ 1800200 h 1800200"/>
              <a:gd name="connsiteX10" fmla="*/ 693150 w 2376487"/>
              <a:gd name="connsiteY10" fmla="*/ 2025225 h 1800200"/>
              <a:gd name="connsiteX11" fmla="*/ 396081 w 2376487"/>
              <a:gd name="connsiteY11" fmla="*/ 1800200 h 1800200"/>
              <a:gd name="connsiteX12" fmla="*/ 0 w 2376487"/>
              <a:gd name="connsiteY12" fmla="*/ 1800200 h 1800200"/>
              <a:gd name="connsiteX13" fmla="*/ 0 w 2376487"/>
              <a:gd name="connsiteY13" fmla="*/ 1500167 h 1800200"/>
              <a:gd name="connsiteX14" fmla="*/ 0 w 2376487"/>
              <a:gd name="connsiteY14" fmla="*/ 1050117 h 1800200"/>
              <a:gd name="connsiteX15" fmla="*/ 0 w 2376487"/>
              <a:gd name="connsiteY15" fmla="*/ 1050117 h 1800200"/>
              <a:gd name="connsiteX16" fmla="*/ 0 w 2376487"/>
              <a:gd name="connsiteY16" fmla="*/ 0 h 1800200"/>
              <a:gd name="connsiteX0" fmla="*/ 0 w 2376487"/>
              <a:gd name="connsiteY0" fmla="*/ 0 h 1800200"/>
              <a:gd name="connsiteX1" fmla="*/ 396081 w 2376487"/>
              <a:gd name="connsiteY1" fmla="*/ 0 h 1800200"/>
              <a:gd name="connsiteX2" fmla="*/ 396081 w 2376487"/>
              <a:gd name="connsiteY2" fmla="*/ 0 h 1800200"/>
              <a:gd name="connsiteX3" fmla="*/ 990203 w 2376487"/>
              <a:gd name="connsiteY3" fmla="*/ 0 h 1800200"/>
              <a:gd name="connsiteX4" fmla="*/ 2376487 w 2376487"/>
              <a:gd name="connsiteY4" fmla="*/ 0 h 1800200"/>
              <a:gd name="connsiteX5" fmla="*/ 2376487 w 2376487"/>
              <a:gd name="connsiteY5" fmla="*/ 1050117 h 1800200"/>
              <a:gd name="connsiteX6" fmla="*/ 2376487 w 2376487"/>
              <a:gd name="connsiteY6" fmla="*/ 1050117 h 1800200"/>
              <a:gd name="connsiteX7" fmla="*/ 2376487 w 2376487"/>
              <a:gd name="connsiteY7" fmla="*/ 1500167 h 1800200"/>
              <a:gd name="connsiteX8" fmla="*/ 2376487 w 2376487"/>
              <a:gd name="connsiteY8" fmla="*/ 1800200 h 1800200"/>
              <a:gd name="connsiteX9" fmla="*/ 990203 w 2376487"/>
              <a:gd name="connsiteY9" fmla="*/ 1800200 h 1800200"/>
              <a:gd name="connsiteX10" fmla="*/ 396081 w 2376487"/>
              <a:gd name="connsiteY10" fmla="*/ 1800200 h 1800200"/>
              <a:gd name="connsiteX11" fmla="*/ 0 w 2376487"/>
              <a:gd name="connsiteY11" fmla="*/ 1800200 h 1800200"/>
              <a:gd name="connsiteX12" fmla="*/ 0 w 2376487"/>
              <a:gd name="connsiteY12" fmla="*/ 1500167 h 1800200"/>
              <a:gd name="connsiteX13" fmla="*/ 0 w 2376487"/>
              <a:gd name="connsiteY13" fmla="*/ 1050117 h 1800200"/>
              <a:gd name="connsiteX14" fmla="*/ 0 w 2376487"/>
              <a:gd name="connsiteY14" fmla="*/ 1050117 h 1800200"/>
              <a:gd name="connsiteX15" fmla="*/ 0 w 2376487"/>
              <a:gd name="connsiteY15" fmla="*/ 0 h 1800200"/>
              <a:gd name="connsiteX0" fmla="*/ 8690 w 2385177"/>
              <a:gd name="connsiteY0" fmla="*/ 0 h 1800200"/>
              <a:gd name="connsiteX1" fmla="*/ 404771 w 2385177"/>
              <a:gd name="connsiteY1" fmla="*/ 0 h 1800200"/>
              <a:gd name="connsiteX2" fmla="*/ 404771 w 2385177"/>
              <a:gd name="connsiteY2" fmla="*/ 0 h 1800200"/>
              <a:gd name="connsiteX3" fmla="*/ 998893 w 2385177"/>
              <a:gd name="connsiteY3" fmla="*/ 0 h 1800200"/>
              <a:gd name="connsiteX4" fmla="*/ 2385177 w 2385177"/>
              <a:gd name="connsiteY4" fmla="*/ 0 h 1800200"/>
              <a:gd name="connsiteX5" fmla="*/ 2385177 w 2385177"/>
              <a:gd name="connsiteY5" fmla="*/ 1050117 h 1800200"/>
              <a:gd name="connsiteX6" fmla="*/ 2385177 w 2385177"/>
              <a:gd name="connsiteY6" fmla="*/ 1050117 h 1800200"/>
              <a:gd name="connsiteX7" fmla="*/ 2385177 w 2385177"/>
              <a:gd name="connsiteY7" fmla="*/ 1500167 h 1800200"/>
              <a:gd name="connsiteX8" fmla="*/ 2385177 w 2385177"/>
              <a:gd name="connsiteY8" fmla="*/ 1800200 h 1800200"/>
              <a:gd name="connsiteX9" fmla="*/ 998893 w 2385177"/>
              <a:gd name="connsiteY9" fmla="*/ 1800200 h 1800200"/>
              <a:gd name="connsiteX10" fmla="*/ 404771 w 2385177"/>
              <a:gd name="connsiteY10" fmla="*/ 1800200 h 1800200"/>
              <a:gd name="connsiteX11" fmla="*/ 8690 w 2385177"/>
              <a:gd name="connsiteY11" fmla="*/ 1800200 h 1800200"/>
              <a:gd name="connsiteX12" fmla="*/ 8690 w 2385177"/>
              <a:gd name="connsiteY12" fmla="*/ 1500167 h 1800200"/>
              <a:gd name="connsiteX13" fmla="*/ 8690 w 2385177"/>
              <a:gd name="connsiteY13" fmla="*/ 1050117 h 1800200"/>
              <a:gd name="connsiteX14" fmla="*/ 8690 w 2385177"/>
              <a:gd name="connsiteY14" fmla="*/ 1050117 h 1800200"/>
              <a:gd name="connsiteX15" fmla="*/ 0 w 2385177"/>
              <a:gd name="connsiteY15" fmla="*/ 481072 h 1800200"/>
              <a:gd name="connsiteX16" fmla="*/ 8690 w 2385177"/>
              <a:gd name="connsiteY16" fmla="*/ 0 h 1800200"/>
              <a:gd name="connsiteX0" fmla="*/ 16750 w 2393237"/>
              <a:gd name="connsiteY0" fmla="*/ 0 h 1800200"/>
              <a:gd name="connsiteX1" fmla="*/ 412831 w 2393237"/>
              <a:gd name="connsiteY1" fmla="*/ 0 h 1800200"/>
              <a:gd name="connsiteX2" fmla="*/ 412831 w 2393237"/>
              <a:gd name="connsiteY2" fmla="*/ 0 h 1800200"/>
              <a:gd name="connsiteX3" fmla="*/ 1006953 w 2393237"/>
              <a:gd name="connsiteY3" fmla="*/ 0 h 1800200"/>
              <a:gd name="connsiteX4" fmla="*/ 2393237 w 2393237"/>
              <a:gd name="connsiteY4" fmla="*/ 0 h 1800200"/>
              <a:gd name="connsiteX5" fmla="*/ 2393237 w 2393237"/>
              <a:gd name="connsiteY5" fmla="*/ 1050117 h 1800200"/>
              <a:gd name="connsiteX6" fmla="*/ 2393237 w 2393237"/>
              <a:gd name="connsiteY6" fmla="*/ 1050117 h 1800200"/>
              <a:gd name="connsiteX7" fmla="*/ 2393237 w 2393237"/>
              <a:gd name="connsiteY7" fmla="*/ 1500167 h 1800200"/>
              <a:gd name="connsiteX8" fmla="*/ 2393237 w 2393237"/>
              <a:gd name="connsiteY8" fmla="*/ 1800200 h 1800200"/>
              <a:gd name="connsiteX9" fmla="*/ 1006953 w 2393237"/>
              <a:gd name="connsiteY9" fmla="*/ 1800200 h 1800200"/>
              <a:gd name="connsiteX10" fmla="*/ 412831 w 2393237"/>
              <a:gd name="connsiteY10" fmla="*/ 1800200 h 1800200"/>
              <a:gd name="connsiteX11" fmla="*/ 16750 w 2393237"/>
              <a:gd name="connsiteY11" fmla="*/ 1800200 h 1800200"/>
              <a:gd name="connsiteX12" fmla="*/ 16750 w 2393237"/>
              <a:gd name="connsiteY12" fmla="*/ 1500167 h 1800200"/>
              <a:gd name="connsiteX13" fmla="*/ 16750 w 2393237"/>
              <a:gd name="connsiteY13" fmla="*/ 1050117 h 1800200"/>
              <a:gd name="connsiteX14" fmla="*/ 16750 w 2393237"/>
              <a:gd name="connsiteY14" fmla="*/ 1050117 h 1800200"/>
              <a:gd name="connsiteX15" fmla="*/ 0 w 2393237"/>
              <a:gd name="connsiteY15" fmla="*/ 733413 h 1800200"/>
              <a:gd name="connsiteX16" fmla="*/ 8060 w 2393237"/>
              <a:gd name="connsiteY16" fmla="*/ 481072 h 1800200"/>
              <a:gd name="connsiteX17" fmla="*/ 16750 w 2393237"/>
              <a:gd name="connsiteY17" fmla="*/ 0 h 1800200"/>
              <a:gd name="connsiteX0" fmla="*/ 16750 w 2393237"/>
              <a:gd name="connsiteY0" fmla="*/ 0 h 1800200"/>
              <a:gd name="connsiteX1" fmla="*/ 412831 w 2393237"/>
              <a:gd name="connsiteY1" fmla="*/ 0 h 1800200"/>
              <a:gd name="connsiteX2" fmla="*/ 412831 w 2393237"/>
              <a:gd name="connsiteY2" fmla="*/ 0 h 1800200"/>
              <a:gd name="connsiteX3" fmla="*/ 1006953 w 2393237"/>
              <a:gd name="connsiteY3" fmla="*/ 0 h 1800200"/>
              <a:gd name="connsiteX4" fmla="*/ 2393237 w 2393237"/>
              <a:gd name="connsiteY4" fmla="*/ 0 h 1800200"/>
              <a:gd name="connsiteX5" fmla="*/ 2393237 w 2393237"/>
              <a:gd name="connsiteY5" fmla="*/ 1050117 h 1800200"/>
              <a:gd name="connsiteX6" fmla="*/ 2393237 w 2393237"/>
              <a:gd name="connsiteY6" fmla="*/ 1050117 h 1800200"/>
              <a:gd name="connsiteX7" fmla="*/ 2393237 w 2393237"/>
              <a:gd name="connsiteY7" fmla="*/ 1500167 h 1800200"/>
              <a:gd name="connsiteX8" fmla="*/ 2393237 w 2393237"/>
              <a:gd name="connsiteY8" fmla="*/ 1800200 h 1800200"/>
              <a:gd name="connsiteX9" fmla="*/ 1006953 w 2393237"/>
              <a:gd name="connsiteY9" fmla="*/ 1800200 h 1800200"/>
              <a:gd name="connsiteX10" fmla="*/ 412831 w 2393237"/>
              <a:gd name="connsiteY10" fmla="*/ 1800200 h 1800200"/>
              <a:gd name="connsiteX11" fmla="*/ 16750 w 2393237"/>
              <a:gd name="connsiteY11" fmla="*/ 1800200 h 1800200"/>
              <a:gd name="connsiteX12" fmla="*/ 16750 w 2393237"/>
              <a:gd name="connsiteY12" fmla="*/ 1500167 h 1800200"/>
              <a:gd name="connsiteX13" fmla="*/ 16750 w 2393237"/>
              <a:gd name="connsiteY13" fmla="*/ 1050117 h 1800200"/>
              <a:gd name="connsiteX14" fmla="*/ 16750 w 2393237"/>
              <a:gd name="connsiteY14" fmla="*/ 1050117 h 1800200"/>
              <a:gd name="connsiteX15" fmla="*/ 0 w 2393237"/>
              <a:gd name="connsiteY15" fmla="*/ 733413 h 1800200"/>
              <a:gd name="connsiteX16" fmla="*/ 1 w 2393237"/>
              <a:gd name="connsiteY16" fmla="*/ 619682 h 1800200"/>
              <a:gd name="connsiteX17" fmla="*/ 8060 w 2393237"/>
              <a:gd name="connsiteY17" fmla="*/ 481072 h 1800200"/>
              <a:gd name="connsiteX18" fmla="*/ 16750 w 2393237"/>
              <a:gd name="connsiteY18" fmla="*/ 0 h 1800200"/>
              <a:gd name="connsiteX0" fmla="*/ 16750 w 2393237"/>
              <a:gd name="connsiteY0" fmla="*/ 0 h 1800200"/>
              <a:gd name="connsiteX1" fmla="*/ 412831 w 2393237"/>
              <a:gd name="connsiteY1" fmla="*/ 0 h 1800200"/>
              <a:gd name="connsiteX2" fmla="*/ 412831 w 2393237"/>
              <a:gd name="connsiteY2" fmla="*/ 0 h 1800200"/>
              <a:gd name="connsiteX3" fmla="*/ 1006953 w 2393237"/>
              <a:gd name="connsiteY3" fmla="*/ 0 h 1800200"/>
              <a:gd name="connsiteX4" fmla="*/ 2393237 w 2393237"/>
              <a:gd name="connsiteY4" fmla="*/ 0 h 1800200"/>
              <a:gd name="connsiteX5" fmla="*/ 2393237 w 2393237"/>
              <a:gd name="connsiteY5" fmla="*/ 1050117 h 1800200"/>
              <a:gd name="connsiteX6" fmla="*/ 2393237 w 2393237"/>
              <a:gd name="connsiteY6" fmla="*/ 1050117 h 1800200"/>
              <a:gd name="connsiteX7" fmla="*/ 2393237 w 2393237"/>
              <a:gd name="connsiteY7" fmla="*/ 1500167 h 1800200"/>
              <a:gd name="connsiteX8" fmla="*/ 2393237 w 2393237"/>
              <a:gd name="connsiteY8" fmla="*/ 1800200 h 1800200"/>
              <a:gd name="connsiteX9" fmla="*/ 1006953 w 2393237"/>
              <a:gd name="connsiteY9" fmla="*/ 1800200 h 1800200"/>
              <a:gd name="connsiteX10" fmla="*/ 412831 w 2393237"/>
              <a:gd name="connsiteY10" fmla="*/ 1800200 h 1800200"/>
              <a:gd name="connsiteX11" fmla="*/ 16750 w 2393237"/>
              <a:gd name="connsiteY11" fmla="*/ 1800200 h 1800200"/>
              <a:gd name="connsiteX12" fmla="*/ 16750 w 2393237"/>
              <a:gd name="connsiteY12" fmla="*/ 1500167 h 1800200"/>
              <a:gd name="connsiteX13" fmla="*/ 16750 w 2393237"/>
              <a:gd name="connsiteY13" fmla="*/ 1050117 h 1800200"/>
              <a:gd name="connsiteX14" fmla="*/ 16750 w 2393237"/>
              <a:gd name="connsiteY14" fmla="*/ 1050117 h 1800200"/>
              <a:gd name="connsiteX15" fmla="*/ 0 w 2393237"/>
              <a:gd name="connsiteY15" fmla="*/ 733413 h 1800200"/>
              <a:gd name="connsiteX16" fmla="*/ 1 w 2393237"/>
              <a:gd name="connsiteY16" fmla="*/ 619682 h 1800200"/>
              <a:gd name="connsiteX17" fmla="*/ 8060 w 2393237"/>
              <a:gd name="connsiteY17" fmla="*/ 481072 h 1800200"/>
              <a:gd name="connsiteX18" fmla="*/ 16750 w 2393237"/>
              <a:gd name="connsiteY18" fmla="*/ 0 h 1800200"/>
              <a:gd name="connsiteX0" fmla="*/ 16750 w 2393237"/>
              <a:gd name="connsiteY0" fmla="*/ 0 h 1800200"/>
              <a:gd name="connsiteX1" fmla="*/ 412831 w 2393237"/>
              <a:gd name="connsiteY1" fmla="*/ 0 h 1800200"/>
              <a:gd name="connsiteX2" fmla="*/ 412831 w 2393237"/>
              <a:gd name="connsiteY2" fmla="*/ 0 h 1800200"/>
              <a:gd name="connsiteX3" fmla="*/ 1006953 w 2393237"/>
              <a:gd name="connsiteY3" fmla="*/ 0 h 1800200"/>
              <a:gd name="connsiteX4" fmla="*/ 2393237 w 2393237"/>
              <a:gd name="connsiteY4" fmla="*/ 0 h 1800200"/>
              <a:gd name="connsiteX5" fmla="*/ 2393237 w 2393237"/>
              <a:gd name="connsiteY5" fmla="*/ 1050117 h 1800200"/>
              <a:gd name="connsiteX6" fmla="*/ 2393237 w 2393237"/>
              <a:gd name="connsiteY6" fmla="*/ 1050117 h 1800200"/>
              <a:gd name="connsiteX7" fmla="*/ 2393237 w 2393237"/>
              <a:gd name="connsiteY7" fmla="*/ 1500167 h 1800200"/>
              <a:gd name="connsiteX8" fmla="*/ 2393237 w 2393237"/>
              <a:gd name="connsiteY8" fmla="*/ 1800200 h 1800200"/>
              <a:gd name="connsiteX9" fmla="*/ 1006953 w 2393237"/>
              <a:gd name="connsiteY9" fmla="*/ 1800200 h 1800200"/>
              <a:gd name="connsiteX10" fmla="*/ 412831 w 2393237"/>
              <a:gd name="connsiteY10" fmla="*/ 1800200 h 1800200"/>
              <a:gd name="connsiteX11" fmla="*/ 16750 w 2393237"/>
              <a:gd name="connsiteY11" fmla="*/ 1800200 h 1800200"/>
              <a:gd name="connsiteX12" fmla="*/ 16750 w 2393237"/>
              <a:gd name="connsiteY12" fmla="*/ 1500167 h 1800200"/>
              <a:gd name="connsiteX13" fmla="*/ 16750 w 2393237"/>
              <a:gd name="connsiteY13" fmla="*/ 1050117 h 1800200"/>
              <a:gd name="connsiteX14" fmla="*/ 16750 w 2393237"/>
              <a:gd name="connsiteY14" fmla="*/ 1050117 h 1800200"/>
              <a:gd name="connsiteX15" fmla="*/ 0 w 2393237"/>
              <a:gd name="connsiteY15" fmla="*/ 733413 h 1800200"/>
              <a:gd name="connsiteX16" fmla="*/ 1 w 2393237"/>
              <a:gd name="connsiteY16" fmla="*/ 619682 h 1800200"/>
              <a:gd name="connsiteX17" fmla="*/ 8060 w 2393237"/>
              <a:gd name="connsiteY17" fmla="*/ 481072 h 1800200"/>
              <a:gd name="connsiteX18" fmla="*/ 16750 w 2393237"/>
              <a:gd name="connsiteY18" fmla="*/ 0 h 1800200"/>
              <a:gd name="connsiteX0" fmla="*/ 243741 w 2620228"/>
              <a:gd name="connsiteY0" fmla="*/ 0 h 1800200"/>
              <a:gd name="connsiteX1" fmla="*/ 639822 w 2620228"/>
              <a:gd name="connsiteY1" fmla="*/ 0 h 1800200"/>
              <a:gd name="connsiteX2" fmla="*/ 639822 w 2620228"/>
              <a:gd name="connsiteY2" fmla="*/ 0 h 1800200"/>
              <a:gd name="connsiteX3" fmla="*/ 1233944 w 2620228"/>
              <a:gd name="connsiteY3" fmla="*/ 0 h 1800200"/>
              <a:gd name="connsiteX4" fmla="*/ 2620228 w 2620228"/>
              <a:gd name="connsiteY4" fmla="*/ 0 h 1800200"/>
              <a:gd name="connsiteX5" fmla="*/ 2620228 w 2620228"/>
              <a:gd name="connsiteY5" fmla="*/ 1050117 h 1800200"/>
              <a:gd name="connsiteX6" fmla="*/ 2620228 w 2620228"/>
              <a:gd name="connsiteY6" fmla="*/ 1050117 h 1800200"/>
              <a:gd name="connsiteX7" fmla="*/ 2620228 w 2620228"/>
              <a:gd name="connsiteY7" fmla="*/ 1500167 h 1800200"/>
              <a:gd name="connsiteX8" fmla="*/ 2620228 w 2620228"/>
              <a:gd name="connsiteY8" fmla="*/ 1800200 h 1800200"/>
              <a:gd name="connsiteX9" fmla="*/ 1233944 w 2620228"/>
              <a:gd name="connsiteY9" fmla="*/ 1800200 h 1800200"/>
              <a:gd name="connsiteX10" fmla="*/ 639822 w 2620228"/>
              <a:gd name="connsiteY10" fmla="*/ 1800200 h 1800200"/>
              <a:gd name="connsiteX11" fmla="*/ 243741 w 2620228"/>
              <a:gd name="connsiteY11" fmla="*/ 1800200 h 1800200"/>
              <a:gd name="connsiteX12" fmla="*/ 243741 w 2620228"/>
              <a:gd name="connsiteY12" fmla="*/ 1500167 h 1800200"/>
              <a:gd name="connsiteX13" fmla="*/ 243741 w 2620228"/>
              <a:gd name="connsiteY13" fmla="*/ 1050117 h 1800200"/>
              <a:gd name="connsiteX14" fmla="*/ 243741 w 2620228"/>
              <a:gd name="connsiteY14" fmla="*/ 1050117 h 1800200"/>
              <a:gd name="connsiteX15" fmla="*/ 226991 w 2620228"/>
              <a:gd name="connsiteY15" fmla="*/ 733413 h 1800200"/>
              <a:gd name="connsiteX16" fmla="*/ 0 w 2620228"/>
              <a:gd name="connsiteY16" fmla="*/ 617979 h 1800200"/>
              <a:gd name="connsiteX17" fmla="*/ 235051 w 2620228"/>
              <a:gd name="connsiteY17" fmla="*/ 481072 h 1800200"/>
              <a:gd name="connsiteX18" fmla="*/ 243741 w 2620228"/>
              <a:gd name="connsiteY18" fmla="*/ 0 h 1800200"/>
              <a:gd name="connsiteX0" fmla="*/ 243741 w 2620228"/>
              <a:gd name="connsiteY0" fmla="*/ 0 h 1800200"/>
              <a:gd name="connsiteX1" fmla="*/ 639822 w 2620228"/>
              <a:gd name="connsiteY1" fmla="*/ 0 h 1800200"/>
              <a:gd name="connsiteX2" fmla="*/ 639822 w 2620228"/>
              <a:gd name="connsiteY2" fmla="*/ 0 h 1800200"/>
              <a:gd name="connsiteX3" fmla="*/ 1233944 w 2620228"/>
              <a:gd name="connsiteY3" fmla="*/ 0 h 1800200"/>
              <a:gd name="connsiteX4" fmla="*/ 2620228 w 2620228"/>
              <a:gd name="connsiteY4" fmla="*/ 0 h 1800200"/>
              <a:gd name="connsiteX5" fmla="*/ 2620228 w 2620228"/>
              <a:gd name="connsiteY5" fmla="*/ 1050117 h 1800200"/>
              <a:gd name="connsiteX6" fmla="*/ 2620228 w 2620228"/>
              <a:gd name="connsiteY6" fmla="*/ 1050117 h 1800200"/>
              <a:gd name="connsiteX7" fmla="*/ 2620228 w 2620228"/>
              <a:gd name="connsiteY7" fmla="*/ 1500167 h 1800200"/>
              <a:gd name="connsiteX8" fmla="*/ 2620228 w 2620228"/>
              <a:gd name="connsiteY8" fmla="*/ 1800200 h 1800200"/>
              <a:gd name="connsiteX9" fmla="*/ 1233944 w 2620228"/>
              <a:gd name="connsiteY9" fmla="*/ 1800200 h 1800200"/>
              <a:gd name="connsiteX10" fmla="*/ 639822 w 2620228"/>
              <a:gd name="connsiteY10" fmla="*/ 1800200 h 1800200"/>
              <a:gd name="connsiteX11" fmla="*/ 243741 w 2620228"/>
              <a:gd name="connsiteY11" fmla="*/ 1800200 h 1800200"/>
              <a:gd name="connsiteX12" fmla="*/ 243741 w 2620228"/>
              <a:gd name="connsiteY12" fmla="*/ 1500167 h 1800200"/>
              <a:gd name="connsiteX13" fmla="*/ 243741 w 2620228"/>
              <a:gd name="connsiteY13" fmla="*/ 1050117 h 1800200"/>
              <a:gd name="connsiteX14" fmla="*/ 243741 w 2620228"/>
              <a:gd name="connsiteY14" fmla="*/ 1050117 h 1800200"/>
              <a:gd name="connsiteX15" fmla="*/ 226991 w 2620228"/>
              <a:gd name="connsiteY15" fmla="*/ 733413 h 1800200"/>
              <a:gd name="connsiteX16" fmla="*/ 0 w 2620228"/>
              <a:gd name="connsiteY16" fmla="*/ 617979 h 1800200"/>
              <a:gd name="connsiteX17" fmla="*/ 235051 w 2620228"/>
              <a:gd name="connsiteY17" fmla="*/ 481072 h 1800200"/>
              <a:gd name="connsiteX18" fmla="*/ 243741 w 2620228"/>
              <a:gd name="connsiteY18" fmla="*/ 0 h 1800200"/>
              <a:gd name="connsiteX0" fmla="*/ 243741 w 2620228"/>
              <a:gd name="connsiteY0" fmla="*/ 0 h 1800200"/>
              <a:gd name="connsiteX1" fmla="*/ 639822 w 2620228"/>
              <a:gd name="connsiteY1" fmla="*/ 0 h 1800200"/>
              <a:gd name="connsiteX2" fmla="*/ 639822 w 2620228"/>
              <a:gd name="connsiteY2" fmla="*/ 0 h 1800200"/>
              <a:gd name="connsiteX3" fmla="*/ 1233944 w 2620228"/>
              <a:gd name="connsiteY3" fmla="*/ 0 h 1800200"/>
              <a:gd name="connsiteX4" fmla="*/ 2620228 w 2620228"/>
              <a:gd name="connsiteY4" fmla="*/ 0 h 1800200"/>
              <a:gd name="connsiteX5" fmla="*/ 2620228 w 2620228"/>
              <a:gd name="connsiteY5" fmla="*/ 1050117 h 1800200"/>
              <a:gd name="connsiteX6" fmla="*/ 2620228 w 2620228"/>
              <a:gd name="connsiteY6" fmla="*/ 1050117 h 1800200"/>
              <a:gd name="connsiteX7" fmla="*/ 2620228 w 2620228"/>
              <a:gd name="connsiteY7" fmla="*/ 1500167 h 1800200"/>
              <a:gd name="connsiteX8" fmla="*/ 2620228 w 2620228"/>
              <a:gd name="connsiteY8" fmla="*/ 1800200 h 1800200"/>
              <a:gd name="connsiteX9" fmla="*/ 1233944 w 2620228"/>
              <a:gd name="connsiteY9" fmla="*/ 1800200 h 1800200"/>
              <a:gd name="connsiteX10" fmla="*/ 639822 w 2620228"/>
              <a:gd name="connsiteY10" fmla="*/ 1800200 h 1800200"/>
              <a:gd name="connsiteX11" fmla="*/ 243741 w 2620228"/>
              <a:gd name="connsiteY11" fmla="*/ 1800200 h 1800200"/>
              <a:gd name="connsiteX12" fmla="*/ 243741 w 2620228"/>
              <a:gd name="connsiteY12" fmla="*/ 1500167 h 1800200"/>
              <a:gd name="connsiteX13" fmla="*/ 243741 w 2620228"/>
              <a:gd name="connsiteY13" fmla="*/ 1050117 h 1800200"/>
              <a:gd name="connsiteX14" fmla="*/ 243741 w 2620228"/>
              <a:gd name="connsiteY14" fmla="*/ 1050117 h 1800200"/>
              <a:gd name="connsiteX15" fmla="*/ 226991 w 2620228"/>
              <a:gd name="connsiteY15" fmla="*/ 733413 h 1800200"/>
              <a:gd name="connsiteX16" fmla="*/ 0 w 2620228"/>
              <a:gd name="connsiteY16" fmla="*/ 617979 h 1800200"/>
              <a:gd name="connsiteX17" fmla="*/ 235051 w 2620228"/>
              <a:gd name="connsiteY17" fmla="*/ 481072 h 1800200"/>
              <a:gd name="connsiteX18" fmla="*/ 243741 w 2620228"/>
              <a:gd name="connsiteY18" fmla="*/ 0 h 1800200"/>
              <a:gd name="connsiteX0" fmla="*/ 243741 w 2620228"/>
              <a:gd name="connsiteY0" fmla="*/ 0 h 1800200"/>
              <a:gd name="connsiteX1" fmla="*/ 639822 w 2620228"/>
              <a:gd name="connsiteY1" fmla="*/ 0 h 1800200"/>
              <a:gd name="connsiteX2" fmla="*/ 639822 w 2620228"/>
              <a:gd name="connsiteY2" fmla="*/ 0 h 1800200"/>
              <a:gd name="connsiteX3" fmla="*/ 1233944 w 2620228"/>
              <a:gd name="connsiteY3" fmla="*/ 0 h 1800200"/>
              <a:gd name="connsiteX4" fmla="*/ 2620228 w 2620228"/>
              <a:gd name="connsiteY4" fmla="*/ 0 h 1800200"/>
              <a:gd name="connsiteX5" fmla="*/ 2620228 w 2620228"/>
              <a:gd name="connsiteY5" fmla="*/ 1050117 h 1800200"/>
              <a:gd name="connsiteX6" fmla="*/ 2620228 w 2620228"/>
              <a:gd name="connsiteY6" fmla="*/ 1050117 h 1800200"/>
              <a:gd name="connsiteX7" fmla="*/ 2620228 w 2620228"/>
              <a:gd name="connsiteY7" fmla="*/ 1500167 h 1800200"/>
              <a:gd name="connsiteX8" fmla="*/ 2620228 w 2620228"/>
              <a:gd name="connsiteY8" fmla="*/ 1800200 h 1800200"/>
              <a:gd name="connsiteX9" fmla="*/ 1233944 w 2620228"/>
              <a:gd name="connsiteY9" fmla="*/ 1800200 h 1800200"/>
              <a:gd name="connsiteX10" fmla="*/ 639822 w 2620228"/>
              <a:gd name="connsiteY10" fmla="*/ 1800200 h 1800200"/>
              <a:gd name="connsiteX11" fmla="*/ 243741 w 2620228"/>
              <a:gd name="connsiteY11" fmla="*/ 1800200 h 1800200"/>
              <a:gd name="connsiteX12" fmla="*/ 243741 w 2620228"/>
              <a:gd name="connsiteY12" fmla="*/ 1500167 h 1800200"/>
              <a:gd name="connsiteX13" fmla="*/ 243741 w 2620228"/>
              <a:gd name="connsiteY13" fmla="*/ 1050117 h 1800200"/>
              <a:gd name="connsiteX14" fmla="*/ 243741 w 2620228"/>
              <a:gd name="connsiteY14" fmla="*/ 1050117 h 1800200"/>
              <a:gd name="connsiteX15" fmla="*/ 226991 w 2620228"/>
              <a:gd name="connsiteY15" fmla="*/ 733413 h 1800200"/>
              <a:gd name="connsiteX16" fmla="*/ 0 w 2620228"/>
              <a:gd name="connsiteY16" fmla="*/ 617979 h 1800200"/>
              <a:gd name="connsiteX17" fmla="*/ 235051 w 2620228"/>
              <a:gd name="connsiteY17" fmla="*/ 481072 h 1800200"/>
              <a:gd name="connsiteX18" fmla="*/ 243741 w 2620228"/>
              <a:gd name="connsiteY18" fmla="*/ 0 h 1800200"/>
              <a:gd name="connsiteX0" fmla="*/ 243740 w 2620227"/>
              <a:gd name="connsiteY0" fmla="*/ 0 h 1800200"/>
              <a:gd name="connsiteX1" fmla="*/ 639821 w 2620227"/>
              <a:gd name="connsiteY1" fmla="*/ 0 h 1800200"/>
              <a:gd name="connsiteX2" fmla="*/ 639821 w 2620227"/>
              <a:gd name="connsiteY2" fmla="*/ 0 h 1800200"/>
              <a:gd name="connsiteX3" fmla="*/ 1233943 w 2620227"/>
              <a:gd name="connsiteY3" fmla="*/ 0 h 1800200"/>
              <a:gd name="connsiteX4" fmla="*/ 2620227 w 2620227"/>
              <a:gd name="connsiteY4" fmla="*/ 0 h 1800200"/>
              <a:gd name="connsiteX5" fmla="*/ 2620227 w 2620227"/>
              <a:gd name="connsiteY5" fmla="*/ 1050117 h 1800200"/>
              <a:gd name="connsiteX6" fmla="*/ 2620227 w 2620227"/>
              <a:gd name="connsiteY6" fmla="*/ 1050117 h 1800200"/>
              <a:gd name="connsiteX7" fmla="*/ 2620227 w 2620227"/>
              <a:gd name="connsiteY7" fmla="*/ 1500167 h 1800200"/>
              <a:gd name="connsiteX8" fmla="*/ 2620227 w 2620227"/>
              <a:gd name="connsiteY8" fmla="*/ 1800200 h 1800200"/>
              <a:gd name="connsiteX9" fmla="*/ 1233943 w 2620227"/>
              <a:gd name="connsiteY9" fmla="*/ 1800200 h 1800200"/>
              <a:gd name="connsiteX10" fmla="*/ 639821 w 2620227"/>
              <a:gd name="connsiteY10" fmla="*/ 1800200 h 1800200"/>
              <a:gd name="connsiteX11" fmla="*/ 243740 w 2620227"/>
              <a:gd name="connsiteY11" fmla="*/ 1800200 h 1800200"/>
              <a:gd name="connsiteX12" fmla="*/ 243740 w 2620227"/>
              <a:gd name="connsiteY12" fmla="*/ 1500167 h 1800200"/>
              <a:gd name="connsiteX13" fmla="*/ 243740 w 2620227"/>
              <a:gd name="connsiteY13" fmla="*/ 1050117 h 1800200"/>
              <a:gd name="connsiteX14" fmla="*/ 243740 w 2620227"/>
              <a:gd name="connsiteY14" fmla="*/ 1050117 h 1800200"/>
              <a:gd name="connsiteX15" fmla="*/ 226990 w 2620227"/>
              <a:gd name="connsiteY15" fmla="*/ 733413 h 1800200"/>
              <a:gd name="connsiteX16" fmla="*/ 0 w 2620227"/>
              <a:gd name="connsiteY16" fmla="*/ 591110 h 1800200"/>
              <a:gd name="connsiteX17" fmla="*/ 235050 w 2620227"/>
              <a:gd name="connsiteY17" fmla="*/ 481072 h 1800200"/>
              <a:gd name="connsiteX18" fmla="*/ 243740 w 2620227"/>
              <a:gd name="connsiteY18" fmla="*/ 0 h 1800200"/>
              <a:gd name="connsiteX0" fmla="*/ 243740 w 2620227"/>
              <a:gd name="connsiteY0" fmla="*/ 0 h 1800200"/>
              <a:gd name="connsiteX1" fmla="*/ 639821 w 2620227"/>
              <a:gd name="connsiteY1" fmla="*/ 0 h 1800200"/>
              <a:gd name="connsiteX2" fmla="*/ 639821 w 2620227"/>
              <a:gd name="connsiteY2" fmla="*/ 0 h 1800200"/>
              <a:gd name="connsiteX3" fmla="*/ 1233943 w 2620227"/>
              <a:gd name="connsiteY3" fmla="*/ 0 h 1800200"/>
              <a:gd name="connsiteX4" fmla="*/ 2620227 w 2620227"/>
              <a:gd name="connsiteY4" fmla="*/ 0 h 1800200"/>
              <a:gd name="connsiteX5" fmla="*/ 2620227 w 2620227"/>
              <a:gd name="connsiteY5" fmla="*/ 1050117 h 1800200"/>
              <a:gd name="connsiteX6" fmla="*/ 2620227 w 2620227"/>
              <a:gd name="connsiteY6" fmla="*/ 1050117 h 1800200"/>
              <a:gd name="connsiteX7" fmla="*/ 2620227 w 2620227"/>
              <a:gd name="connsiteY7" fmla="*/ 1500167 h 1800200"/>
              <a:gd name="connsiteX8" fmla="*/ 2620227 w 2620227"/>
              <a:gd name="connsiteY8" fmla="*/ 1800200 h 1800200"/>
              <a:gd name="connsiteX9" fmla="*/ 1233943 w 2620227"/>
              <a:gd name="connsiteY9" fmla="*/ 1800200 h 1800200"/>
              <a:gd name="connsiteX10" fmla="*/ 639821 w 2620227"/>
              <a:gd name="connsiteY10" fmla="*/ 1800200 h 1800200"/>
              <a:gd name="connsiteX11" fmla="*/ 243740 w 2620227"/>
              <a:gd name="connsiteY11" fmla="*/ 1800200 h 1800200"/>
              <a:gd name="connsiteX12" fmla="*/ 243740 w 2620227"/>
              <a:gd name="connsiteY12" fmla="*/ 1500167 h 1800200"/>
              <a:gd name="connsiteX13" fmla="*/ 243740 w 2620227"/>
              <a:gd name="connsiteY13" fmla="*/ 1050117 h 1800200"/>
              <a:gd name="connsiteX14" fmla="*/ 243740 w 2620227"/>
              <a:gd name="connsiteY14" fmla="*/ 1050117 h 1800200"/>
              <a:gd name="connsiteX15" fmla="*/ 226990 w 2620227"/>
              <a:gd name="connsiteY15" fmla="*/ 733413 h 1800200"/>
              <a:gd name="connsiteX16" fmla="*/ 0 w 2620227"/>
              <a:gd name="connsiteY16" fmla="*/ 591110 h 1800200"/>
              <a:gd name="connsiteX17" fmla="*/ 235050 w 2620227"/>
              <a:gd name="connsiteY17" fmla="*/ 481072 h 1800200"/>
              <a:gd name="connsiteX18" fmla="*/ 243740 w 2620227"/>
              <a:gd name="connsiteY18" fmla="*/ 0 h 1800200"/>
              <a:gd name="connsiteX0" fmla="*/ 243740 w 2620227"/>
              <a:gd name="connsiteY0" fmla="*/ 0 h 1800200"/>
              <a:gd name="connsiteX1" fmla="*/ 639821 w 2620227"/>
              <a:gd name="connsiteY1" fmla="*/ 0 h 1800200"/>
              <a:gd name="connsiteX2" fmla="*/ 639821 w 2620227"/>
              <a:gd name="connsiteY2" fmla="*/ 0 h 1800200"/>
              <a:gd name="connsiteX3" fmla="*/ 1233943 w 2620227"/>
              <a:gd name="connsiteY3" fmla="*/ 0 h 1800200"/>
              <a:gd name="connsiteX4" fmla="*/ 2620227 w 2620227"/>
              <a:gd name="connsiteY4" fmla="*/ 0 h 1800200"/>
              <a:gd name="connsiteX5" fmla="*/ 2620227 w 2620227"/>
              <a:gd name="connsiteY5" fmla="*/ 1050117 h 1800200"/>
              <a:gd name="connsiteX6" fmla="*/ 2620227 w 2620227"/>
              <a:gd name="connsiteY6" fmla="*/ 1050117 h 1800200"/>
              <a:gd name="connsiteX7" fmla="*/ 2620227 w 2620227"/>
              <a:gd name="connsiteY7" fmla="*/ 1500167 h 1800200"/>
              <a:gd name="connsiteX8" fmla="*/ 2620227 w 2620227"/>
              <a:gd name="connsiteY8" fmla="*/ 1800200 h 1800200"/>
              <a:gd name="connsiteX9" fmla="*/ 1233943 w 2620227"/>
              <a:gd name="connsiteY9" fmla="*/ 1800200 h 1800200"/>
              <a:gd name="connsiteX10" fmla="*/ 639821 w 2620227"/>
              <a:gd name="connsiteY10" fmla="*/ 1800200 h 1800200"/>
              <a:gd name="connsiteX11" fmla="*/ 243740 w 2620227"/>
              <a:gd name="connsiteY11" fmla="*/ 1800200 h 1800200"/>
              <a:gd name="connsiteX12" fmla="*/ 243740 w 2620227"/>
              <a:gd name="connsiteY12" fmla="*/ 1500167 h 1800200"/>
              <a:gd name="connsiteX13" fmla="*/ 243740 w 2620227"/>
              <a:gd name="connsiteY13" fmla="*/ 1050117 h 1800200"/>
              <a:gd name="connsiteX14" fmla="*/ 243740 w 2620227"/>
              <a:gd name="connsiteY14" fmla="*/ 1050117 h 1800200"/>
              <a:gd name="connsiteX15" fmla="*/ 226990 w 2620227"/>
              <a:gd name="connsiteY15" fmla="*/ 733413 h 1800200"/>
              <a:gd name="connsiteX16" fmla="*/ 0 w 2620227"/>
              <a:gd name="connsiteY16" fmla="*/ 591110 h 1800200"/>
              <a:gd name="connsiteX17" fmla="*/ 235050 w 2620227"/>
              <a:gd name="connsiteY17" fmla="*/ 481072 h 1800200"/>
              <a:gd name="connsiteX18" fmla="*/ 243740 w 2620227"/>
              <a:gd name="connsiteY18" fmla="*/ 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20227" h="1800200">
                <a:moveTo>
                  <a:pt x="243740" y="0"/>
                </a:moveTo>
                <a:lnTo>
                  <a:pt x="639821" y="0"/>
                </a:lnTo>
                <a:lnTo>
                  <a:pt x="639821" y="0"/>
                </a:lnTo>
                <a:lnTo>
                  <a:pt x="1233943" y="0"/>
                </a:lnTo>
                <a:lnTo>
                  <a:pt x="2620227" y="0"/>
                </a:lnTo>
                <a:lnTo>
                  <a:pt x="2620227" y="1050117"/>
                </a:lnTo>
                <a:lnTo>
                  <a:pt x="2620227" y="1050117"/>
                </a:lnTo>
                <a:lnTo>
                  <a:pt x="2620227" y="1500167"/>
                </a:lnTo>
                <a:lnTo>
                  <a:pt x="2620227" y="1800200"/>
                </a:lnTo>
                <a:lnTo>
                  <a:pt x="1233943" y="1800200"/>
                </a:lnTo>
                <a:lnTo>
                  <a:pt x="639821" y="1800200"/>
                </a:lnTo>
                <a:lnTo>
                  <a:pt x="243740" y="1800200"/>
                </a:lnTo>
                <a:lnTo>
                  <a:pt x="243740" y="1500167"/>
                </a:lnTo>
                <a:lnTo>
                  <a:pt x="243740" y="1050117"/>
                </a:lnTo>
                <a:lnTo>
                  <a:pt x="243740" y="1050117"/>
                </a:lnTo>
                <a:lnTo>
                  <a:pt x="226990" y="733413"/>
                </a:lnTo>
                <a:cubicBezTo>
                  <a:pt x="226990" y="695503"/>
                  <a:pt x="255974" y="713459"/>
                  <a:pt x="0" y="591110"/>
                </a:cubicBezTo>
                <a:cubicBezTo>
                  <a:pt x="273360" y="471261"/>
                  <a:pt x="156700" y="517751"/>
                  <a:pt x="235050" y="481072"/>
                </a:cubicBezTo>
                <a:lnTo>
                  <a:pt x="243740" y="0"/>
                </a:lnTo>
                <a:close/>
              </a:path>
            </a:pathLst>
          </a:custGeom>
          <a:solidFill>
            <a:srgbClr val="868686">
              <a:alpha val="72941"/>
            </a:srgbClr>
          </a:solidFill>
        </p:spPr>
        <p:txBody>
          <a:bodyPr lIns="594360" tIns="914400">
            <a:normAutofit/>
          </a:bodyPr>
          <a:lstStyle>
            <a:lvl1pPr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2084" y="3672363"/>
            <a:ext cx="2160588" cy="1656183"/>
          </a:xfrm>
        </p:spPr>
        <p:txBody>
          <a:bodyPr>
            <a:normAutofit/>
          </a:bodyPr>
          <a:lstStyle>
            <a:lvl1pPr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8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Overla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en-US" dirty="0" smtClean="0"/>
              <a:t>Click icon to insert background picture</a:t>
            </a:r>
          </a:p>
          <a:p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196752"/>
            <a:ext cx="3108595" cy="4824536"/>
          </a:xfrm>
          <a:custGeom>
            <a:avLst/>
            <a:gdLst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819100 w 2808312"/>
              <a:gd name="connsiteY10" fmla="*/ 5427603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468052 w 2808312"/>
              <a:gd name="connsiteY10" fmla="*/ 4824536 h 4824536"/>
              <a:gd name="connsiteX11" fmla="*/ 0 w 2808312"/>
              <a:gd name="connsiteY11" fmla="*/ 4824536 h 4824536"/>
              <a:gd name="connsiteX12" fmla="*/ 0 w 2808312"/>
              <a:gd name="connsiteY12" fmla="*/ 4020447 h 4824536"/>
              <a:gd name="connsiteX13" fmla="*/ 0 w 2808312"/>
              <a:gd name="connsiteY13" fmla="*/ 2814313 h 4824536"/>
              <a:gd name="connsiteX14" fmla="*/ 0 w 2808312"/>
              <a:gd name="connsiteY14" fmla="*/ 2814313 h 4824536"/>
              <a:gd name="connsiteX15" fmla="*/ 0 w 2808312"/>
              <a:gd name="connsiteY15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8312 w 2808312"/>
              <a:gd name="connsiteY6" fmla="*/ 2814313 h 4824536"/>
              <a:gd name="connsiteX7" fmla="*/ 2808312 w 2808312"/>
              <a:gd name="connsiteY7" fmla="*/ 2814313 h 4824536"/>
              <a:gd name="connsiteX8" fmla="*/ 2808312 w 2808312"/>
              <a:gd name="connsiteY8" fmla="*/ 4020447 h 4824536"/>
              <a:gd name="connsiteX9" fmla="*/ 2808312 w 2808312"/>
              <a:gd name="connsiteY9" fmla="*/ 4824536 h 4824536"/>
              <a:gd name="connsiteX10" fmla="*/ 1170130 w 2808312"/>
              <a:gd name="connsiteY10" fmla="*/ 4824536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795035 w 2808312"/>
              <a:gd name="connsiteY6" fmla="*/ 2014621 h 4824536"/>
              <a:gd name="connsiteX7" fmla="*/ 2808312 w 2808312"/>
              <a:gd name="connsiteY7" fmla="*/ 2814313 h 4824536"/>
              <a:gd name="connsiteX8" fmla="*/ 2808312 w 2808312"/>
              <a:gd name="connsiteY8" fmla="*/ 2814313 h 4824536"/>
              <a:gd name="connsiteX9" fmla="*/ 2808312 w 2808312"/>
              <a:gd name="connsiteY9" fmla="*/ 4020447 h 4824536"/>
              <a:gd name="connsiteX10" fmla="*/ 2808312 w 2808312"/>
              <a:gd name="connsiteY10" fmla="*/ 4824536 h 4824536"/>
              <a:gd name="connsiteX11" fmla="*/ 1170130 w 2808312"/>
              <a:gd name="connsiteY11" fmla="*/ 4824536 h 4824536"/>
              <a:gd name="connsiteX12" fmla="*/ 468052 w 2808312"/>
              <a:gd name="connsiteY12" fmla="*/ 4824536 h 4824536"/>
              <a:gd name="connsiteX13" fmla="*/ 0 w 2808312"/>
              <a:gd name="connsiteY13" fmla="*/ 4824536 h 4824536"/>
              <a:gd name="connsiteX14" fmla="*/ 0 w 2808312"/>
              <a:gd name="connsiteY14" fmla="*/ 4020447 h 4824536"/>
              <a:gd name="connsiteX15" fmla="*/ 0 w 2808312"/>
              <a:gd name="connsiteY15" fmla="*/ 2814313 h 4824536"/>
              <a:gd name="connsiteX16" fmla="*/ 0 w 2808312"/>
              <a:gd name="connsiteY16" fmla="*/ 2814313 h 4824536"/>
              <a:gd name="connsiteX17" fmla="*/ 0 w 2808312"/>
              <a:gd name="connsiteY17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102633"/>
              <a:gd name="connsiteY0" fmla="*/ 0 h 4824536"/>
              <a:gd name="connsiteX1" fmla="*/ 468052 w 3102633"/>
              <a:gd name="connsiteY1" fmla="*/ 0 h 4824536"/>
              <a:gd name="connsiteX2" fmla="*/ 468052 w 3102633"/>
              <a:gd name="connsiteY2" fmla="*/ 0 h 4824536"/>
              <a:gd name="connsiteX3" fmla="*/ 1170130 w 3102633"/>
              <a:gd name="connsiteY3" fmla="*/ 0 h 4824536"/>
              <a:gd name="connsiteX4" fmla="*/ 2808312 w 3102633"/>
              <a:gd name="connsiteY4" fmla="*/ 0 h 4824536"/>
              <a:gd name="connsiteX5" fmla="*/ 2802350 w 3102633"/>
              <a:gd name="connsiteY5" fmla="*/ 1297731 h 4824536"/>
              <a:gd name="connsiteX6" fmla="*/ 3096344 w 3102633"/>
              <a:gd name="connsiteY6" fmla="*/ 1656184 h 4824536"/>
              <a:gd name="connsiteX7" fmla="*/ 2795035 w 3102633"/>
              <a:gd name="connsiteY7" fmla="*/ 2014621 h 4824536"/>
              <a:gd name="connsiteX8" fmla="*/ 2808312 w 3102633"/>
              <a:gd name="connsiteY8" fmla="*/ 2814313 h 4824536"/>
              <a:gd name="connsiteX9" fmla="*/ 2808312 w 3102633"/>
              <a:gd name="connsiteY9" fmla="*/ 2814313 h 4824536"/>
              <a:gd name="connsiteX10" fmla="*/ 2808312 w 3102633"/>
              <a:gd name="connsiteY10" fmla="*/ 4020447 h 4824536"/>
              <a:gd name="connsiteX11" fmla="*/ 2808312 w 3102633"/>
              <a:gd name="connsiteY11" fmla="*/ 4824536 h 4824536"/>
              <a:gd name="connsiteX12" fmla="*/ 1170130 w 3102633"/>
              <a:gd name="connsiteY12" fmla="*/ 4824536 h 4824536"/>
              <a:gd name="connsiteX13" fmla="*/ 468052 w 3102633"/>
              <a:gd name="connsiteY13" fmla="*/ 4824536 h 4824536"/>
              <a:gd name="connsiteX14" fmla="*/ 0 w 3102633"/>
              <a:gd name="connsiteY14" fmla="*/ 4824536 h 4824536"/>
              <a:gd name="connsiteX15" fmla="*/ 0 w 3102633"/>
              <a:gd name="connsiteY15" fmla="*/ 4020447 h 4824536"/>
              <a:gd name="connsiteX16" fmla="*/ 0 w 3102633"/>
              <a:gd name="connsiteY16" fmla="*/ 2814313 h 4824536"/>
              <a:gd name="connsiteX17" fmla="*/ 0 w 3102633"/>
              <a:gd name="connsiteY17" fmla="*/ 2814313 h 4824536"/>
              <a:gd name="connsiteX18" fmla="*/ 0 w 3102633"/>
              <a:gd name="connsiteY18" fmla="*/ 0 h 4824536"/>
              <a:gd name="connsiteX0" fmla="*/ 0 w 3108595"/>
              <a:gd name="connsiteY0" fmla="*/ 0 h 4824536"/>
              <a:gd name="connsiteX1" fmla="*/ 468052 w 3108595"/>
              <a:gd name="connsiteY1" fmla="*/ 0 h 4824536"/>
              <a:gd name="connsiteX2" fmla="*/ 468052 w 3108595"/>
              <a:gd name="connsiteY2" fmla="*/ 0 h 4824536"/>
              <a:gd name="connsiteX3" fmla="*/ 1170130 w 3108595"/>
              <a:gd name="connsiteY3" fmla="*/ 0 h 4824536"/>
              <a:gd name="connsiteX4" fmla="*/ 2808312 w 3108595"/>
              <a:gd name="connsiteY4" fmla="*/ 0 h 4824536"/>
              <a:gd name="connsiteX5" fmla="*/ 2808312 w 3108595"/>
              <a:gd name="connsiteY5" fmla="*/ 1296144 h 4824536"/>
              <a:gd name="connsiteX6" fmla="*/ 3096344 w 3108595"/>
              <a:gd name="connsiteY6" fmla="*/ 1656184 h 4824536"/>
              <a:gd name="connsiteX7" fmla="*/ 2795035 w 3108595"/>
              <a:gd name="connsiteY7" fmla="*/ 2014621 h 4824536"/>
              <a:gd name="connsiteX8" fmla="*/ 2808312 w 3108595"/>
              <a:gd name="connsiteY8" fmla="*/ 2814313 h 4824536"/>
              <a:gd name="connsiteX9" fmla="*/ 2808312 w 3108595"/>
              <a:gd name="connsiteY9" fmla="*/ 2814313 h 4824536"/>
              <a:gd name="connsiteX10" fmla="*/ 2808312 w 3108595"/>
              <a:gd name="connsiteY10" fmla="*/ 4020447 h 4824536"/>
              <a:gd name="connsiteX11" fmla="*/ 2808312 w 3108595"/>
              <a:gd name="connsiteY11" fmla="*/ 4824536 h 4824536"/>
              <a:gd name="connsiteX12" fmla="*/ 1170130 w 3108595"/>
              <a:gd name="connsiteY12" fmla="*/ 4824536 h 4824536"/>
              <a:gd name="connsiteX13" fmla="*/ 468052 w 3108595"/>
              <a:gd name="connsiteY13" fmla="*/ 4824536 h 4824536"/>
              <a:gd name="connsiteX14" fmla="*/ 0 w 3108595"/>
              <a:gd name="connsiteY14" fmla="*/ 4824536 h 4824536"/>
              <a:gd name="connsiteX15" fmla="*/ 0 w 3108595"/>
              <a:gd name="connsiteY15" fmla="*/ 4020447 h 4824536"/>
              <a:gd name="connsiteX16" fmla="*/ 0 w 3108595"/>
              <a:gd name="connsiteY16" fmla="*/ 2814313 h 4824536"/>
              <a:gd name="connsiteX17" fmla="*/ 0 w 3108595"/>
              <a:gd name="connsiteY17" fmla="*/ 2814313 h 4824536"/>
              <a:gd name="connsiteX18" fmla="*/ 0 w 3108595"/>
              <a:gd name="connsiteY18" fmla="*/ 0 h 482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08595" h="4824536">
                <a:moveTo>
                  <a:pt x="0" y="0"/>
                </a:moveTo>
                <a:lnTo>
                  <a:pt x="468052" y="0"/>
                </a:lnTo>
                <a:lnTo>
                  <a:pt x="468052" y="0"/>
                </a:lnTo>
                <a:lnTo>
                  <a:pt x="1170130" y="0"/>
                </a:lnTo>
                <a:lnTo>
                  <a:pt x="2808312" y="0"/>
                </a:lnTo>
                <a:cubicBezTo>
                  <a:pt x="2806325" y="432577"/>
                  <a:pt x="2810299" y="863567"/>
                  <a:pt x="2808312" y="1296144"/>
                </a:cubicBezTo>
                <a:cubicBezTo>
                  <a:pt x="3108595" y="1645392"/>
                  <a:pt x="2723102" y="1161331"/>
                  <a:pt x="3096344" y="1656184"/>
                </a:cubicBezTo>
                <a:cubicBezTo>
                  <a:pt x="2771871" y="2033978"/>
                  <a:pt x="2968752" y="1794619"/>
                  <a:pt x="2795035" y="2014621"/>
                </a:cubicBezTo>
                <a:cubicBezTo>
                  <a:pt x="2827707" y="2970252"/>
                  <a:pt x="2806099" y="2681031"/>
                  <a:pt x="2808312" y="2814313"/>
                </a:cubicBezTo>
                <a:lnTo>
                  <a:pt x="2808312" y="2814313"/>
                </a:lnTo>
                <a:lnTo>
                  <a:pt x="2808312" y="4020447"/>
                </a:lnTo>
                <a:lnTo>
                  <a:pt x="2808312" y="4824536"/>
                </a:lnTo>
                <a:lnTo>
                  <a:pt x="1170130" y="4824536"/>
                </a:lnTo>
                <a:lnTo>
                  <a:pt x="468052" y="4824536"/>
                </a:lnTo>
                <a:lnTo>
                  <a:pt x="0" y="4824536"/>
                </a:lnTo>
                <a:lnTo>
                  <a:pt x="0" y="4020447"/>
                </a:lnTo>
                <a:lnTo>
                  <a:pt x="0" y="2814313"/>
                </a:lnTo>
                <a:lnTo>
                  <a:pt x="0" y="2814313"/>
                </a:lnTo>
                <a:lnTo>
                  <a:pt x="0" y="0"/>
                </a:lnTo>
                <a:close/>
              </a:path>
            </a:pathLst>
          </a:custGeom>
          <a:solidFill>
            <a:srgbClr val="F8971D">
              <a:alpha val="63137"/>
            </a:srgbClr>
          </a:solidFill>
        </p:spPr>
        <p:txBody>
          <a:bodyPr lIns="457200" tIns="914400">
            <a:normAutofit/>
          </a:bodyPr>
          <a:lstStyle>
            <a:lvl1pPr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827236" y="3933056"/>
            <a:ext cx="2160588" cy="1656183"/>
          </a:xfr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97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Overla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56700" cy="6858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en-US" dirty="0" smtClean="0"/>
              <a:t>Click icon to insert background picture</a:t>
            </a:r>
          </a:p>
          <a:p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652120" y="836712"/>
            <a:ext cx="3096342" cy="4824536"/>
          </a:xfrm>
          <a:custGeom>
            <a:avLst/>
            <a:gdLst>
              <a:gd name="connsiteX0" fmla="*/ 0 w 2376487"/>
              <a:gd name="connsiteY0" fmla="*/ 0 h 1800200"/>
              <a:gd name="connsiteX1" fmla="*/ 396081 w 2376487"/>
              <a:gd name="connsiteY1" fmla="*/ 0 h 1800200"/>
              <a:gd name="connsiteX2" fmla="*/ 396081 w 2376487"/>
              <a:gd name="connsiteY2" fmla="*/ 0 h 1800200"/>
              <a:gd name="connsiteX3" fmla="*/ 990203 w 2376487"/>
              <a:gd name="connsiteY3" fmla="*/ 0 h 1800200"/>
              <a:gd name="connsiteX4" fmla="*/ 2376487 w 2376487"/>
              <a:gd name="connsiteY4" fmla="*/ 0 h 1800200"/>
              <a:gd name="connsiteX5" fmla="*/ 2376487 w 2376487"/>
              <a:gd name="connsiteY5" fmla="*/ 1050117 h 1800200"/>
              <a:gd name="connsiteX6" fmla="*/ 2376487 w 2376487"/>
              <a:gd name="connsiteY6" fmla="*/ 1050117 h 1800200"/>
              <a:gd name="connsiteX7" fmla="*/ 2376487 w 2376487"/>
              <a:gd name="connsiteY7" fmla="*/ 1500167 h 1800200"/>
              <a:gd name="connsiteX8" fmla="*/ 2376487 w 2376487"/>
              <a:gd name="connsiteY8" fmla="*/ 1800200 h 1800200"/>
              <a:gd name="connsiteX9" fmla="*/ 990203 w 2376487"/>
              <a:gd name="connsiteY9" fmla="*/ 1800200 h 1800200"/>
              <a:gd name="connsiteX10" fmla="*/ 693150 w 2376487"/>
              <a:gd name="connsiteY10" fmla="*/ 2025225 h 1800200"/>
              <a:gd name="connsiteX11" fmla="*/ 396081 w 2376487"/>
              <a:gd name="connsiteY11" fmla="*/ 1800200 h 1800200"/>
              <a:gd name="connsiteX12" fmla="*/ 0 w 2376487"/>
              <a:gd name="connsiteY12" fmla="*/ 1800200 h 1800200"/>
              <a:gd name="connsiteX13" fmla="*/ 0 w 2376487"/>
              <a:gd name="connsiteY13" fmla="*/ 1500167 h 1800200"/>
              <a:gd name="connsiteX14" fmla="*/ 0 w 2376487"/>
              <a:gd name="connsiteY14" fmla="*/ 1050117 h 1800200"/>
              <a:gd name="connsiteX15" fmla="*/ 0 w 2376487"/>
              <a:gd name="connsiteY15" fmla="*/ 1050117 h 1800200"/>
              <a:gd name="connsiteX16" fmla="*/ 0 w 2376487"/>
              <a:gd name="connsiteY16" fmla="*/ 0 h 1800200"/>
              <a:gd name="connsiteX0" fmla="*/ 0 w 2376487"/>
              <a:gd name="connsiteY0" fmla="*/ 0 h 1800200"/>
              <a:gd name="connsiteX1" fmla="*/ 396081 w 2376487"/>
              <a:gd name="connsiteY1" fmla="*/ 0 h 1800200"/>
              <a:gd name="connsiteX2" fmla="*/ 396081 w 2376487"/>
              <a:gd name="connsiteY2" fmla="*/ 0 h 1800200"/>
              <a:gd name="connsiteX3" fmla="*/ 990203 w 2376487"/>
              <a:gd name="connsiteY3" fmla="*/ 0 h 1800200"/>
              <a:gd name="connsiteX4" fmla="*/ 2376487 w 2376487"/>
              <a:gd name="connsiteY4" fmla="*/ 0 h 1800200"/>
              <a:gd name="connsiteX5" fmla="*/ 2376487 w 2376487"/>
              <a:gd name="connsiteY5" fmla="*/ 1050117 h 1800200"/>
              <a:gd name="connsiteX6" fmla="*/ 2376487 w 2376487"/>
              <a:gd name="connsiteY6" fmla="*/ 1050117 h 1800200"/>
              <a:gd name="connsiteX7" fmla="*/ 2376487 w 2376487"/>
              <a:gd name="connsiteY7" fmla="*/ 1500167 h 1800200"/>
              <a:gd name="connsiteX8" fmla="*/ 2376487 w 2376487"/>
              <a:gd name="connsiteY8" fmla="*/ 1800200 h 1800200"/>
              <a:gd name="connsiteX9" fmla="*/ 990203 w 2376487"/>
              <a:gd name="connsiteY9" fmla="*/ 1800200 h 1800200"/>
              <a:gd name="connsiteX10" fmla="*/ 396081 w 2376487"/>
              <a:gd name="connsiteY10" fmla="*/ 1800200 h 1800200"/>
              <a:gd name="connsiteX11" fmla="*/ 0 w 2376487"/>
              <a:gd name="connsiteY11" fmla="*/ 1800200 h 1800200"/>
              <a:gd name="connsiteX12" fmla="*/ 0 w 2376487"/>
              <a:gd name="connsiteY12" fmla="*/ 1500167 h 1800200"/>
              <a:gd name="connsiteX13" fmla="*/ 0 w 2376487"/>
              <a:gd name="connsiteY13" fmla="*/ 1050117 h 1800200"/>
              <a:gd name="connsiteX14" fmla="*/ 0 w 2376487"/>
              <a:gd name="connsiteY14" fmla="*/ 1050117 h 1800200"/>
              <a:gd name="connsiteX15" fmla="*/ 0 w 2376487"/>
              <a:gd name="connsiteY15" fmla="*/ 0 h 1800200"/>
              <a:gd name="connsiteX0" fmla="*/ 8690 w 2385177"/>
              <a:gd name="connsiteY0" fmla="*/ 0 h 1800200"/>
              <a:gd name="connsiteX1" fmla="*/ 404771 w 2385177"/>
              <a:gd name="connsiteY1" fmla="*/ 0 h 1800200"/>
              <a:gd name="connsiteX2" fmla="*/ 404771 w 2385177"/>
              <a:gd name="connsiteY2" fmla="*/ 0 h 1800200"/>
              <a:gd name="connsiteX3" fmla="*/ 998893 w 2385177"/>
              <a:gd name="connsiteY3" fmla="*/ 0 h 1800200"/>
              <a:gd name="connsiteX4" fmla="*/ 2385177 w 2385177"/>
              <a:gd name="connsiteY4" fmla="*/ 0 h 1800200"/>
              <a:gd name="connsiteX5" fmla="*/ 2385177 w 2385177"/>
              <a:gd name="connsiteY5" fmla="*/ 1050117 h 1800200"/>
              <a:gd name="connsiteX6" fmla="*/ 2385177 w 2385177"/>
              <a:gd name="connsiteY6" fmla="*/ 1050117 h 1800200"/>
              <a:gd name="connsiteX7" fmla="*/ 2385177 w 2385177"/>
              <a:gd name="connsiteY7" fmla="*/ 1500167 h 1800200"/>
              <a:gd name="connsiteX8" fmla="*/ 2385177 w 2385177"/>
              <a:gd name="connsiteY8" fmla="*/ 1800200 h 1800200"/>
              <a:gd name="connsiteX9" fmla="*/ 998893 w 2385177"/>
              <a:gd name="connsiteY9" fmla="*/ 1800200 h 1800200"/>
              <a:gd name="connsiteX10" fmla="*/ 404771 w 2385177"/>
              <a:gd name="connsiteY10" fmla="*/ 1800200 h 1800200"/>
              <a:gd name="connsiteX11" fmla="*/ 8690 w 2385177"/>
              <a:gd name="connsiteY11" fmla="*/ 1800200 h 1800200"/>
              <a:gd name="connsiteX12" fmla="*/ 8690 w 2385177"/>
              <a:gd name="connsiteY12" fmla="*/ 1500167 h 1800200"/>
              <a:gd name="connsiteX13" fmla="*/ 8690 w 2385177"/>
              <a:gd name="connsiteY13" fmla="*/ 1050117 h 1800200"/>
              <a:gd name="connsiteX14" fmla="*/ 8690 w 2385177"/>
              <a:gd name="connsiteY14" fmla="*/ 1050117 h 1800200"/>
              <a:gd name="connsiteX15" fmla="*/ 0 w 2385177"/>
              <a:gd name="connsiteY15" fmla="*/ 481072 h 1800200"/>
              <a:gd name="connsiteX16" fmla="*/ 8690 w 2385177"/>
              <a:gd name="connsiteY16" fmla="*/ 0 h 1800200"/>
              <a:gd name="connsiteX0" fmla="*/ 16750 w 2393237"/>
              <a:gd name="connsiteY0" fmla="*/ 0 h 1800200"/>
              <a:gd name="connsiteX1" fmla="*/ 412831 w 2393237"/>
              <a:gd name="connsiteY1" fmla="*/ 0 h 1800200"/>
              <a:gd name="connsiteX2" fmla="*/ 412831 w 2393237"/>
              <a:gd name="connsiteY2" fmla="*/ 0 h 1800200"/>
              <a:gd name="connsiteX3" fmla="*/ 1006953 w 2393237"/>
              <a:gd name="connsiteY3" fmla="*/ 0 h 1800200"/>
              <a:gd name="connsiteX4" fmla="*/ 2393237 w 2393237"/>
              <a:gd name="connsiteY4" fmla="*/ 0 h 1800200"/>
              <a:gd name="connsiteX5" fmla="*/ 2393237 w 2393237"/>
              <a:gd name="connsiteY5" fmla="*/ 1050117 h 1800200"/>
              <a:gd name="connsiteX6" fmla="*/ 2393237 w 2393237"/>
              <a:gd name="connsiteY6" fmla="*/ 1050117 h 1800200"/>
              <a:gd name="connsiteX7" fmla="*/ 2393237 w 2393237"/>
              <a:gd name="connsiteY7" fmla="*/ 1500167 h 1800200"/>
              <a:gd name="connsiteX8" fmla="*/ 2393237 w 2393237"/>
              <a:gd name="connsiteY8" fmla="*/ 1800200 h 1800200"/>
              <a:gd name="connsiteX9" fmla="*/ 1006953 w 2393237"/>
              <a:gd name="connsiteY9" fmla="*/ 1800200 h 1800200"/>
              <a:gd name="connsiteX10" fmla="*/ 412831 w 2393237"/>
              <a:gd name="connsiteY10" fmla="*/ 1800200 h 1800200"/>
              <a:gd name="connsiteX11" fmla="*/ 16750 w 2393237"/>
              <a:gd name="connsiteY11" fmla="*/ 1800200 h 1800200"/>
              <a:gd name="connsiteX12" fmla="*/ 16750 w 2393237"/>
              <a:gd name="connsiteY12" fmla="*/ 1500167 h 1800200"/>
              <a:gd name="connsiteX13" fmla="*/ 16750 w 2393237"/>
              <a:gd name="connsiteY13" fmla="*/ 1050117 h 1800200"/>
              <a:gd name="connsiteX14" fmla="*/ 16750 w 2393237"/>
              <a:gd name="connsiteY14" fmla="*/ 1050117 h 1800200"/>
              <a:gd name="connsiteX15" fmla="*/ 0 w 2393237"/>
              <a:gd name="connsiteY15" fmla="*/ 733413 h 1800200"/>
              <a:gd name="connsiteX16" fmla="*/ 8060 w 2393237"/>
              <a:gd name="connsiteY16" fmla="*/ 481072 h 1800200"/>
              <a:gd name="connsiteX17" fmla="*/ 16750 w 2393237"/>
              <a:gd name="connsiteY17" fmla="*/ 0 h 1800200"/>
              <a:gd name="connsiteX0" fmla="*/ 16750 w 2393237"/>
              <a:gd name="connsiteY0" fmla="*/ 0 h 1800200"/>
              <a:gd name="connsiteX1" fmla="*/ 412831 w 2393237"/>
              <a:gd name="connsiteY1" fmla="*/ 0 h 1800200"/>
              <a:gd name="connsiteX2" fmla="*/ 412831 w 2393237"/>
              <a:gd name="connsiteY2" fmla="*/ 0 h 1800200"/>
              <a:gd name="connsiteX3" fmla="*/ 1006953 w 2393237"/>
              <a:gd name="connsiteY3" fmla="*/ 0 h 1800200"/>
              <a:gd name="connsiteX4" fmla="*/ 2393237 w 2393237"/>
              <a:gd name="connsiteY4" fmla="*/ 0 h 1800200"/>
              <a:gd name="connsiteX5" fmla="*/ 2393237 w 2393237"/>
              <a:gd name="connsiteY5" fmla="*/ 1050117 h 1800200"/>
              <a:gd name="connsiteX6" fmla="*/ 2393237 w 2393237"/>
              <a:gd name="connsiteY6" fmla="*/ 1050117 h 1800200"/>
              <a:gd name="connsiteX7" fmla="*/ 2393237 w 2393237"/>
              <a:gd name="connsiteY7" fmla="*/ 1500167 h 1800200"/>
              <a:gd name="connsiteX8" fmla="*/ 2393237 w 2393237"/>
              <a:gd name="connsiteY8" fmla="*/ 1800200 h 1800200"/>
              <a:gd name="connsiteX9" fmla="*/ 1006953 w 2393237"/>
              <a:gd name="connsiteY9" fmla="*/ 1800200 h 1800200"/>
              <a:gd name="connsiteX10" fmla="*/ 412831 w 2393237"/>
              <a:gd name="connsiteY10" fmla="*/ 1800200 h 1800200"/>
              <a:gd name="connsiteX11" fmla="*/ 16750 w 2393237"/>
              <a:gd name="connsiteY11" fmla="*/ 1800200 h 1800200"/>
              <a:gd name="connsiteX12" fmla="*/ 16750 w 2393237"/>
              <a:gd name="connsiteY12" fmla="*/ 1500167 h 1800200"/>
              <a:gd name="connsiteX13" fmla="*/ 16750 w 2393237"/>
              <a:gd name="connsiteY13" fmla="*/ 1050117 h 1800200"/>
              <a:gd name="connsiteX14" fmla="*/ 16750 w 2393237"/>
              <a:gd name="connsiteY14" fmla="*/ 1050117 h 1800200"/>
              <a:gd name="connsiteX15" fmla="*/ 0 w 2393237"/>
              <a:gd name="connsiteY15" fmla="*/ 733413 h 1800200"/>
              <a:gd name="connsiteX16" fmla="*/ 1 w 2393237"/>
              <a:gd name="connsiteY16" fmla="*/ 619682 h 1800200"/>
              <a:gd name="connsiteX17" fmla="*/ 8060 w 2393237"/>
              <a:gd name="connsiteY17" fmla="*/ 481072 h 1800200"/>
              <a:gd name="connsiteX18" fmla="*/ 16750 w 2393237"/>
              <a:gd name="connsiteY18" fmla="*/ 0 h 1800200"/>
              <a:gd name="connsiteX0" fmla="*/ 16750 w 2393237"/>
              <a:gd name="connsiteY0" fmla="*/ 0 h 1800200"/>
              <a:gd name="connsiteX1" fmla="*/ 412831 w 2393237"/>
              <a:gd name="connsiteY1" fmla="*/ 0 h 1800200"/>
              <a:gd name="connsiteX2" fmla="*/ 412831 w 2393237"/>
              <a:gd name="connsiteY2" fmla="*/ 0 h 1800200"/>
              <a:gd name="connsiteX3" fmla="*/ 1006953 w 2393237"/>
              <a:gd name="connsiteY3" fmla="*/ 0 h 1800200"/>
              <a:gd name="connsiteX4" fmla="*/ 2393237 w 2393237"/>
              <a:gd name="connsiteY4" fmla="*/ 0 h 1800200"/>
              <a:gd name="connsiteX5" fmla="*/ 2393237 w 2393237"/>
              <a:gd name="connsiteY5" fmla="*/ 1050117 h 1800200"/>
              <a:gd name="connsiteX6" fmla="*/ 2393237 w 2393237"/>
              <a:gd name="connsiteY6" fmla="*/ 1050117 h 1800200"/>
              <a:gd name="connsiteX7" fmla="*/ 2393237 w 2393237"/>
              <a:gd name="connsiteY7" fmla="*/ 1500167 h 1800200"/>
              <a:gd name="connsiteX8" fmla="*/ 2393237 w 2393237"/>
              <a:gd name="connsiteY8" fmla="*/ 1800200 h 1800200"/>
              <a:gd name="connsiteX9" fmla="*/ 1006953 w 2393237"/>
              <a:gd name="connsiteY9" fmla="*/ 1800200 h 1800200"/>
              <a:gd name="connsiteX10" fmla="*/ 412831 w 2393237"/>
              <a:gd name="connsiteY10" fmla="*/ 1800200 h 1800200"/>
              <a:gd name="connsiteX11" fmla="*/ 16750 w 2393237"/>
              <a:gd name="connsiteY11" fmla="*/ 1800200 h 1800200"/>
              <a:gd name="connsiteX12" fmla="*/ 16750 w 2393237"/>
              <a:gd name="connsiteY12" fmla="*/ 1500167 h 1800200"/>
              <a:gd name="connsiteX13" fmla="*/ 16750 w 2393237"/>
              <a:gd name="connsiteY13" fmla="*/ 1050117 h 1800200"/>
              <a:gd name="connsiteX14" fmla="*/ 16750 w 2393237"/>
              <a:gd name="connsiteY14" fmla="*/ 1050117 h 1800200"/>
              <a:gd name="connsiteX15" fmla="*/ 0 w 2393237"/>
              <a:gd name="connsiteY15" fmla="*/ 733413 h 1800200"/>
              <a:gd name="connsiteX16" fmla="*/ 1 w 2393237"/>
              <a:gd name="connsiteY16" fmla="*/ 619682 h 1800200"/>
              <a:gd name="connsiteX17" fmla="*/ 8060 w 2393237"/>
              <a:gd name="connsiteY17" fmla="*/ 481072 h 1800200"/>
              <a:gd name="connsiteX18" fmla="*/ 16750 w 2393237"/>
              <a:gd name="connsiteY18" fmla="*/ 0 h 1800200"/>
              <a:gd name="connsiteX0" fmla="*/ 16750 w 2393237"/>
              <a:gd name="connsiteY0" fmla="*/ 0 h 1800200"/>
              <a:gd name="connsiteX1" fmla="*/ 412831 w 2393237"/>
              <a:gd name="connsiteY1" fmla="*/ 0 h 1800200"/>
              <a:gd name="connsiteX2" fmla="*/ 412831 w 2393237"/>
              <a:gd name="connsiteY2" fmla="*/ 0 h 1800200"/>
              <a:gd name="connsiteX3" fmla="*/ 1006953 w 2393237"/>
              <a:gd name="connsiteY3" fmla="*/ 0 h 1800200"/>
              <a:gd name="connsiteX4" fmla="*/ 2393237 w 2393237"/>
              <a:gd name="connsiteY4" fmla="*/ 0 h 1800200"/>
              <a:gd name="connsiteX5" fmla="*/ 2393237 w 2393237"/>
              <a:gd name="connsiteY5" fmla="*/ 1050117 h 1800200"/>
              <a:gd name="connsiteX6" fmla="*/ 2393237 w 2393237"/>
              <a:gd name="connsiteY6" fmla="*/ 1050117 h 1800200"/>
              <a:gd name="connsiteX7" fmla="*/ 2393237 w 2393237"/>
              <a:gd name="connsiteY7" fmla="*/ 1500167 h 1800200"/>
              <a:gd name="connsiteX8" fmla="*/ 2393237 w 2393237"/>
              <a:gd name="connsiteY8" fmla="*/ 1800200 h 1800200"/>
              <a:gd name="connsiteX9" fmla="*/ 1006953 w 2393237"/>
              <a:gd name="connsiteY9" fmla="*/ 1800200 h 1800200"/>
              <a:gd name="connsiteX10" fmla="*/ 412831 w 2393237"/>
              <a:gd name="connsiteY10" fmla="*/ 1800200 h 1800200"/>
              <a:gd name="connsiteX11" fmla="*/ 16750 w 2393237"/>
              <a:gd name="connsiteY11" fmla="*/ 1800200 h 1800200"/>
              <a:gd name="connsiteX12" fmla="*/ 16750 w 2393237"/>
              <a:gd name="connsiteY12" fmla="*/ 1500167 h 1800200"/>
              <a:gd name="connsiteX13" fmla="*/ 16750 w 2393237"/>
              <a:gd name="connsiteY13" fmla="*/ 1050117 h 1800200"/>
              <a:gd name="connsiteX14" fmla="*/ 16750 w 2393237"/>
              <a:gd name="connsiteY14" fmla="*/ 1050117 h 1800200"/>
              <a:gd name="connsiteX15" fmla="*/ 0 w 2393237"/>
              <a:gd name="connsiteY15" fmla="*/ 733413 h 1800200"/>
              <a:gd name="connsiteX16" fmla="*/ 1 w 2393237"/>
              <a:gd name="connsiteY16" fmla="*/ 619682 h 1800200"/>
              <a:gd name="connsiteX17" fmla="*/ 8060 w 2393237"/>
              <a:gd name="connsiteY17" fmla="*/ 481072 h 1800200"/>
              <a:gd name="connsiteX18" fmla="*/ 16750 w 2393237"/>
              <a:gd name="connsiteY18" fmla="*/ 0 h 1800200"/>
              <a:gd name="connsiteX0" fmla="*/ 243741 w 2620228"/>
              <a:gd name="connsiteY0" fmla="*/ 0 h 1800200"/>
              <a:gd name="connsiteX1" fmla="*/ 639822 w 2620228"/>
              <a:gd name="connsiteY1" fmla="*/ 0 h 1800200"/>
              <a:gd name="connsiteX2" fmla="*/ 639822 w 2620228"/>
              <a:gd name="connsiteY2" fmla="*/ 0 h 1800200"/>
              <a:gd name="connsiteX3" fmla="*/ 1233944 w 2620228"/>
              <a:gd name="connsiteY3" fmla="*/ 0 h 1800200"/>
              <a:gd name="connsiteX4" fmla="*/ 2620228 w 2620228"/>
              <a:gd name="connsiteY4" fmla="*/ 0 h 1800200"/>
              <a:gd name="connsiteX5" fmla="*/ 2620228 w 2620228"/>
              <a:gd name="connsiteY5" fmla="*/ 1050117 h 1800200"/>
              <a:gd name="connsiteX6" fmla="*/ 2620228 w 2620228"/>
              <a:gd name="connsiteY6" fmla="*/ 1050117 h 1800200"/>
              <a:gd name="connsiteX7" fmla="*/ 2620228 w 2620228"/>
              <a:gd name="connsiteY7" fmla="*/ 1500167 h 1800200"/>
              <a:gd name="connsiteX8" fmla="*/ 2620228 w 2620228"/>
              <a:gd name="connsiteY8" fmla="*/ 1800200 h 1800200"/>
              <a:gd name="connsiteX9" fmla="*/ 1233944 w 2620228"/>
              <a:gd name="connsiteY9" fmla="*/ 1800200 h 1800200"/>
              <a:gd name="connsiteX10" fmla="*/ 639822 w 2620228"/>
              <a:gd name="connsiteY10" fmla="*/ 1800200 h 1800200"/>
              <a:gd name="connsiteX11" fmla="*/ 243741 w 2620228"/>
              <a:gd name="connsiteY11" fmla="*/ 1800200 h 1800200"/>
              <a:gd name="connsiteX12" fmla="*/ 243741 w 2620228"/>
              <a:gd name="connsiteY12" fmla="*/ 1500167 h 1800200"/>
              <a:gd name="connsiteX13" fmla="*/ 243741 w 2620228"/>
              <a:gd name="connsiteY13" fmla="*/ 1050117 h 1800200"/>
              <a:gd name="connsiteX14" fmla="*/ 243741 w 2620228"/>
              <a:gd name="connsiteY14" fmla="*/ 1050117 h 1800200"/>
              <a:gd name="connsiteX15" fmla="*/ 226991 w 2620228"/>
              <a:gd name="connsiteY15" fmla="*/ 733413 h 1800200"/>
              <a:gd name="connsiteX16" fmla="*/ 0 w 2620228"/>
              <a:gd name="connsiteY16" fmla="*/ 617979 h 1800200"/>
              <a:gd name="connsiteX17" fmla="*/ 235051 w 2620228"/>
              <a:gd name="connsiteY17" fmla="*/ 481072 h 1800200"/>
              <a:gd name="connsiteX18" fmla="*/ 243741 w 2620228"/>
              <a:gd name="connsiteY18" fmla="*/ 0 h 1800200"/>
              <a:gd name="connsiteX0" fmla="*/ 243741 w 2620228"/>
              <a:gd name="connsiteY0" fmla="*/ 0 h 1800200"/>
              <a:gd name="connsiteX1" fmla="*/ 639822 w 2620228"/>
              <a:gd name="connsiteY1" fmla="*/ 0 h 1800200"/>
              <a:gd name="connsiteX2" fmla="*/ 639822 w 2620228"/>
              <a:gd name="connsiteY2" fmla="*/ 0 h 1800200"/>
              <a:gd name="connsiteX3" fmla="*/ 1233944 w 2620228"/>
              <a:gd name="connsiteY3" fmla="*/ 0 h 1800200"/>
              <a:gd name="connsiteX4" fmla="*/ 2620228 w 2620228"/>
              <a:gd name="connsiteY4" fmla="*/ 0 h 1800200"/>
              <a:gd name="connsiteX5" fmla="*/ 2620228 w 2620228"/>
              <a:gd name="connsiteY5" fmla="*/ 1050117 h 1800200"/>
              <a:gd name="connsiteX6" fmla="*/ 2620228 w 2620228"/>
              <a:gd name="connsiteY6" fmla="*/ 1050117 h 1800200"/>
              <a:gd name="connsiteX7" fmla="*/ 2620228 w 2620228"/>
              <a:gd name="connsiteY7" fmla="*/ 1500167 h 1800200"/>
              <a:gd name="connsiteX8" fmla="*/ 2620228 w 2620228"/>
              <a:gd name="connsiteY8" fmla="*/ 1800200 h 1800200"/>
              <a:gd name="connsiteX9" fmla="*/ 1233944 w 2620228"/>
              <a:gd name="connsiteY9" fmla="*/ 1800200 h 1800200"/>
              <a:gd name="connsiteX10" fmla="*/ 639822 w 2620228"/>
              <a:gd name="connsiteY10" fmla="*/ 1800200 h 1800200"/>
              <a:gd name="connsiteX11" fmla="*/ 243741 w 2620228"/>
              <a:gd name="connsiteY11" fmla="*/ 1800200 h 1800200"/>
              <a:gd name="connsiteX12" fmla="*/ 243741 w 2620228"/>
              <a:gd name="connsiteY12" fmla="*/ 1500167 h 1800200"/>
              <a:gd name="connsiteX13" fmla="*/ 243741 w 2620228"/>
              <a:gd name="connsiteY13" fmla="*/ 1050117 h 1800200"/>
              <a:gd name="connsiteX14" fmla="*/ 243741 w 2620228"/>
              <a:gd name="connsiteY14" fmla="*/ 1050117 h 1800200"/>
              <a:gd name="connsiteX15" fmla="*/ 226991 w 2620228"/>
              <a:gd name="connsiteY15" fmla="*/ 733413 h 1800200"/>
              <a:gd name="connsiteX16" fmla="*/ 0 w 2620228"/>
              <a:gd name="connsiteY16" fmla="*/ 617979 h 1800200"/>
              <a:gd name="connsiteX17" fmla="*/ 235051 w 2620228"/>
              <a:gd name="connsiteY17" fmla="*/ 481072 h 1800200"/>
              <a:gd name="connsiteX18" fmla="*/ 243741 w 2620228"/>
              <a:gd name="connsiteY18" fmla="*/ 0 h 1800200"/>
              <a:gd name="connsiteX0" fmla="*/ 243741 w 2620228"/>
              <a:gd name="connsiteY0" fmla="*/ 0 h 1800200"/>
              <a:gd name="connsiteX1" fmla="*/ 639822 w 2620228"/>
              <a:gd name="connsiteY1" fmla="*/ 0 h 1800200"/>
              <a:gd name="connsiteX2" fmla="*/ 639822 w 2620228"/>
              <a:gd name="connsiteY2" fmla="*/ 0 h 1800200"/>
              <a:gd name="connsiteX3" fmla="*/ 1233944 w 2620228"/>
              <a:gd name="connsiteY3" fmla="*/ 0 h 1800200"/>
              <a:gd name="connsiteX4" fmla="*/ 2620228 w 2620228"/>
              <a:gd name="connsiteY4" fmla="*/ 0 h 1800200"/>
              <a:gd name="connsiteX5" fmla="*/ 2620228 w 2620228"/>
              <a:gd name="connsiteY5" fmla="*/ 1050117 h 1800200"/>
              <a:gd name="connsiteX6" fmla="*/ 2620228 w 2620228"/>
              <a:gd name="connsiteY6" fmla="*/ 1050117 h 1800200"/>
              <a:gd name="connsiteX7" fmla="*/ 2620228 w 2620228"/>
              <a:gd name="connsiteY7" fmla="*/ 1500167 h 1800200"/>
              <a:gd name="connsiteX8" fmla="*/ 2620228 w 2620228"/>
              <a:gd name="connsiteY8" fmla="*/ 1800200 h 1800200"/>
              <a:gd name="connsiteX9" fmla="*/ 1233944 w 2620228"/>
              <a:gd name="connsiteY9" fmla="*/ 1800200 h 1800200"/>
              <a:gd name="connsiteX10" fmla="*/ 639822 w 2620228"/>
              <a:gd name="connsiteY10" fmla="*/ 1800200 h 1800200"/>
              <a:gd name="connsiteX11" fmla="*/ 243741 w 2620228"/>
              <a:gd name="connsiteY11" fmla="*/ 1800200 h 1800200"/>
              <a:gd name="connsiteX12" fmla="*/ 243741 w 2620228"/>
              <a:gd name="connsiteY12" fmla="*/ 1500167 h 1800200"/>
              <a:gd name="connsiteX13" fmla="*/ 243741 w 2620228"/>
              <a:gd name="connsiteY13" fmla="*/ 1050117 h 1800200"/>
              <a:gd name="connsiteX14" fmla="*/ 243741 w 2620228"/>
              <a:gd name="connsiteY14" fmla="*/ 1050117 h 1800200"/>
              <a:gd name="connsiteX15" fmla="*/ 226991 w 2620228"/>
              <a:gd name="connsiteY15" fmla="*/ 733413 h 1800200"/>
              <a:gd name="connsiteX16" fmla="*/ 0 w 2620228"/>
              <a:gd name="connsiteY16" fmla="*/ 617979 h 1800200"/>
              <a:gd name="connsiteX17" fmla="*/ 235051 w 2620228"/>
              <a:gd name="connsiteY17" fmla="*/ 481072 h 1800200"/>
              <a:gd name="connsiteX18" fmla="*/ 243741 w 2620228"/>
              <a:gd name="connsiteY18" fmla="*/ 0 h 1800200"/>
              <a:gd name="connsiteX0" fmla="*/ 243741 w 2620228"/>
              <a:gd name="connsiteY0" fmla="*/ 0 h 1800200"/>
              <a:gd name="connsiteX1" fmla="*/ 639822 w 2620228"/>
              <a:gd name="connsiteY1" fmla="*/ 0 h 1800200"/>
              <a:gd name="connsiteX2" fmla="*/ 639822 w 2620228"/>
              <a:gd name="connsiteY2" fmla="*/ 0 h 1800200"/>
              <a:gd name="connsiteX3" fmla="*/ 1233944 w 2620228"/>
              <a:gd name="connsiteY3" fmla="*/ 0 h 1800200"/>
              <a:gd name="connsiteX4" fmla="*/ 2620228 w 2620228"/>
              <a:gd name="connsiteY4" fmla="*/ 0 h 1800200"/>
              <a:gd name="connsiteX5" fmla="*/ 2620228 w 2620228"/>
              <a:gd name="connsiteY5" fmla="*/ 1050117 h 1800200"/>
              <a:gd name="connsiteX6" fmla="*/ 2620228 w 2620228"/>
              <a:gd name="connsiteY6" fmla="*/ 1050117 h 1800200"/>
              <a:gd name="connsiteX7" fmla="*/ 2620228 w 2620228"/>
              <a:gd name="connsiteY7" fmla="*/ 1500167 h 1800200"/>
              <a:gd name="connsiteX8" fmla="*/ 2620228 w 2620228"/>
              <a:gd name="connsiteY8" fmla="*/ 1800200 h 1800200"/>
              <a:gd name="connsiteX9" fmla="*/ 1233944 w 2620228"/>
              <a:gd name="connsiteY9" fmla="*/ 1800200 h 1800200"/>
              <a:gd name="connsiteX10" fmla="*/ 639822 w 2620228"/>
              <a:gd name="connsiteY10" fmla="*/ 1800200 h 1800200"/>
              <a:gd name="connsiteX11" fmla="*/ 243741 w 2620228"/>
              <a:gd name="connsiteY11" fmla="*/ 1800200 h 1800200"/>
              <a:gd name="connsiteX12" fmla="*/ 243741 w 2620228"/>
              <a:gd name="connsiteY12" fmla="*/ 1500167 h 1800200"/>
              <a:gd name="connsiteX13" fmla="*/ 243741 w 2620228"/>
              <a:gd name="connsiteY13" fmla="*/ 1050117 h 1800200"/>
              <a:gd name="connsiteX14" fmla="*/ 243741 w 2620228"/>
              <a:gd name="connsiteY14" fmla="*/ 1050117 h 1800200"/>
              <a:gd name="connsiteX15" fmla="*/ 226991 w 2620228"/>
              <a:gd name="connsiteY15" fmla="*/ 733413 h 1800200"/>
              <a:gd name="connsiteX16" fmla="*/ 0 w 2620228"/>
              <a:gd name="connsiteY16" fmla="*/ 617979 h 1800200"/>
              <a:gd name="connsiteX17" fmla="*/ 235051 w 2620228"/>
              <a:gd name="connsiteY17" fmla="*/ 481072 h 1800200"/>
              <a:gd name="connsiteX18" fmla="*/ 243741 w 2620228"/>
              <a:gd name="connsiteY18" fmla="*/ 0 h 1800200"/>
              <a:gd name="connsiteX0" fmla="*/ 243740 w 2620227"/>
              <a:gd name="connsiteY0" fmla="*/ 0 h 1800200"/>
              <a:gd name="connsiteX1" fmla="*/ 639821 w 2620227"/>
              <a:gd name="connsiteY1" fmla="*/ 0 h 1800200"/>
              <a:gd name="connsiteX2" fmla="*/ 639821 w 2620227"/>
              <a:gd name="connsiteY2" fmla="*/ 0 h 1800200"/>
              <a:gd name="connsiteX3" fmla="*/ 1233943 w 2620227"/>
              <a:gd name="connsiteY3" fmla="*/ 0 h 1800200"/>
              <a:gd name="connsiteX4" fmla="*/ 2620227 w 2620227"/>
              <a:gd name="connsiteY4" fmla="*/ 0 h 1800200"/>
              <a:gd name="connsiteX5" fmla="*/ 2620227 w 2620227"/>
              <a:gd name="connsiteY5" fmla="*/ 1050117 h 1800200"/>
              <a:gd name="connsiteX6" fmla="*/ 2620227 w 2620227"/>
              <a:gd name="connsiteY6" fmla="*/ 1050117 h 1800200"/>
              <a:gd name="connsiteX7" fmla="*/ 2620227 w 2620227"/>
              <a:gd name="connsiteY7" fmla="*/ 1500167 h 1800200"/>
              <a:gd name="connsiteX8" fmla="*/ 2620227 w 2620227"/>
              <a:gd name="connsiteY8" fmla="*/ 1800200 h 1800200"/>
              <a:gd name="connsiteX9" fmla="*/ 1233943 w 2620227"/>
              <a:gd name="connsiteY9" fmla="*/ 1800200 h 1800200"/>
              <a:gd name="connsiteX10" fmla="*/ 639821 w 2620227"/>
              <a:gd name="connsiteY10" fmla="*/ 1800200 h 1800200"/>
              <a:gd name="connsiteX11" fmla="*/ 243740 w 2620227"/>
              <a:gd name="connsiteY11" fmla="*/ 1800200 h 1800200"/>
              <a:gd name="connsiteX12" fmla="*/ 243740 w 2620227"/>
              <a:gd name="connsiteY12" fmla="*/ 1500167 h 1800200"/>
              <a:gd name="connsiteX13" fmla="*/ 243740 w 2620227"/>
              <a:gd name="connsiteY13" fmla="*/ 1050117 h 1800200"/>
              <a:gd name="connsiteX14" fmla="*/ 243740 w 2620227"/>
              <a:gd name="connsiteY14" fmla="*/ 1050117 h 1800200"/>
              <a:gd name="connsiteX15" fmla="*/ 226990 w 2620227"/>
              <a:gd name="connsiteY15" fmla="*/ 733413 h 1800200"/>
              <a:gd name="connsiteX16" fmla="*/ 0 w 2620227"/>
              <a:gd name="connsiteY16" fmla="*/ 591110 h 1800200"/>
              <a:gd name="connsiteX17" fmla="*/ 235050 w 2620227"/>
              <a:gd name="connsiteY17" fmla="*/ 481072 h 1800200"/>
              <a:gd name="connsiteX18" fmla="*/ 243740 w 2620227"/>
              <a:gd name="connsiteY18" fmla="*/ 0 h 1800200"/>
              <a:gd name="connsiteX0" fmla="*/ 243740 w 2620227"/>
              <a:gd name="connsiteY0" fmla="*/ 0 h 1800200"/>
              <a:gd name="connsiteX1" fmla="*/ 639821 w 2620227"/>
              <a:gd name="connsiteY1" fmla="*/ 0 h 1800200"/>
              <a:gd name="connsiteX2" fmla="*/ 639821 w 2620227"/>
              <a:gd name="connsiteY2" fmla="*/ 0 h 1800200"/>
              <a:gd name="connsiteX3" fmla="*/ 1233943 w 2620227"/>
              <a:gd name="connsiteY3" fmla="*/ 0 h 1800200"/>
              <a:gd name="connsiteX4" fmla="*/ 2620227 w 2620227"/>
              <a:gd name="connsiteY4" fmla="*/ 0 h 1800200"/>
              <a:gd name="connsiteX5" fmla="*/ 2620227 w 2620227"/>
              <a:gd name="connsiteY5" fmla="*/ 1050117 h 1800200"/>
              <a:gd name="connsiteX6" fmla="*/ 2620227 w 2620227"/>
              <a:gd name="connsiteY6" fmla="*/ 1050117 h 1800200"/>
              <a:gd name="connsiteX7" fmla="*/ 2620227 w 2620227"/>
              <a:gd name="connsiteY7" fmla="*/ 1500167 h 1800200"/>
              <a:gd name="connsiteX8" fmla="*/ 2620227 w 2620227"/>
              <a:gd name="connsiteY8" fmla="*/ 1800200 h 1800200"/>
              <a:gd name="connsiteX9" fmla="*/ 1233943 w 2620227"/>
              <a:gd name="connsiteY9" fmla="*/ 1800200 h 1800200"/>
              <a:gd name="connsiteX10" fmla="*/ 639821 w 2620227"/>
              <a:gd name="connsiteY10" fmla="*/ 1800200 h 1800200"/>
              <a:gd name="connsiteX11" fmla="*/ 243740 w 2620227"/>
              <a:gd name="connsiteY11" fmla="*/ 1800200 h 1800200"/>
              <a:gd name="connsiteX12" fmla="*/ 243740 w 2620227"/>
              <a:gd name="connsiteY12" fmla="*/ 1500167 h 1800200"/>
              <a:gd name="connsiteX13" fmla="*/ 243740 w 2620227"/>
              <a:gd name="connsiteY13" fmla="*/ 1050117 h 1800200"/>
              <a:gd name="connsiteX14" fmla="*/ 243740 w 2620227"/>
              <a:gd name="connsiteY14" fmla="*/ 1050117 h 1800200"/>
              <a:gd name="connsiteX15" fmla="*/ 226990 w 2620227"/>
              <a:gd name="connsiteY15" fmla="*/ 733413 h 1800200"/>
              <a:gd name="connsiteX16" fmla="*/ 0 w 2620227"/>
              <a:gd name="connsiteY16" fmla="*/ 591110 h 1800200"/>
              <a:gd name="connsiteX17" fmla="*/ 235050 w 2620227"/>
              <a:gd name="connsiteY17" fmla="*/ 481072 h 1800200"/>
              <a:gd name="connsiteX18" fmla="*/ 243740 w 2620227"/>
              <a:gd name="connsiteY18" fmla="*/ 0 h 1800200"/>
              <a:gd name="connsiteX0" fmla="*/ 243740 w 2620227"/>
              <a:gd name="connsiteY0" fmla="*/ 0 h 1800200"/>
              <a:gd name="connsiteX1" fmla="*/ 639821 w 2620227"/>
              <a:gd name="connsiteY1" fmla="*/ 0 h 1800200"/>
              <a:gd name="connsiteX2" fmla="*/ 639821 w 2620227"/>
              <a:gd name="connsiteY2" fmla="*/ 0 h 1800200"/>
              <a:gd name="connsiteX3" fmla="*/ 1233943 w 2620227"/>
              <a:gd name="connsiteY3" fmla="*/ 0 h 1800200"/>
              <a:gd name="connsiteX4" fmla="*/ 2620227 w 2620227"/>
              <a:gd name="connsiteY4" fmla="*/ 0 h 1800200"/>
              <a:gd name="connsiteX5" fmla="*/ 2620227 w 2620227"/>
              <a:gd name="connsiteY5" fmla="*/ 1050117 h 1800200"/>
              <a:gd name="connsiteX6" fmla="*/ 2620227 w 2620227"/>
              <a:gd name="connsiteY6" fmla="*/ 1050117 h 1800200"/>
              <a:gd name="connsiteX7" fmla="*/ 2620227 w 2620227"/>
              <a:gd name="connsiteY7" fmla="*/ 1500167 h 1800200"/>
              <a:gd name="connsiteX8" fmla="*/ 2620227 w 2620227"/>
              <a:gd name="connsiteY8" fmla="*/ 1800200 h 1800200"/>
              <a:gd name="connsiteX9" fmla="*/ 1233943 w 2620227"/>
              <a:gd name="connsiteY9" fmla="*/ 1800200 h 1800200"/>
              <a:gd name="connsiteX10" fmla="*/ 639821 w 2620227"/>
              <a:gd name="connsiteY10" fmla="*/ 1800200 h 1800200"/>
              <a:gd name="connsiteX11" fmla="*/ 243740 w 2620227"/>
              <a:gd name="connsiteY11" fmla="*/ 1800200 h 1800200"/>
              <a:gd name="connsiteX12" fmla="*/ 243740 w 2620227"/>
              <a:gd name="connsiteY12" fmla="*/ 1500167 h 1800200"/>
              <a:gd name="connsiteX13" fmla="*/ 243740 w 2620227"/>
              <a:gd name="connsiteY13" fmla="*/ 1050117 h 1800200"/>
              <a:gd name="connsiteX14" fmla="*/ 243740 w 2620227"/>
              <a:gd name="connsiteY14" fmla="*/ 1050117 h 1800200"/>
              <a:gd name="connsiteX15" fmla="*/ 226990 w 2620227"/>
              <a:gd name="connsiteY15" fmla="*/ 733413 h 1800200"/>
              <a:gd name="connsiteX16" fmla="*/ 0 w 2620227"/>
              <a:gd name="connsiteY16" fmla="*/ 591110 h 1800200"/>
              <a:gd name="connsiteX17" fmla="*/ 235050 w 2620227"/>
              <a:gd name="connsiteY17" fmla="*/ 481072 h 1800200"/>
              <a:gd name="connsiteX18" fmla="*/ 243740 w 2620227"/>
              <a:gd name="connsiteY18" fmla="*/ 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20227" h="1800200">
                <a:moveTo>
                  <a:pt x="243740" y="0"/>
                </a:moveTo>
                <a:lnTo>
                  <a:pt x="639821" y="0"/>
                </a:lnTo>
                <a:lnTo>
                  <a:pt x="639821" y="0"/>
                </a:lnTo>
                <a:lnTo>
                  <a:pt x="1233943" y="0"/>
                </a:lnTo>
                <a:lnTo>
                  <a:pt x="2620227" y="0"/>
                </a:lnTo>
                <a:lnTo>
                  <a:pt x="2620227" y="1050117"/>
                </a:lnTo>
                <a:lnTo>
                  <a:pt x="2620227" y="1050117"/>
                </a:lnTo>
                <a:lnTo>
                  <a:pt x="2620227" y="1500167"/>
                </a:lnTo>
                <a:lnTo>
                  <a:pt x="2620227" y="1800200"/>
                </a:lnTo>
                <a:lnTo>
                  <a:pt x="1233943" y="1800200"/>
                </a:lnTo>
                <a:lnTo>
                  <a:pt x="639821" y="1800200"/>
                </a:lnTo>
                <a:lnTo>
                  <a:pt x="243740" y="1800200"/>
                </a:lnTo>
                <a:lnTo>
                  <a:pt x="243740" y="1500167"/>
                </a:lnTo>
                <a:lnTo>
                  <a:pt x="243740" y="1050117"/>
                </a:lnTo>
                <a:lnTo>
                  <a:pt x="243740" y="1050117"/>
                </a:lnTo>
                <a:lnTo>
                  <a:pt x="226990" y="733413"/>
                </a:lnTo>
                <a:cubicBezTo>
                  <a:pt x="226990" y="695503"/>
                  <a:pt x="255974" y="713459"/>
                  <a:pt x="0" y="591110"/>
                </a:cubicBezTo>
                <a:cubicBezTo>
                  <a:pt x="273360" y="471261"/>
                  <a:pt x="156700" y="517751"/>
                  <a:pt x="235050" y="481072"/>
                </a:cubicBezTo>
                <a:lnTo>
                  <a:pt x="243740" y="0"/>
                </a:lnTo>
                <a:close/>
              </a:path>
            </a:pathLst>
          </a:custGeom>
          <a:solidFill>
            <a:srgbClr val="F8971D">
              <a:alpha val="63137"/>
            </a:srgbClr>
          </a:solidFill>
        </p:spPr>
        <p:txBody>
          <a:bodyPr lIns="594360" tIns="914400">
            <a:normAutofit/>
          </a:bodyPr>
          <a:lstStyle>
            <a:lvl1pPr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166692" y="3524815"/>
            <a:ext cx="2160588" cy="1656183"/>
          </a:xfr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96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g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0893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p Two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87624" y="4365943"/>
            <a:ext cx="152634" cy="585800"/>
          </a:xfrm>
          <a:prstGeom prst="rect">
            <a:avLst/>
          </a:prstGeom>
          <a:solidFill>
            <a:srgbClr val="F89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0" y="0"/>
            <a:ext cx="9144000" cy="42211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403648" y="4364583"/>
            <a:ext cx="4320058" cy="576585"/>
          </a:xfrm>
        </p:spPr>
        <p:txBody>
          <a:bodyPr/>
          <a:lstStyle>
            <a:lvl1pPr>
              <a:buNone/>
              <a:defRPr sz="3600" baseline="0"/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404590" y="5013177"/>
            <a:ext cx="6695802" cy="1152128"/>
          </a:xfrm>
        </p:spPr>
        <p:txBody>
          <a:bodyPr>
            <a:normAutofit/>
          </a:bodyPr>
          <a:lstStyle>
            <a:lvl1pPr>
              <a:buNone/>
              <a:defRPr sz="2000" baseline="0"/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6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ircl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" y="0"/>
            <a:ext cx="9144002" cy="3699637"/>
          </a:xfrm>
          <a:prstGeom prst="rect">
            <a:avLst/>
          </a:prstGeom>
          <a:solidFill>
            <a:srgbClr val="F89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3707904" y="2852936"/>
            <a:ext cx="1728192" cy="1728192"/>
            <a:chOff x="1125605" y="2835541"/>
            <a:chExt cx="1728192" cy="1728192"/>
          </a:xfrm>
        </p:grpSpPr>
        <p:sp>
          <p:nvSpPr>
            <p:cNvPr id="22" name="Oval 21"/>
            <p:cNvSpPr/>
            <p:nvPr/>
          </p:nvSpPr>
          <p:spPr>
            <a:xfrm>
              <a:off x="1125605" y="2835541"/>
              <a:ext cx="1728192" cy="172819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187624" y="2897560"/>
              <a:ext cx="1604154" cy="1604154"/>
            </a:xfrm>
            <a:prstGeom prst="ellipse">
              <a:avLst/>
            </a:prstGeom>
            <a:solidFill>
              <a:schemeClr val="bg1"/>
            </a:solidFill>
            <a:ln w="28575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6228184" y="2852936"/>
            <a:ext cx="1728192" cy="1728192"/>
            <a:chOff x="1125605" y="2835541"/>
            <a:chExt cx="1728192" cy="1728192"/>
          </a:xfrm>
        </p:grpSpPr>
        <p:sp>
          <p:nvSpPr>
            <p:cNvPr id="25" name="Oval 24"/>
            <p:cNvSpPr/>
            <p:nvPr/>
          </p:nvSpPr>
          <p:spPr>
            <a:xfrm>
              <a:off x="1125605" y="2835541"/>
              <a:ext cx="1728192" cy="172819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187624" y="2897560"/>
              <a:ext cx="1604154" cy="16041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8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8" y="764704"/>
            <a:ext cx="8496944" cy="1080120"/>
          </a:xfrm>
        </p:spPr>
        <p:txBody>
          <a:bodyPr>
            <a:normAutofit/>
          </a:bodyPr>
          <a:lstStyle>
            <a:lvl1pPr algn="ctr">
              <a:buNone/>
              <a:defRPr sz="7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3 circle column</a:t>
            </a:r>
            <a:endParaRPr lang="en-US" dirty="0"/>
          </a:p>
        </p:txBody>
      </p:sp>
      <p:sp>
        <p:nvSpPr>
          <p:cNvPr id="33" name="Text Placeholder 2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87624" y="4653136"/>
            <a:ext cx="1728192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7" name="Text Placeholder 27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51920" y="4653136"/>
            <a:ext cx="1763688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9" name="Text Placeholder 27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264696" y="4653136"/>
            <a:ext cx="1763688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1" name="Text Placeholder 27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152128" y="5229200"/>
            <a:ext cx="1763688" cy="86409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2" name="Text Placeholder 27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851920" y="5229200"/>
            <a:ext cx="1763688" cy="86409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3" name="Text Placeholder 27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264696" y="5229200"/>
            <a:ext cx="1763688" cy="86409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7" name="Picture Placeholder 44"/>
          <p:cNvSpPr>
            <a:spLocks noGrp="1"/>
          </p:cNvSpPr>
          <p:nvPr>
            <p:ph type="pic" sz="quarter" idx="22"/>
          </p:nvPr>
        </p:nvSpPr>
        <p:spPr>
          <a:xfrm>
            <a:off x="3779912" y="2924944"/>
            <a:ext cx="1584176" cy="15841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8" name="Picture Placeholder 44"/>
          <p:cNvSpPr>
            <a:spLocks noGrp="1"/>
          </p:cNvSpPr>
          <p:nvPr>
            <p:ph type="pic" sz="quarter" idx="23"/>
          </p:nvPr>
        </p:nvSpPr>
        <p:spPr>
          <a:xfrm>
            <a:off x="6300192" y="2924944"/>
            <a:ext cx="1584176" cy="15841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1115616" y="2852936"/>
            <a:ext cx="1728192" cy="1728192"/>
            <a:chOff x="1125605" y="2835541"/>
            <a:chExt cx="1728192" cy="1728192"/>
          </a:xfrm>
        </p:grpSpPr>
        <p:sp>
          <p:nvSpPr>
            <p:cNvPr id="54" name="Oval 53"/>
            <p:cNvSpPr/>
            <p:nvPr/>
          </p:nvSpPr>
          <p:spPr>
            <a:xfrm>
              <a:off x="1125605" y="2835541"/>
              <a:ext cx="1728192" cy="172819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187624" y="2897560"/>
              <a:ext cx="1604154" cy="1604154"/>
            </a:xfrm>
            <a:prstGeom prst="ellipse">
              <a:avLst/>
            </a:prstGeom>
            <a:solidFill>
              <a:schemeClr val="bg1"/>
            </a:solidFill>
            <a:ln w="28575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6" name="Picture Placeholder 44"/>
          <p:cNvSpPr>
            <a:spLocks noGrp="1"/>
          </p:cNvSpPr>
          <p:nvPr>
            <p:ph type="pic" sz="quarter" idx="24"/>
          </p:nvPr>
        </p:nvSpPr>
        <p:spPr>
          <a:xfrm>
            <a:off x="1187624" y="2924944"/>
            <a:ext cx="1584176" cy="15841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87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/>
      <p:bldP spid="48" grpId="0"/>
      <p:bldP spid="56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ectangl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1456363" y="1407397"/>
            <a:ext cx="1800225" cy="3455988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3655164" y="1418890"/>
            <a:ext cx="1800225" cy="3455988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 sz="1200"/>
            </a:lvl1pPr>
          </a:lstStyle>
          <a:p>
            <a:r>
              <a:rPr lang="en-US" dirty="0" smtClean="0"/>
              <a:t>Click icon to insert picture</a:t>
            </a:r>
          </a:p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5836205" y="1448978"/>
            <a:ext cx="1800225" cy="3455988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insert picture</a:t>
            </a:r>
          </a:p>
          <a:p>
            <a:endParaRPr lang="en-US" dirty="0"/>
          </a:p>
        </p:txBody>
      </p:sp>
      <p:sp>
        <p:nvSpPr>
          <p:cNvPr id="16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99592" y="386761"/>
            <a:ext cx="7272808" cy="648072"/>
          </a:xfrm>
        </p:spPr>
        <p:txBody>
          <a:bodyPr>
            <a:noAutofit/>
          </a:bodyPr>
          <a:lstStyle>
            <a:lvl1pPr algn="ctr">
              <a:buNone/>
              <a:defRPr sz="4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3 rectangle column</a:t>
            </a:r>
            <a:endParaRPr lang="en-US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475656" y="5085184"/>
            <a:ext cx="1800200" cy="720080"/>
          </a:xfrm>
        </p:spPr>
        <p:txBody>
          <a:bodyPr>
            <a:normAutofit/>
          </a:bodyPr>
          <a:lstStyle>
            <a:lvl1pPr algn="ctr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3635896" y="5085184"/>
            <a:ext cx="1800200" cy="720080"/>
          </a:xfrm>
        </p:spPr>
        <p:txBody>
          <a:bodyPr>
            <a:normAutofit/>
          </a:bodyPr>
          <a:lstStyle>
            <a:lvl1pPr algn="ctr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5796136" y="5085184"/>
            <a:ext cx="1800200" cy="720080"/>
          </a:xfrm>
        </p:spPr>
        <p:txBody>
          <a:bodyPr>
            <a:normAutofit/>
          </a:bodyPr>
          <a:lstStyle>
            <a:lvl1pPr algn="ctr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0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548680"/>
            <a:ext cx="6624736" cy="792088"/>
          </a:xfrm>
        </p:spPr>
        <p:txBody>
          <a:bodyPr>
            <a:noAutofit/>
          </a:bodyPr>
          <a:lstStyle>
            <a:lvl1pPr algn="ctr">
              <a:buNone/>
              <a:defRPr sz="4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3 Columns with Pics</a:t>
            </a:r>
            <a:endParaRPr lang="en-US" dirty="0"/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403648" y="2276872"/>
            <a:ext cx="1403648" cy="288032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1403648" y="1484784"/>
            <a:ext cx="5904656" cy="576064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5724128" y="2276872"/>
            <a:ext cx="1403648" cy="288032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26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3716288" y="2276872"/>
            <a:ext cx="1403648" cy="288032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2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1403648" y="3933056"/>
            <a:ext cx="1944216" cy="187220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563888" y="3933056"/>
            <a:ext cx="1944216" cy="187220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5724128" y="3933056"/>
            <a:ext cx="1944216" cy="187220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1403350" y="2708523"/>
            <a:ext cx="1944688" cy="115252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3563888" y="2708920"/>
            <a:ext cx="1944688" cy="115252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5724128" y="2708920"/>
            <a:ext cx="1944688" cy="115252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42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5" grpId="0" animBg="1"/>
      <p:bldP spid="16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476672"/>
            <a:ext cx="4824536" cy="648072"/>
          </a:xfrm>
        </p:spPr>
        <p:txBody>
          <a:bodyPr>
            <a:noAutofit/>
          </a:bodyPr>
          <a:lstStyle>
            <a:lvl1pPr algn="l">
              <a:buNone/>
              <a:defRPr sz="4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Small Icon List</a:t>
            </a:r>
            <a:endParaRPr lang="en-US" dirty="0"/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403648" y="1484784"/>
            <a:ext cx="6552728" cy="432048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2" name="Picture Placeholder 43"/>
          <p:cNvSpPr>
            <a:spLocks noGrp="1"/>
          </p:cNvSpPr>
          <p:nvPr>
            <p:ph type="pic" sz="quarter" idx="13" hasCustomPrompt="1"/>
          </p:nvPr>
        </p:nvSpPr>
        <p:spPr>
          <a:xfrm>
            <a:off x="1547664" y="2276872"/>
            <a:ext cx="504056" cy="50405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3" name="Picture Placeholder 43"/>
          <p:cNvSpPr>
            <a:spLocks noGrp="1"/>
          </p:cNvSpPr>
          <p:nvPr>
            <p:ph type="pic" sz="quarter" idx="14" hasCustomPrompt="1"/>
          </p:nvPr>
        </p:nvSpPr>
        <p:spPr>
          <a:xfrm>
            <a:off x="1547664" y="3212976"/>
            <a:ext cx="504056" cy="50405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4" name="Picture Placeholder 43"/>
          <p:cNvSpPr>
            <a:spLocks noGrp="1"/>
          </p:cNvSpPr>
          <p:nvPr>
            <p:ph type="pic" sz="quarter" idx="15" hasCustomPrompt="1"/>
          </p:nvPr>
        </p:nvSpPr>
        <p:spPr>
          <a:xfrm>
            <a:off x="1547664" y="4149080"/>
            <a:ext cx="504056" cy="50405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4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2195736" y="2276872"/>
            <a:ext cx="2016224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50" name="Text Placeholder 27"/>
          <p:cNvSpPr>
            <a:spLocks noGrp="1"/>
          </p:cNvSpPr>
          <p:nvPr>
            <p:ph type="body" sz="quarter" idx="26" hasCustomPrompt="1"/>
          </p:nvPr>
        </p:nvSpPr>
        <p:spPr>
          <a:xfrm>
            <a:off x="2195736" y="3212976"/>
            <a:ext cx="2016224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51" name="Text Placeholder 27"/>
          <p:cNvSpPr>
            <a:spLocks noGrp="1"/>
          </p:cNvSpPr>
          <p:nvPr>
            <p:ph type="body" sz="quarter" idx="27" hasCustomPrompt="1"/>
          </p:nvPr>
        </p:nvSpPr>
        <p:spPr>
          <a:xfrm>
            <a:off x="2195736" y="4149080"/>
            <a:ext cx="2016010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52" name="Picture Placeholder 43"/>
          <p:cNvSpPr>
            <a:spLocks noGrp="1"/>
          </p:cNvSpPr>
          <p:nvPr>
            <p:ph type="pic" sz="quarter" idx="28" hasCustomPrompt="1"/>
          </p:nvPr>
        </p:nvSpPr>
        <p:spPr>
          <a:xfrm>
            <a:off x="5004048" y="2276872"/>
            <a:ext cx="504056" cy="50405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53" name="Picture Placeholder 43"/>
          <p:cNvSpPr>
            <a:spLocks noGrp="1"/>
          </p:cNvSpPr>
          <p:nvPr>
            <p:ph type="pic" sz="quarter" idx="29" hasCustomPrompt="1"/>
          </p:nvPr>
        </p:nvSpPr>
        <p:spPr>
          <a:xfrm>
            <a:off x="5004048" y="3212976"/>
            <a:ext cx="504056" cy="50405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54" name="Picture Placeholder 43"/>
          <p:cNvSpPr>
            <a:spLocks noGrp="1"/>
          </p:cNvSpPr>
          <p:nvPr>
            <p:ph type="pic" sz="quarter" idx="30" hasCustomPrompt="1"/>
          </p:nvPr>
        </p:nvSpPr>
        <p:spPr>
          <a:xfrm>
            <a:off x="5004048" y="4149080"/>
            <a:ext cx="504056" cy="50405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55" name="Text Placeholder 27"/>
          <p:cNvSpPr>
            <a:spLocks noGrp="1"/>
          </p:cNvSpPr>
          <p:nvPr>
            <p:ph type="body" sz="quarter" idx="31" hasCustomPrompt="1"/>
          </p:nvPr>
        </p:nvSpPr>
        <p:spPr>
          <a:xfrm>
            <a:off x="5652120" y="2276872"/>
            <a:ext cx="2088232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56" name="Text Placeholder 27"/>
          <p:cNvSpPr>
            <a:spLocks noGrp="1"/>
          </p:cNvSpPr>
          <p:nvPr>
            <p:ph type="body" sz="quarter" idx="32" hasCustomPrompt="1"/>
          </p:nvPr>
        </p:nvSpPr>
        <p:spPr>
          <a:xfrm>
            <a:off x="5652120" y="3212976"/>
            <a:ext cx="2088232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57" name="Text Placeholder 27"/>
          <p:cNvSpPr>
            <a:spLocks noGrp="1"/>
          </p:cNvSpPr>
          <p:nvPr>
            <p:ph type="body" sz="quarter" idx="33" hasCustomPrompt="1"/>
          </p:nvPr>
        </p:nvSpPr>
        <p:spPr>
          <a:xfrm>
            <a:off x="5652120" y="4149080"/>
            <a:ext cx="2088232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58" name="Text Placeholder 27"/>
          <p:cNvSpPr>
            <a:spLocks noGrp="1"/>
          </p:cNvSpPr>
          <p:nvPr>
            <p:ph type="body" sz="quarter" idx="34" hasCustomPrompt="1"/>
          </p:nvPr>
        </p:nvSpPr>
        <p:spPr>
          <a:xfrm>
            <a:off x="1403862" y="5085184"/>
            <a:ext cx="6408498" cy="79208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1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4" grpId="0"/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/>
      <p:bldP spid="53" grpId="0"/>
      <p:bldP spid="54" grpId="0"/>
      <p:bldP spid="5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43608" y="512676"/>
            <a:ext cx="4608512" cy="648072"/>
          </a:xfrm>
        </p:spPr>
        <p:txBody>
          <a:bodyPr>
            <a:noAutofit/>
          </a:bodyPr>
          <a:lstStyle>
            <a:lvl1pPr algn="l">
              <a:buNone/>
              <a:defRPr sz="4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Medium Icon List</a:t>
            </a:r>
            <a:endParaRPr lang="en-US" dirty="0"/>
          </a:p>
        </p:txBody>
      </p:sp>
      <p:sp>
        <p:nvSpPr>
          <p:cNvPr id="42" name="Text Placeholder 2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403648" y="1484784"/>
            <a:ext cx="6408712" cy="432048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1475656" y="2276872"/>
            <a:ext cx="720080" cy="72008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5" name="Picture Placeholder 43"/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475656" y="3501008"/>
            <a:ext cx="720080" cy="72008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6" name="Picture Placeholder 43"/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1475656" y="4653136"/>
            <a:ext cx="720080" cy="72008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7" name="Picture Placeholder 43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4788024" y="2276872"/>
            <a:ext cx="720080" cy="72008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8" name="Picture Placeholder 43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4788024" y="3501008"/>
            <a:ext cx="720080" cy="72008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9" name="Picture Placeholder 43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4788024" y="4653136"/>
            <a:ext cx="720080" cy="72008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50" name="Text Placeholder 27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2276128" y="2348880"/>
            <a:ext cx="1143744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51" name="Text Placeholder 27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2276128" y="3573016"/>
            <a:ext cx="1143744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52" name="Text Placeholder 27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276128" y="4725144"/>
            <a:ext cx="1143744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53" name="Text Placeholder 27"/>
          <p:cNvSpPr>
            <a:spLocks noGrp="1"/>
          </p:cNvSpPr>
          <p:nvPr>
            <p:ph type="body" sz="quarter" idx="22" hasCustomPrompt="1"/>
          </p:nvPr>
        </p:nvSpPr>
        <p:spPr>
          <a:xfrm>
            <a:off x="5588496" y="2348880"/>
            <a:ext cx="1143744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54" name="Text Placeholder 27"/>
          <p:cNvSpPr>
            <a:spLocks noGrp="1"/>
          </p:cNvSpPr>
          <p:nvPr>
            <p:ph type="body" sz="quarter" idx="23" hasCustomPrompt="1"/>
          </p:nvPr>
        </p:nvSpPr>
        <p:spPr>
          <a:xfrm>
            <a:off x="5588496" y="3573016"/>
            <a:ext cx="1143744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55" name="Text Placeholder 27"/>
          <p:cNvSpPr>
            <a:spLocks noGrp="1"/>
          </p:cNvSpPr>
          <p:nvPr>
            <p:ph type="body" sz="quarter" idx="24" hasCustomPrompt="1"/>
          </p:nvPr>
        </p:nvSpPr>
        <p:spPr>
          <a:xfrm>
            <a:off x="5588496" y="4725144"/>
            <a:ext cx="1143744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59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2339752" y="2564904"/>
            <a:ext cx="2016224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60" name="Text Placeholder 27"/>
          <p:cNvSpPr>
            <a:spLocks noGrp="1"/>
          </p:cNvSpPr>
          <p:nvPr>
            <p:ph type="body" sz="quarter" idx="26" hasCustomPrompt="1"/>
          </p:nvPr>
        </p:nvSpPr>
        <p:spPr>
          <a:xfrm>
            <a:off x="2339752" y="3789040"/>
            <a:ext cx="1944216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61" name="Text Placeholder 27"/>
          <p:cNvSpPr>
            <a:spLocks noGrp="1"/>
          </p:cNvSpPr>
          <p:nvPr>
            <p:ph type="body" sz="quarter" idx="27" hasCustomPrompt="1"/>
          </p:nvPr>
        </p:nvSpPr>
        <p:spPr>
          <a:xfrm>
            <a:off x="2339752" y="4941168"/>
            <a:ext cx="2016224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62" name="Text Placehold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5652120" y="2564904"/>
            <a:ext cx="2016224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63" name="Text Placeholder 27"/>
          <p:cNvSpPr>
            <a:spLocks noGrp="1"/>
          </p:cNvSpPr>
          <p:nvPr>
            <p:ph type="body" sz="quarter" idx="29" hasCustomPrompt="1"/>
          </p:nvPr>
        </p:nvSpPr>
        <p:spPr>
          <a:xfrm>
            <a:off x="5652120" y="3789040"/>
            <a:ext cx="1944216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64" name="Text Placeholder 27"/>
          <p:cNvSpPr>
            <a:spLocks noGrp="1"/>
          </p:cNvSpPr>
          <p:nvPr>
            <p:ph type="body" sz="quarter" idx="30" hasCustomPrompt="1"/>
          </p:nvPr>
        </p:nvSpPr>
        <p:spPr>
          <a:xfrm>
            <a:off x="5652120" y="4941168"/>
            <a:ext cx="2016224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16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/>
      <p:bldP spid="46" grpId="0"/>
      <p:bldP spid="47" grpId="0"/>
      <p:bldP spid="48" grpId="0"/>
      <p:bldP spid="49" grpId="0"/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317658" y="4797152"/>
            <a:ext cx="6553200" cy="792162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en-US" sz="1600" dirty="0" smtClean="0">
                <a:latin typeface="Calibri" panose="020F0502020204030204" pitchFamily="34" charset="0"/>
              </a:rPr>
              <a:t>Insert Text Here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1"/>
          </p:nvPr>
        </p:nvSpPr>
        <p:spPr>
          <a:xfrm>
            <a:off x="395536" y="1697366"/>
            <a:ext cx="1800225" cy="1800225"/>
          </a:xfrm>
          <a:prstGeom prst="ellipse">
            <a:avLst/>
          </a:prstGeom>
          <a:solidFill>
            <a:srgbClr val="F8971D">
              <a:alpha val="60000"/>
            </a:srgb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36" name="Picture Placeholder 31"/>
          <p:cNvSpPr>
            <a:spLocks noGrp="1"/>
          </p:cNvSpPr>
          <p:nvPr>
            <p:ph type="pic" sz="quarter" idx="12"/>
          </p:nvPr>
        </p:nvSpPr>
        <p:spPr>
          <a:xfrm>
            <a:off x="2604438" y="1697366"/>
            <a:ext cx="1800225" cy="1800225"/>
          </a:xfrm>
          <a:prstGeom prst="ellipse">
            <a:avLst/>
          </a:prstGeom>
          <a:solidFill>
            <a:srgbClr val="F8971D">
              <a:alpha val="60000"/>
            </a:srgbClr>
          </a:solidFill>
        </p:spPr>
        <p:txBody>
          <a:bodyPr>
            <a:normAutofit/>
          </a:bodyPr>
          <a:lstStyle>
            <a:lvl1pPr>
              <a:defRPr sz="1600" u="none"/>
            </a:lvl1pPr>
          </a:lstStyle>
          <a:p>
            <a:endParaRPr lang="en-US" dirty="0"/>
          </a:p>
        </p:txBody>
      </p:sp>
      <p:sp>
        <p:nvSpPr>
          <p:cNvPr id="37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4787130" y="1697366"/>
            <a:ext cx="1800225" cy="1800225"/>
          </a:xfrm>
          <a:prstGeom prst="ellipse">
            <a:avLst/>
          </a:prstGeom>
          <a:solidFill>
            <a:srgbClr val="F8971D">
              <a:alpha val="60000"/>
            </a:srgb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38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6933868" y="1697366"/>
            <a:ext cx="1800225" cy="1800225"/>
          </a:xfrm>
          <a:prstGeom prst="ellipse">
            <a:avLst/>
          </a:prstGeom>
          <a:solidFill>
            <a:srgbClr val="F8971D">
              <a:alpha val="60000"/>
            </a:srgb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596900" y="3692932"/>
            <a:ext cx="1441450" cy="600075"/>
          </a:xfrm>
        </p:spPr>
        <p:txBody>
          <a:bodyPr/>
          <a:lstStyle>
            <a:lvl1pPr marL="0" indent="0" algn="ctr">
              <a:buNone/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2783825" y="3706820"/>
            <a:ext cx="1441450" cy="600075"/>
          </a:xfrm>
        </p:spPr>
        <p:txBody>
          <a:bodyPr/>
          <a:lstStyle>
            <a:lvl1pPr marL="0" indent="0" algn="ctr">
              <a:buNone/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4966517" y="3706820"/>
            <a:ext cx="1441450" cy="600075"/>
          </a:xfrm>
        </p:spPr>
        <p:txBody>
          <a:bodyPr/>
          <a:lstStyle>
            <a:lvl1pPr marL="0" indent="0" algn="ctr">
              <a:buNone/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3" name="Text Placeholder 39"/>
          <p:cNvSpPr>
            <a:spLocks noGrp="1"/>
          </p:cNvSpPr>
          <p:nvPr>
            <p:ph type="body" sz="quarter" idx="18" hasCustomPrompt="1"/>
          </p:nvPr>
        </p:nvSpPr>
        <p:spPr>
          <a:xfrm>
            <a:off x="7150133" y="3706820"/>
            <a:ext cx="1441450" cy="600075"/>
          </a:xfrm>
        </p:spPr>
        <p:txBody>
          <a:bodyPr/>
          <a:lstStyle>
            <a:lvl1pPr marL="0" indent="0" algn="ctr">
              <a:buNone/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9" hasCustomPrompt="1"/>
          </p:nvPr>
        </p:nvSpPr>
        <p:spPr>
          <a:xfrm>
            <a:off x="993808" y="327208"/>
            <a:ext cx="7200900" cy="720378"/>
          </a:xfrm>
        </p:spPr>
        <p:txBody>
          <a:bodyPr>
            <a:normAutofit/>
          </a:bodyPr>
          <a:lstStyle>
            <a:lvl1pPr marL="0" indent="0" algn="ctr">
              <a:buNone/>
              <a:defRPr sz="4800"/>
            </a:lvl1pPr>
          </a:lstStyle>
          <a:p>
            <a:pPr lvl="0"/>
            <a:r>
              <a:rPr lang="en-US" dirty="0" smtClean="0"/>
              <a:t>Large Icons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20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6" grpId="0" animBg="1"/>
      <p:bldP spid="37" grpId="0" animBg="1"/>
      <p:bldP spid="38" grpId="0" animBg="1"/>
      <p:bldP spid="4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Software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4033"/>
            <a:ext cx="9144002" cy="3230217"/>
          </a:xfrm>
          <a:prstGeom prst="rect">
            <a:avLst/>
          </a:prstGeom>
          <a:pattFill prst="pct90">
            <a:fgClr>
              <a:srgbClr val="F8971D"/>
            </a:fgClr>
            <a:bgClr>
              <a:srgbClr val="FAAB4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E5E5E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683568" y="632115"/>
            <a:ext cx="7792875" cy="3326624"/>
            <a:chOff x="755576" y="756532"/>
            <a:chExt cx="7416824" cy="3166095"/>
          </a:xfrm>
        </p:grpSpPr>
        <p:pic>
          <p:nvPicPr>
            <p:cNvPr id="17" name="Picture 2" descr="F:\Trabajos\Envato\Graphic River\Armonio\Elements\Purple\png\shadown_exp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3202548"/>
              <a:ext cx="7416824" cy="503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33"/>
            <p:cNvGrpSpPr/>
            <p:nvPr/>
          </p:nvGrpSpPr>
          <p:grpSpPr>
            <a:xfrm>
              <a:off x="1594769" y="756532"/>
              <a:ext cx="5652564" cy="3166095"/>
              <a:chOff x="1763688" y="1124744"/>
              <a:chExt cx="5652564" cy="316609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699792" y="1397918"/>
                <a:ext cx="3744416" cy="23042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5E5E5E"/>
                  </a:solidFill>
                </a:endParaRPr>
              </a:p>
            </p:txBody>
          </p:sp>
          <p:pic>
            <p:nvPicPr>
              <p:cNvPr id="20" name="Picture 3" descr="F:\Trabajos\Envato\Graphic River\Duckson\Elements\laptop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3688" y="1124744"/>
                <a:ext cx="5652564" cy="3166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2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8" y="3861048"/>
            <a:ext cx="5472608" cy="648072"/>
          </a:xfrm>
        </p:spPr>
        <p:txBody>
          <a:bodyPr>
            <a:noAutofit/>
          </a:bodyPr>
          <a:lstStyle>
            <a:lvl1pPr algn="ctr">
              <a:buNone/>
              <a:defRPr sz="3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Sample Software Screen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 hasCustomPrompt="1"/>
          </p:nvPr>
        </p:nvSpPr>
        <p:spPr>
          <a:xfrm>
            <a:off x="2699792" y="908721"/>
            <a:ext cx="3672408" cy="23042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1763688" y="4797152"/>
            <a:ext cx="5472608" cy="1080120"/>
          </a:xfrm>
        </p:spPr>
        <p:txBody>
          <a:bodyPr>
            <a:noAutofit/>
          </a:bodyPr>
          <a:lstStyle>
            <a:lvl1pPr algn="l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Mobile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" y="0"/>
            <a:ext cx="9144002" cy="3230217"/>
          </a:xfrm>
          <a:prstGeom prst="rect">
            <a:avLst/>
          </a:prstGeom>
          <a:pattFill prst="pct90">
            <a:fgClr>
              <a:srgbClr val="F8971D"/>
            </a:fgClr>
            <a:bgClr>
              <a:srgbClr val="FAAB4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 descr="iPad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2235479" y="-948549"/>
            <a:ext cx="4896545" cy="6156337"/>
          </a:xfrm>
          <a:prstGeom prst="rect">
            <a:avLst/>
          </a:prstGeom>
        </p:spPr>
      </p:pic>
      <p:sp>
        <p:nvSpPr>
          <p:cNvPr id="25" name="Picture Placeholder 24"/>
          <p:cNvSpPr>
            <a:spLocks noGrp="1"/>
          </p:cNvSpPr>
          <p:nvPr>
            <p:ph type="pic" sz="quarter" idx="10" hasCustomPrompt="1"/>
          </p:nvPr>
        </p:nvSpPr>
        <p:spPr>
          <a:xfrm>
            <a:off x="2627784" y="764705"/>
            <a:ext cx="3672408" cy="27363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33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1259631" y="4149080"/>
            <a:ext cx="6502289" cy="405621"/>
          </a:xfrm>
        </p:spPr>
        <p:txBody>
          <a:bodyPr>
            <a:noAutofit/>
          </a:bodyPr>
          <a:lstStyle>
            <a:lvl1pPr algn="l">
              <a:buNone/>
              <a:defRPr sz="2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Sample Mobile Screen</a:t>
            </a:r>
            <a:endParaRPr lang="en-US" dirty="0"/>
          </a:p>
        </p:txBody>
      </p:sp>
      <p:sp>
        <p:nvSpPr>
          <p:cNvPr id="36" name="Text Placehold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1259632" y="4761148"/>
            <a:ext cx="6480720" cy="1188132"/>
          </a:xfrm>
        </p:spPr>
        <p:txBody>
          <a:bodyPr>
            <a:noAutofit/>
          </a:bodyPr>
          <a:lstStyle>
            <a:lvl1pPr algn="l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18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475656" y="2204865"/>
            <a:ext cx="725496" cy="412373"/>
            <a:chOff x="3447299" y="2204865"/>
            <a:chExt cx="725496" cy="412373"/>
          </a:xfrm>
        </p:grpSpPr>
        <p:sp>
          <p:nvSpPr>
            <p:cNvPr id="6" name="Pentagon 5"/>
            <p:cNvSpPr/>
            <p:nvPr/>
          </p:nvSpPr>
          <p:spPr>
            <a:xfrm>
              <a:off x="3447299" y="2204865"/>
              <a:ext cx="725496" cy="387962"/>
            </a:xfrm>
            <a:prstGeom prst="homePlate">
              <a:avLst>
                <a:gd name="adj" fmla="val 32814"/>
              </a:avLst>
            </a:prstGeom>
            <a:solidFill>
              <a:srgbClr val="F89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1800" b="1" spc="-150" dirty="0" smtClean="0">
                  <a:solidFill>
                    <a:prstClr val="white"/>
                  </a:solidFill>
                  <a:ea typeface="Franchise" pitchFamily="49" charset="0"/>
                </a:rPr>
                <a:t>1</a:t>
              </a:r>
            </a:p>
          </p:txBody>
        </p:sp>
      </p:grpSp>
      <p:grpSp>
        <p:nvGrpSpPr>
          <p:cNvPr id="9" name="Group 8"/>
          <p:cNvGrpSpPr/>
          <p:nvPr userDrawn="1"/>
        </p:nvGrpSpPr>
        <p:grpSpPr>
          <a:xfrm>
            <a:off x="1475656" y="4156632"/>
            <a:ext cx="725496" cy="412373"/>
            <a:chOff x="3447299" y="2204865"/>
            <a:chExt cx="725496" cy="412373"/>
          </a:xfrm>
        </p:grpSpPr>
        <p:sp>
          <p:nvSpPr>
            <p:cNvPr id="10" name="Pentagon 9"/>
            <p:cNvSpPr/>
            <p:nvPr/>
          </p:nvSpPr>
          <p:spPr>
            <a:xfrm>
              <a:off x="3447299" y="2204865"/>
              <a:ext cx="725496" cy="387962"/>
            </a:xfrm>
            <a:prstGeom prst="homePlate">
              <a:avLst>
                <a:gd name="adj" fmla="val 32814"/>
              </a:avLst>
            </a:prstGeom>
            <a:solidFill>
              <a:srgbClr val="F89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1800" b="1" spc="-150" dirty="0" smtClean="0">
                  <a:solidFill>
                    <a:prstClr val="white"/>
                  </a:solidFill>
                  <a:ea typeface="Franchise" pitchFamily="49" charset="0"/>
                </a:rPr>
                <a:t>3</a:t>
              </a: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188919" y="2204865"/>
            <a:ext cx="725496" cy="412373"/>
            <a:chOff x="3447299" y="2204865"/>
            <a:chExt cx="725496" cy="412373"/>
          </a:xfrm>
        </p:grpSpPr>
        <p:sp>
          <p:nvSpPr>
            <p:cNvPr id="14" name="Pentagon 13"/>
            <p:cNvSpPr/>
            <p:nvPr/>
          </p:nvSpPr>
          <p:spPr>
            <a:xfrm>
              <a:off x="3447299" y="2204865"/>
              <a:ext cx="725496" cy="387962"/>
            </a:xfrm>
            <a:prstGeom prst="homePlate">
              <a:avLst>
                <a:gd name="adj" fmla="val 32814"/>
              </a:avLst>
            </a:prstGeom>
            <a:solidFill>
              <a:srgbClr val="F89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1800" b="1" spc="-150" dirty="0" smtClean="0">
                  <a:solidFill>
                    <a:prstClr val="white"/>
                  </a:solidFill>
                  <a:ea typeface="Franchise" pitchFamily="49" charset="0"/>
                </a:rPr>
                <a:t>2</a:t>
              </a: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5188919" y="4156632"/>
            <a:ext cx="725496" cy="412373"/>
            <a:chOff x="3447299" y="2204865"/>
            <a:chExt cx="725496" cy="412373"/>
          </a:xfrm>
        </p:grpSpPr>
        <p:sp>
          <p:nvSpPr>
            <p:cNvPr id="18" name="Pentagon 17"/>
            <p:cNvSpPr/>
            <p:nvPr/>
          </p:nvSpPr>
          <p:spPr>
            <a:xfrm>
              <a:off x="3447299" y="2204865"/>
              <a:ext cx="725496" cy="387962"/>
            </a:xfrm>
            <a:prstGeom prst="homePlate">
              <a:avLst>
                <a:gd name="adj" fmla="val 32814"/>
              </a:avLst>
            </a:prstGeom>
            <a:solidFill>
              <a:srgbClr val="F89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1800" b="1" spc="-150" dirty="0" smtClean="0">
                  <a:solidFill>
                    <a:prstClr val="white"/>
                  </a:solidFill>
                  <a:ea typeface="Franchise" pitchFamily="49" charset="0"/>
                </a:rPr>
                <a:t>4</a:t>
              </a:r>
            </a:p>
          </p:txBody>
        </p:sp>
      </p:grpSp>
      <p:sp>
        <p:nvSpPr>
          <p:cNvPr id="21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548680"/>
            <a:ext cx="5472608" cy="648072"/>
          </a:xfrm>
        </p:spPr>
        <p:txBody>
          <a:bodyPr>
            <a:noAutofit/>
          </a:bodyPr>
          <a:lstStyle>
            <a:lvl1pPr algn="l">
              <a:buNone/>
              <a:defRPr sz="3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Numeric List</a:t>
            </a:r>
            <a:endParaRPr lang="en-US" dirty="0"/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403648" y="1412776"/>
            <a:ext cx="6552728" cy="432048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1403648" y="2708920"/>
            <a:ext cx="3024336" cy="122413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29" hasCustomPrompt="1"/>
          </p:nvPr>
        </p:nvSpPr>
        <p:spPr>
          <a:xfrm>
            <a:off x="1403648" y="4653136"/>
            <a:ext cx="3024336" cy="122413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6" name="Text Placeholder 27"/>
          <p:cNvSpPr>
            <a:spLocks noGrp="1"/>
          </p:cNvSpPr>
          <p:nvPr>
            <p:ph type="body" sz="quarter" idx="30" hasCustomPrompt="1"/>
          </p:nvPr>
        </p:nvSpPr>
        <p:spPr>
          <a:xfrm>
            <a:off x="5148064" y="2708920"/>
            <a:ext cx="3024336" cy="122413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7" name="Text Placeholder 27"/>
          <p:cNvSpPr>
            <a:spLocks noGrp="1"/>
          </p:cNvSpPr>
          <p:nvPr>
            <p:ph type="body" sz="quarter" idx="31" hasCustomPrompt="1"/>
          </p:nvPr>
        </p:nvSpPr>
        <p:spPr>
          <a:xfrm>
            <a:off x="5148064" y="4653136"/>
            <a:ext cx="3024336" cy="122413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15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1143000"/>
          </a:xfrm>
        </p:spPr>
        <p:txBody>
          <a:bodyPr>
            <a:normAutofit/>
          </a:bodyPr>
          <a:lstStyle>
            <a:lvl1pPr algn="ctr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525963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9162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3"/>
          <p:cNvSpPr>
            <a:spLocks noGrp="1"/>
          </p:cNvSpPr>
          <p:nvPr>
            <p:ph type="pic" sz="quarter" idx="35" hasCustomPrompt="1"/>
          </p:nvPr>
        </p:nvSpPr>
        <p:spPr>
          <a:xfrm>
            <a:off x="5652715" y="3861048"/>
            <a:ext cx="1366838" cy="1295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37" name="Picture Placeholder 33"/>
          <p:cNvSpPr>
            <a:spLocks noGrp="1"/>
          </p:cNvSpPr>
          <p:nvPr>
            <p:ph type="pic" sz="quarter" idx="36" hasCustomPrompt="1"/>
          </p:nvPr>
        </p:nvSpPr>
        <p:spPr>
          <a:xfrm>
            <a:off x="5652120" y="2132856"/>
            <a:ext cx="1366838" cy="1295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35" name="Picture Placeholder 33"/>
          <p:cNvSpPr>
            <a:spLocks noGrp="1"/>
          </p:cNvSpPr>
          <p:nvPr>
            <p:ph type="pic" sz="quarter" idx="34" hasCustomPrompt="1"/>
          </p:nvPr>
        </p:nvSpPr>
        <p:spPr>
          <a:xfrm>
            <a:off x="986126" y="3861048"/>
            <a:ext cx="1366838" cy="1295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33" hasCustomPrompt="1"/>
          </p:nvPr>
        </p:nvSpPr>
        <p:spPr>
          <a:xfrm>
            <a:off x="985531" y="2132856"/>
            <a:ext cx="1366838" cy="1295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26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584058"/>
            <a:ext cx="5256584" cy="648072"/>
          </a:xfrm>
        </p:spPr>
        <p:txBody>
          <a:bodyPr>
            <a:noAutofit/>
          </a:bodyPr>
          <a:lstStyle>
            <a:lvl1pPr algn="l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Numeric Photos</a:t>
            </a:r>
            <a:endParaRPr lang="en-US" dirty="0"/>
          </a:p>
        </p:txBody>
      </p:sp>
      <p:sp>
        <p:nvSpPr>
          <p:cNvPr id="27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403648" y="1412776"/>
            <a:ext cx="6480720" cy="432048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2496980" y="2132856"/>
            <a:ext cx="1656184" cy="122413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9" hasCustomPrompt="1"/>
          </p:nvPr>
        </p:nvSpPr>
        <p:spPr>
          <a:xfrm>
            <a:off x="2496980" y="3861048"/>
            <a:ext cx="1656184" cy="122413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30" hasCustomPrompt="1"/>
          </p:nvPr>
        </p:nvSpPr>
        <p:spPr>
          <a:xfrm>
            <a:off x="7164288" y="2132856"/>
            <a:ext cx="1656184" cy="122413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31" hasCustomPrompt="1"/>
          </p:nvPr>
        </p:nvSpPr>
        <p:spPr>
          <a:xfrm>
            <a:off x="7164288" y="3861048"/>
            <a:ext cx="1656184" cy="122413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2" name="Text Placeholder 27"/>
          <p:cNvSpPr>
            <a:spLocks noGrp="1"/>
          </p:cNvSpPr>
          <p:nvPr>
            <p:ph type="body" sz="quarter" idx="32" hasCustomPrompt="1"/>
          </p:nvPr>
        </p:nvSpPr>
        <p:spPr>
          <a:xfrm>
            <a:off x="1403648" y="5517232"/>
            <a:ext cx="6480720" cy="720080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33737" y="2132856"/>
            <a:ext cx="740059" cy="412373"/>
            <a:chOff x="3432736" y="2204865"/>
            <a:chExt cx="740059" cy="412373"/>
          </a:xfrm>
        </p:grpSpPr>
        <p:sp>
          <p:nvSpPr>
            <p:cNvPr id="15" name="Pentagon 14"/>
            <p:cNvSpPr/>
            <p:nvPr/>
          </p:nvSpPr>
          <p:spPr>
            <a:xfrm>
              <a:off x="3432736" y="2204865"/>
              <a:ext cx="740059" cy="387962"/>
            </a:xfrm>
            <a:prstGeom prst="homePlate">
              <a:avLst>
                <a:gd name="adj" fmla="val 32814"/>
              </a:avLst>
            </a:prstGeom>
            <a:solidFill>
              <a:srgbClr val="F89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1800" b="1" spc="-150" dirty="0" smtClean="0">
                  <a:solidFill>
                    <a:prstClr val="white"/>
                  </a:solidFill>
                  <a:ea typeface="Franchise" pitchFamily="49" charset="0"/>
                </a:rPr>
                <a:t>1</a:t>
              </a: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4914592" y="2132856"/>
            <a:ext cx="725496" cy="412373"/>
            <a:chOff x="3447299" y="2204865"/>
            <a:chExt cx="725496" cy="412373"/>
          </a:xfrm>
        </p:grpSpPr>
        <p:sp>
          <p:nvSpPr>
            <p:cNvPr id="18" name="Pentagon 17"/>
            <p:cNvSpPr/>
            <p:nvPr/>
          </p:nvSpPr>
          <p:spPr>
            <a:xfrm>
              <a:off x="3447299" y="2204865"/>
              <a:ext cx="725496" cy="387962"/>
            </a:xfrm>
            <a:prstGeom prst="homePlate">
              <a:avLst>
                <a:gd name="adj" fmla="val 32814"/>
              </a:avLst>
            </a:prstGeom>
            <a:solidFill>
              <a:srgbClr val="F89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1800" b="1" spc="-150" dirty="0" smtClean="0">
                  <a:solidFill>
                    <a:prstClr val="white"/>
                  </a:solidFill>
                  <a:ea typeface="Franchise" pitchFamily="49" charset="0"/>
                </a:rPr>
                <a:t>2</a:t>
              </a: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248300" y="3861048"/>
            <a:ext cx="725496" cy="412373"/>
            <a:chOff x="3447299" y="2204865"/>
            <a:chExt cx="725496" cy="412373"/>
          </a:xfrm>
        </p:grpSpPr>
        <p:sp>
          <p:nvSpPr>
            <p:cNvPr id="21" name="Pentagon 20"/>
            <p:cNvSpPr/>
            <p:nvPr/>
          </p:nvSpPr>
          <p:spPr>
            <a:xfrm>
              <a:off x="3447299" y="2204865"/>
              <a:ext cx="725496" cy="387962"/>
            </a:xfrm>
            <a:prstGeom prst="homePlate">
              <a:avLst>
                <a:gd name="adj" fmla="val 32814"/>
              </a:avLst>
            </a:prstGeom>
            <a:solidFill>
              <a:srgbClr val="F89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1800" b="1" spc="-150" dirty="0" smtClean="0">
                  <a:solidFill>
                    <a:prstClr val="white"/>
                  </a:solidFill>
                  <a:ea typeface="Franchise" pitchFamily="49" charset="0"/>
                </a:rPr>
                <a:t>3</a:t>
              </a: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4914592" y="3861048"/>
            <a:ext cx="725496" cy="412373"/>
            <a:chOff x="3447299" y="2204865"/>
            <a:chExt cx="725496" cy="412373"/>
          </a:xfrm>
        </p:grpSpPr>
        <p:sp>
          <p:nvSpPr>
            <p:cNvPr id="24" name="Pentagon 23"/>
            <p:cNvSpPr/>
            <p:nvPr/>
          </p:nvSpPr>
          <p:spPr>
            <a:xfrm>
              <a:off x="3447299" y="2204865"/>
              <a:ext cx="725496" cy="387962"/>
            </a:xfrm>
            <a:prstGeom prst="homePlate">
              <a:avLst>
                <a:gd name="adj" fmla="val 32814"/>
              </a:avLst>
            </a:prstGeom>
            <a:solidFill>
              <a:srgbClr val="F89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1800" b="1" spc="-150" dirty="0" smtClean="0">
                  <a:solidFill>
                    <a:prstClr val="white"/>
                  </a:solidFill>
                  <a:ea typeface="Franchise" pitchFamily="49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93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5" grpId="0"/>
      <p:bldP spid="34" grpId="0"/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Single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1476375" y="2205038"/>
            <a:ext cx="2519561" cy="3240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692696"/>
            <a:ext cx="6696744" cy="648072"/>
          </a:xfrm>
        </p:spPr>
        <p:txBody>
          <a:bodyPr>
            <a:noAutofit/>
          </a:bodyPr>
          <a:lstStyle>
            <a:lvl1pPr algn="l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Portfolio Single Item</a:t>
            </a:r>
            <a:endParaRPr lang="en-US" dirty="0"/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1403648" y="1412776"/>
            <a:ext cx="6552728" cy="432048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4283968" y="2564904"/>
            <a:ext cx="1944216" cy="432048"/>
          </a:xfrm>
        </p:spPr>
        <p:txBody>
          <a:bodyPr>
            <a:noAutofit/>
          </a:bodyPr>
          <a:lstStyle>
            <a:lvl1pPr algn="l">
              <a:buNone/>
              <a:defRPr sz="18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Project Name</a:t>
            </a:r>
            <a:endParaRPr lang="en-US" dirty="0"/>
          </a:p>
        </p:txBody>
      </p:sp>
      <p:sp>
        <p:nvSpPr>
          <p:cNvPr id="1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4283968" y="2924944"/>
            <a:ext cx="3168352" cy="2520280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49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2177998" y="3747335"/>
            <a:ext cx="728605" cy="580058"/>
            <a:chOff x="2046118" y="3785046"/>
            <a:chExt cx="728605" cy="580058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2411760" y="3785047"/>
              <a:ext cx="0" cy="580057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 flipV="1">
              <a:off x="2046118" y="4066775"/>
              <a:ext cx="360040" cy="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2414683" y="3785046"/>
              <a:ext cx="360040" cy="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none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2414683" y="4360665"/>
              <a:ext cx="360040" cy="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none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 userDrawn="1"/>
        </p:nvGrpSpPr>
        <p:grpSpPr>
          <a:xfrm>
            <a:off x="2177998" y="2533569"/>
            <a:ext cx="728605" cy="580058"/>
            <a:chOff x="2046118" y="3785046"/>
            <a:chExt cx="728605" cy="580058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2411760" y="3785047"/>
              <a:ext cx="0" cy="580057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2046118" y="4066775"/>
              <a:ext cx="360040" cy="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2414683" y="3785046"/>
              <a:ext cx="360040" cy="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none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414683" y="4360665"/>
              <a:ext cx="360040" cy="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none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692696"/>
            <a:ext cx="6048672" cy="648072"/>
          </a:xfrm>
        </p:spPr>
        <p:txBody>
          <a:bodyPr>
            <a:noAutofit/>
          </a:bodyPr>
          <a:lstStyle>
            <a:lvl1pPr algn="l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Small </a:t>
            </a:r>
            <a:r>
              <a:rPr lang="en-US" dirty="0" err="1" smtClean="0"/>
              <a:t>Infographic</a:t>
            </a:r>
            <a:endParaRPr lang="en-US" dirty="0"/>
          </a:p>
        </p:txBody>
      </p:sp>
      <p:sp>
        <p:nvSpPr>
          <p:cNvPr id="27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403648" y="1412776"/>
            <a:ext cx="5976664" cy="432048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3" hasCustomPrompt="1"/>
          </p:nvPr>
        </p:nvSpPr>
        <p:spPr>
          <a:xfrm>
            <a:off x="1475656" y="2420888"/>
            <a:ext cx="792088" cy="79208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0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1475656" y="3645024"/>
            <a:ext cx="792088" cy="79208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2987824" y="2348880"/>
            <a:ext cx="3312368" cy="432048"/>
          </a:xfrm>
        </p:spPr>
        <p:txBody>
          <a:bodyPr>
            <a:noAutofit/>
          </a:bodyPr>
          <a:lstStyle>
            <a:lvl1pPr algn="l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3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2987824" y="2924944"/>
            <a:ext cx="3312368" cy="432048"/>
          </a:xfrm>
        </p:spPr>
        <p:txBody>
          <a:bodyPr>
            <a:noAutofit/>
          </a:bodyPr>
          <a:lstStyle>
            <a:lvl1pPr algn="l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2987824" y="3573016"/>
            <a:ext cx="3312368" cy="432048"/>
          </a:xfrm>
        </p:spPr>
        <p:txBody>
          <a:bodyPr>
            <a:noAutofit/>
          </a:bodyPr>
          <a:lstStyle>
            <a:lvl1pPr algn="l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5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2987824" y="4149080"/>
            <a:ext cx="3312368" cy="432048"/>
          </a:xfrm>
        </p:spPr>
        <p:txBody>
          <a:bodyPr>
            <a:noAutofit/>
          </a:bodyPr>
          <a:lstStyle>
            <a:lvl1pPr algn="l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6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1403648" y="5085184"/>
            <a:ext cx="6408712" cy="720080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56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  <p:bldP spid="30" grpId="0"/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s to Suc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 userDrawn="1"/>
        </p:nvSpPr>
        <p:spPr>
          <a:xfrm>
            <a:off x="1382953" y="3474858"/>
            <a:ext cx="1451441" cy="857815"/>
          </a:xfrm>
          <a:prstGeom prst="cube">
            <a:avLst>
              <a:gd name="adj" fmla="val 1198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ube 5"/>
          <p:cNvSpPr/>
          <p:nvPr userDrawn="1"/>
        </p:nvSpPr>
        <p:spPr>
          <a:xfrm>
            <a:off x="2723062" y="3185634"/>
            <a:ext cx="1690344" cy="1154158"/>
          </a:xfrm>
          <a:prstGeom prst="cube">
            <a:avLst>
              <a:gd name="adj" fmla="val 87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ube 6"/>
          <p:cNvSpPr/>
          <p:nvPr userDrawn="1"/>
        </p:nvSpPr>
        <p:spPr>
          <a:xfrm>
            <a:off x="4309565" y="2845807"/>
            <a:ext cx="1690344" cy="1493985"/>
          </a:xfrm>
          <a:prstGeom prst="cube">
            <a:avLst>
              <a:gd name="adj" fmla="val 440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ube 7"/>
          <p:cNvSpPr/>
          <p:nvPr userDrawn="1"/>
        </p:nvSpPr>
        <p:spPr>
          <a:xfrm>
            <a:off x="5913024" y="2492753"/>
            <a:ext cx="1690344" cy="1847039"/>
          </a:xfrm>
          <a:prstGeom prst="cube">
            <a:avLst>
              <a:gd name="adj" fmla="val 4408"/>
            </a:avLst>
          </a:prstGeom>
          <a:solidFill>
            <a:srgbClr val="F89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43608" y="692696"/>
            <a:ext cx="6624736" cy="648072"/>
          </a:xfrm>
        </p:spPr>
        <p:txBody>
          <a:bodyPr>
            <a:noAutofit/>
          </a:bodyPr>
          <a:lstStyle>
            <a:lvl1pPr algn="l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Steps to Success</a:t>
            </a:r>
            <a:endParaRPr lang="en-US" dirty="0"/>
          </a:p>
        </p:txBody>
      </p:sp>
      <p:sp>
        <p:nvSpPr>
          <p:cNvPr id="23" name="Text Placeholder 2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403648" y="1412776"/>
            <a:ext cx="6408712" cy="432048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4" name="Text Placeholder 27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259632" y="4509120"/>
            <a:ext cx="1287760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Block Title</a:t>
            </a:r>
            <a:endParaRPr lang="en-US" dirty="0"/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1259632" y="4797152"/>
            <a:ext cx="1440160" cy="50405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6" name="Text Placeholder 27"/>
          <p:cNvSpPr>
            <a:spLocks noGrp="1"/>
          </p:cNvSpPr>
          <p:nvPr>
            <p:ph type="body" sz="quarter" idx="29" hasCustomPrompt="1"/>
          </p:nvPr>
        </p:nvSpPr>
        <p:spPr>
          <a:xfrm>
            <a:off x="2627784" y="4509120"/>
            <a:ext cx="1287760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Block Title</a:t>
            </a:r>
            <a:endParaRPr lang="en-US" dirty="0"/>
          </a:p>
        </p:txBody>
      </p:sp>
      <p:sp>
        <p:nvSpPr>
          <p:cNvPr id="27" name="Text Placeholder 27"/>
          <p:cNvSpPr>
            <a:spLocks noGrp="1"/>
          </p:cNvSpPr>
          <p:nvPr>
            <p:ph type="body" sz="quarter" idx="30" hasCustomPrompt="1"/>
          </p:nvPr>
        </p:nvSpPr>
        <p:spPr>
          <a:xfrm>
            <a:off x="2627784" y="4797152"/>
            <a:ext cx="1440160" cy="50405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31" hasCustomPrompt="1"/>
          </p:nvPr>
        </p:nvSpPr>
        <p:spPr>
          <a:xfrm>
            <a:off x="4211960" y="4509120"/>
            <a:ext cx="1287760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Block Title</a:t>
            </a:r>
            <a:endParaRPr lang="en-US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32" hasCustomPrompt="1"/>
          </p:nvPr>
        </p:nvSpPr>
        <p:spPr>
          <a:xfrm>
            <a:off x="4211960" y="4797152"/>
            <a:ext cx="1368152" cy="50405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33" hasCustomPrompt="1"/>
          </p:nvPr>
        </p:nvSpPr>
        <p:spPr>
          <a:xfrm>
            <a:off x="5796136" y="4509120"/>
            <a:ext cx="1287760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Block Title</a:t>
            </a:r>
            <a:endParaRPr lang="en-US" dirty="0"/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34" hasCustomPrompt="1"/>
          </p:nvPr>
        </p:nvSpPr>
        <p:spPr>
          <a:xfrm>
            <a:off x="5796136" y="4797152"/>
            <a:ext cx="1296144" cy="50405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8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1746667" y="1892509"/>
            <a:ext cx="1211688" cy="441178"/>
            <a:chOff x="1746667" y="1892509"/>
            <a:chExt cx="1211688" cy="441178"/>
          </a:xfrm>
        </p:grpSpPr>
        <p:sp>
          <p:nvSpPr>
            <p:cNvPr id="25" name="TextBox 27"/>
            <p:cNvSpPr txBox="1"/>
            <p:nvPr/>
          </p:nvSpPr>
          <p:spPr>
            <a:xfrm>
              <a:off x="1746667" y="1892509"/>
              <a:ext cx="8969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HN" sz="1400" b="1" dirty="0" smtClean="0">
                  <a:solidFill>
                    <a:prstClr val="white"/>
                  </a:solidFill>
                </a:rPr>
                <a:t>SECURITY</a:t>
              </a:r>
              <a:endParaRPr lang="es-HN" sz="1050" b="1" i="1" dirty="0">
                <a:solidFill>
                  <a:prstClr val="white"/>
                </a:solidFill>
              </a:endParaRPr>
            </a:p>
          </p:txBody>
        </p:sp>
        <p:sp>
          <p:nvSpPr>
            <p:cNvPr id="26" name="TextBox 27"/>
            <p:cNvSpPr txBox="1"/>
            <p:nvPr/>
          </p:nvSpPr>
          <p:spPr>
            <a:xfrm>
              <a:off x="1748472" y="2056688"/>
              <a:ext cx="12098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HN" sz="1200" b="1" i="1" dirty="0" smtClean="0">
                  <a:solidFill>
                    <a:prstClr val="white"/>
                  </a:solidFill>
                </a:rPr>
                <a:t>Social Networks</a:t>
              </a:r>
              <a:endParaRPr lang="es-HN" sz="1200" b="1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4025703" y="3052143"/>
            <a:ext cx="921749" cy="92174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Text Placeholder 44"/>
          <p:cNvSpPr>
            <a:spLocks noGrp="1"/>
          </p:cNvSpPr>
          <p:nvPr>
            <p:ph type="body" sz="quarter" idx="19" hasCustomPrompt="1"/>
          </p:nvPr>
        </p:nvSpPr>
        <p:spPr>
          <a:xfrm>
            <a:off x="993808" y="327208"/>
            <a:ext cx="7200900" cy="720378"/>
          </a:xfrm>
        </p:spPr>
        <p:txBody>
          <a:bodyPr>
            <a:normAutofit/>
          </a:bodyPr>
          <a:lstStyle>
            <a:lvl1pPr marL="0" indent="0" algn="ctr">
              <a:buNone/>
              <a:defRPr sz="4800"/>
            </a:lvl1pPr>
          </a:lstStyle>
          <a:p>
            <a:pPr lvl="0"/>
            <a:r>
              <a:rPr lang="en-US" dirty="0" smtClean="0"/>
              <a:t>Infographic</a:t>
            </a:r>
            <a:endParaRPr lang="en-US" dirty="0"/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0" y="1340217"/>
            <a:ext cx="3427517" cy="1986341"/>
          </a:xfrm>
          <a:custGeom>
            <a:avLst/>
            <a:gdLst>
              <a:gd name="connsiteX0" fmla="*/ 0 w 1800200"/>
              <a:gd name="connsiteY0" fmla="*/ 0 h 1296097"/>
              <a:gd name="connsiteX1" fmla="*/ 1050117 w 1800200"/>
              <a:gd name="connsiteY1" fmla="*/ 0 h 1296097"/>
              <a:gd name="connsiteX2" fmla="*/ 1050117 w 1800200"/>
              <a:gd name="connsiteY2" fmla="*/ 0 h 1296097"/>
              <a:gd name="connsiteX3" fmla="*/ 1500167 w 1800200"/>
              <a:gd name="connsiteY3" fmla="*/ 0 h 1296097"/>
              <a:gd name="connsiteX4" fmla="*/ 1800200 w 1800200"/>
              <a:gd name="connsiteY4" fmla="*/ 0 h 1296097"/>
              <a:gd name="connsiteX5" fmla="*/ 1800200 w 1800200"/>
              <a:gd name="connsiteY5" fmla="*/ 756057 h 1296097"/>
              <a:gd name="connsiteX6" fmla="*/ 1800200 w 1800200"/>
              <a:gd name="connsiteY6" fmla="*/ 756057 h 1296097"/>
              <a:gd name="connsiteX7" fmla="*/ 1800200 w 1800200"/>
              <a:gd name="connsiteY7" fmla="*/ 1080081 h 1296097"/>
              <a:gd name="connsiteX8" fmla="*/ 1800200 w 1800200"/>
              <a:gd name="connsiteY8" fmla="*/ 1296097 h 1296097"/>
              <a:gd name="connsiteX9" fmla="*/ 1500167 w 1800200"/>
              <a:gd name="connsiteY9" fmla="*/ 1296097 h 1296097"/>
              <a:gd name="connsiteX10" fmla="*/ 1859607 w 1800200"/>
              <a:gd name="connsiteY10" fmla="*/ 1979996 h 1296097"/>
              <a:gd name="connsiteX11" fmla="*/ 1050117 w 1800200"/>
              <a:gd name="connsiteY11" fmla="*/ 1296097 h 1296097"/>
              <a:gd name="connsiteX12" fmla="*/ 0 w 1800200"/>
              <a:gd name="connsiteY12" fmla="*/ 1296097 h 1296097"/>
              <a:gd name="connsiteX13" fmla="*/ 0 w 1800200"/>
              <a:gd name="connsiteY13" fmla="*/ 1080081 h 1296097"/>
              <a:gd name="connsiteX14" fmla="*/ 0 w 1800200"/>
              <a:gd name="connsiteY14" fmla="*/ 756057 h 1296097"/>
              <a:gd name="connsiteX15" fmla="*/ 0 w 1800200"/>
              <a:gd name="connsiteY15" fmla="*/ 756057 h 1296097"/>
              <a:gd name="connsiteX16" fmla="*/ 0 w 1800200"/>
              <a:gd name="connsiteY16" fmla="*/ 0 h 1296097"/>
              <a:gd name="connsiteX0" fmla="*/ 0 w 3439025"/>
              <a:gd name="connsiteY0" fmla="*/ 0 h 1647487"/>
              <a:gd name="connsiteX1" fmla="*/ 1050117 w 3439025"/>
              <a:gd name="connsiteY1" fmla="*/ 0 h 1647487"/>
              <a:gd name="connsiteX2" fmla="*/ 1050117 w 3439025"/>
              <a:gd name="connsiteY2" fmla="*/ 0 h 1647487"/>
              <a:gd name="connsiteX3" fmla="*/ 1500167 w 3439025"/>
              <a:gd name="connsiteY3" fmla="*/ 0 h 1647487"/>
              <a:gd name="connsiteX4" fmla="*/ 1800200 w 3439025"/>
              <a:gd name="connsiteY4" fmla="*/ 0 h 1647487"/>
              <a:gd name="connsiteX5" fmla="*/ 1800200 w 3439025"/>
              <a:gd name="connsiteY5" fmla="*/ 756057 h 1647487"/>
              <a:gd name="connsiteX6" fmla="*/ 1800200 w 3439025"/>
              <a:gd name="connsiteY6" fmla="*/ 756057 h 1647487"/>
              <a:gd name="connsiteX7" fmla="*/ 1800200 w 3439025"/>
              <a:gd name="connsiteY7" fmla="*/ 1080081 h 1647487"/>
              <a:gd name="connsiteX8" fmla="*/ 1800200 w 3439025"/>
              <a:gd name="connsiteY8" fmla="*/ 1296097 h 1647487"/>
              <a:gd name="connsiteX9" fmla="*/ 1500167 w 3439025"/>
              <a:gd name="connsiteY9" fmla="*/ 1296097 h 1647487"/>
              <a:gd name="connsiteX10" fmla="*/ 3439025 w 3439025"/>
              <a:gd name="connsiteY10" fmla="*/ 1647487 h 1647487"/>
              <a:gd name="connsiteX11" fmla="*/ 1050117 w 3439025"/>
              <a:gd name="connsiteY11" fmla="*/ 1296097 h 1647487"/>
              <a:gd name="connsiteX12" fmla="*/ 0 w 3439025"/>
              <a:gd name="connsiteY12" fmla="*/ 1296097 h 1647487"/>
              <a:gd name="connsiteX13" fmla="*/ 0 w 3439025"/>
              <a:gd name="connsiteY13" fmla="*/ 1080081 h 1647487"/>
              <a:gd name="connsiteX14" fmla="*/ 0 w 3439025"/>
              <a:gd name="connsiteY14" fmla="*/ 756057 h 1647487"/>
              <a:gd name="connsiteX15" fmla="*/ 0 w 3439025"/>
              <a:gd name="connsiteY15" fmla="*/ 756057 h 1647487"/>
              <a:gd name="connsiteX16" fmla="*/ 0 w 3439025"/>
              <a:gd name="connsiteY16" fmla="*/ 0 h 1647487"/>
              <a:gd name="connsiteX0" fmla="*/ 0 w 3439025"/>
              <a:gd name="connsiteY0" fmla="*/ 0 h 1647487"/>
              <a:gd name="connsiteX1" fmla="*/ 1050117 w 3439025"/>
              <a:gd name="connsiteY1" fmla="*/ 0 h 1647487"/>
              <a:gd name="connsiteX2" fmla="*/ 1050117 w 3439025"/>
              <a:gd name="connsiteY2" fmla="*/ 0 h 1647487"/>
              <a:gd name="connsiteX3" fmla="*/ 1500167 w 3439025"/>
              <a:gd name="connsiteY3" fmla="*/ 0 h 1647487"/>
              <a:gd name="connsiteX4" fmla="*/ 1800200 w 3439025"/>
              <a:gd name="connsiteY4" fmla="*/ 0 h 1647487"/>
              <a:gd name="connsiteX5" fmla="*/ 1800200 w 3439025"/>
              <a:gd name="connsiteY5" fmla="*/ 756057 h 1647487"/>
              <a:gd name="connsiteX6" fmla="*/ 3013858 w 3439025"/>
              <a:gd name="connsiteY6" fmla="*/ 623054 h 1647487"/>
              <a:gd name="connsiteX7" fmla="*/ 1800200 w 3439025"/>
              <a:gd name="connsiteY7" fmla="*/ 1080081 h 1647487"/>
              <a:gd name="connsiteX8" fmla="*/ 1800200 w 3439025"/>
              <a:gd name="connsiteY8" fmla="*/ 1296097 h 1647487"/>
              <a:gd name="connsiteX9" fmla="*/ 1500167 w 3439025"/>
              <a:gd name="connsiteY9" fmla="*/ 1296097 h 1647487"/>
              <a:gd name="connsiteX10" fmla="*/ 3439025 w 3439025"/>
              <a:gd name="connsiteY10" fmla="*/ 1647487 h 1647487"/>
              <a:gd name="connsiteX11" fmla="*/ 1050117 w 3439025"/>
              <a:gd name="connsiteY11" fmla="*/ 1296097 h 1647487"/>
              <a:gd name="connsiteX12" fmla="*/ 0 w 3439025"/>
              <a:gd name="connsiteY12" fmla="*/ 1296097 h 1647487"/>
              <a:gd name="connsiteX13" fmla="*/ 0 w 3439025"/>
              <a:gd name="connsiteY13" fmla="*/ 1080081 h 1647487"/>
              <a:gd name="connsiteX14" fmla="*/ 0 w 3439025"/>
              <a:gd name="connsiteY14" fmla="*/ 756057 h 1647487"/>
              <a:gd name="connsiteX15" fmla="*/ 0 w 3439025"/>
              <a:gd name="connsiteY15" fmla="*/ 756057 h 1647487"/>
              <a:gd name="connsiteX16" fmla="*/ 0 w 3439025"/>
              <a:gd name="connsiteY16" fmla="*/ 0 h 1647487"/>
              <a:gd name="connsiteX0" fmla="*/ 0 w 3439025"/>
              <a:gd name="connsiteY0" fmla="*/ 0 h 1647487"/>
              <a:gd name="connsiteX1" fmla="*/ 1050117 w 3439025"/>
              <a:gd name="connsiteY1" fmla="*/ 0 h 1647487"/>
              <a:gd name="connsiteX2" fmla="*/ 1050117 w 3439025"/>
              <a:gd name="connsiteY2" fmla="*/ 0 h 1647487"/>
              <a:gd name="connsiteX3" fmla="*/ 1500167 w 3439025"/>
              <a:gd name="connsiteY3" fmla="*/ 0 h 1647487"/>
              <a:gd name="connsiteX4" fmla="*/ 1800200 w 3439025"/>
              <a:gd name="connsiteY4" fmla="*/ 0 h 1647487"/>
              <a:gd name="connsiteX5" fmla="*/ 1800200 w 3439025"/>
              <a:gd name="connsiteY5" fmla="*/ 440174 h 1647487"/>
              <a:gd name="connsiteX6" fmla="*/ 3013858 w 3439025"/>
              <a:gd name="connsiteY6" fmla="*/ 623054 h 1647487"/>
              <a:gd name="connsiteX7" fmla="*/ 1800200 w 3439025"/>
              <a:gd name="connsiteY7" fmla="*/ 1080081 h 1647487"/>
              <a:gd name="connsiteX8" fmla="*/ 1800200 w 3439025"/>
              <a:gd name="connsiteY8" fmla="*/ 1296097 h 1647487"/>
              <a:gd name="connsiteX9" fmla="*/ 1500167 w 3439025"/>
              <a:gd name="connsiteY9" fmla="*/ 1296097 h 1647487"/>
              <a:gd name="connsiteX10" fmla="*/ 3439025 w 3439025"/>
              <a:gd name="connsiteY10" fmla="*/ 1647487 h 1647487"/>
              <a:gd name="connsiteX11" fmla="*/ 1050117 w 3439025"/>
              <a:gd name="connsiteY11" fmla="*/ 1296097 h 1647487"/>
              <a:gd name="connsiteX12" fmla="*/ 0 w 3439025"/>
              <a:gd name="connsiteY12" fmla="*/ 1296097 h 1647487"/>
              <a:gd name="connsiteX13" fmla="*/ 0 w 3439025"/>
              <a:gd name="connsiteY13" fmla="*/ 1080081 h 1647487"/>
              <a:gd name="connsiteX14" fmla="*/ 0 w 3439025"/>
              <a:gd name="connsiteY14" fmla="*/ 756057 h 1647487"/>
              <a:gd name="connsiteX15" fmla="*/ 0 w 3439025"/>
              <a:gd name="connsiteY15" fmla="*/ 756057 h 1647487"/>
              <a:gd name="connsiteX16" fmla="*/ 0 w 3439025"/>
              <a:gd name="connsiteY16" fmla="*/ 0 h 1647487"/>
              <a:gd name="connsiteX0" fmla="*/ 0 w 3013858"/>
              <a:gd name="connsiteY0" fmla="*/ 0 h 1298352"/>
              <a:gd name="connsiteX1" fmla="*/ 1050117 w 3013858"/>
              <a:gd name="connsiteY1" fmla="*/ 0 h 1298352"/>
              <a:gd name="connsiteX2" fmla="*/ 1050117 w 3013858"/>
              <a:gd name="connsiteY2" fmla="*/ 0 h 1298352"/>
              <a:gd name="connsiteX3" fmla="*/ 1500167 w 3013858"/>
              <a:gd name="connsiteY3" fmla="*/ 0 h 1298352"/>
              <a:gd name="connsiteX4" fmla="*/ 1800200 w 3013858"/>
              <a:gd name="connsiteY4" fmla="*/ 0 h 1298352"/>
              <a:gd name="connsiteX5" fmla="*/ 1800200 w 3013858"/>
              <a:gd name="connsiteY5" fmla="*/ 440174 h 1298352"/>
              <a:gd name="connsiteX6" fmla="*/ 3013858 w 3013858"/>
              <a:gd name="connsiteY6" fmla="*/ 623054 h 1298352"/>
              <a:gd name="connsiteX7" fmla="*/ 1800200 w 3013858"/>
              <a:gd name="connsiteY7" fmla="*/ 1080081 h 1298352"/>
              <a:gd name="connsiteX8" fmla="*/ 1800200 w 3013858"/>
              <a:gd name="connsiteY8" fmla="*/ 1296097 h 1298352"/>
              <a:gd name="connsiteX9" fmla="*/ 1500167 w 3013858"/>
              <a:gd name="connsiteY9" fmla="*/ 1296097 h 1298352"/>
              <a:gd name="connsiteX10" fmla="*/ 1327592 w 3013858"/>
              <a:gd name="connsiteY10" fmla="*/ 1298352 h 1298352"/>
              <a:gd name="connsiteX11" fmla="*/ 1050117 w 3013858"/>
              <a:gd name="connsiteY11" fmla="*/ 1296097 h 1298352"/>
              <a:gd name="connsiteX12" fmla="*/ 0 w 3013858"/>
              <a:gd name="connsiteY12" fmla="*/ 1296097 h 1298352"/>
              <a:gd name="connsiteX13" fmla="*/ 0 w 3013858"/>
              <a:gd name="connsiteY13" fmla="*/ 1080081 h 1298352"/>
              <a:gd name="connsiteX14" fmla="*/ 0 w 3013858"/>
              <a:gd name="connsiteY14" fmla="*/ 756057 h 1298352"/>
              <a:gd name="connsiteX15" fmla="*/ 0 w 3013858"/>
              <a:gd name="connsiteY15" fmla="*/ 756057 h 1298352"/>
              <a:gd name="connsiteX16" fmla="*/ 0 w 3013858"/>
              <a:gd name="connsiteY16" fmla="*/ 0 h 1298352"/>
              <a:gd name="connsiteX0" fmla="*/ 0 w 3246615"/>
              <a:gd name="connsiteY0" fmla="*/ 0 h 1986341"/>
              <a:gd name="connsiteX1" fmla="*/ 1050117 w 3246615"/>
              <a:gd name="connsiteY1" fmla="*/ 0 h 1986341"/>
              <a:gd name="connsiteX2" fmla="*/ 1050117 w 3246615"/>
              <a:gd name="connsiteY2" fmla="*/ 0 h 1986341"/>
              <a:gd name="connsiteX3" fmla="*/ 1500167 w 3246615"/>
              <a:gd name="connsiteY3" fmla="*/ 0 h 1986341"/>
              <a:gd name="connsiteX4" fmla="*/ 1800200 w 3246615"/>
              <a:gd name="connsiteY4" fmla="*/ 0 h 1986341"/>
              <a:gd name="connsiteX5" fmla="*/ 1800200 w 3246615"/>
              <a:gd name="connsiteY5" fmla="*/ 440174 h 1986341"/>
              <a:gd name="connsiteX6" fmla="*/ 3246615 w 3246615"/>
              <a:gd name="connsiteY6" fmla="*/ 1986341 h 1986341"/>
              <a:gd name="connsiteX7" fmla="*/ 1800200 w 3246615"/>
              <a:gd name="connsiteY7" fmla="*/ 1080081 h 1986341"/>
              <a:gd name="connsiteX8" fmla="*/ 1800200 w 3246615"/>
              <a:gd name="connsiteY8" fmla="*/ 1296097 h 1986341"/>
              <a:gd name="connsiteX9" fmla="*/ 1500167 w 3246615"/>
              <a:gd name="connsiteY9" fmla="*/ 1296097 h 1986341"/>
              <a:gd name="connsiteX10" fmla="*/ 1327592 w 3246615"/>
              <a:gd name="connsiteY10" fmla="*/ 1298352 h 1986341"/>
              <a:gd name="connsiteX11" fmla="*/ 1050117 w 3246615"/>
              <a:gd name="connsiteY11" fmla="*/ 1296097 h 1986341"/>
              <a:gd name="connsiteX12" fmla="*/ 0 w 3246615"/>
              <a:gd name="connsiteY12" fmla="*/ 1296097 h 1986341"/>
              <a:gd name="connsiteX13" fmla="*/ 0 w 3246615"/>
              <a:gd name="connsiteY13" fmla="*/ 1080081 h 1986341"/>
              <a:gd name="connsiteX14" fmla="*/ 0 w 3246615"/>
              <a:gd name="connsiteY14" fmla="*/ 756057 h 1986341"/>
              <a:gd name="connsiteX15" fmla="*/ 0 w 3246615"/>
              <a:gd name="connsiteY15" fmla="*/ 756057 h 1986341"/>
              <a:gd name="connsiteX16" fmla="*/ 0 w 3246615"/>
              <a:gd name="connsiteY16" fmla="*/ 0 h 1986341"/>
              <a:gd name="connsiteX0" fmla="*/ 0 w 3246615"/>
              <a:gd name="connsiteY0" fmla="*/ 0 h 1986341"/>
              <a:gd name="connsiteX1" fmla="*/ 1050117 w 3246615"/>
              <a:gd name="connsiteY1" fmla="*/ 0 h 1986341"/>
              <a:gd name="connsiteX2" fmla="*/ 1050117 w 3246615"/>
              <a:gd name="connsiteY2" fmla="*/ 0 h 1986341"/>
              <a:gd name="connsiteX3" fmla="*/ 1500167 w 3246615"/>
              <a:gd name="connsiteY3" fmla="*/ 0 h 1986341"/>
              <a:gd name="connsiteX4" fmla="*/ 1800200 w 3246615"/>
              <a:gd name="connsiteY4" fmla="*/ 0 h 1986341"/>
              <a:gd name="connsiteX5" fmla="*/ 1800200 w 3246615"/>
              <a:gd name="connsiteY5" fmla="*/ 440174 h 1986341"/>
              <a:gd name="connsiteX6" fmla="*/ 3246615 w 3246615"/>
              <a:gd name="connsiteY6" fmla="*/ 1986341 h 1986341"/>
              <a:gd name="connsiteX7" fmla="*/ 1833451 w 3246615"/>
              <a:gd name="connsiteY7" fmla="*/ 1312837 h 1986341"/>
              <a:gd name="connsiteX8" fmla="*/ 1800200 w 3246615"/>
              <a:gd name="connsiteY8" fmla="*/ 1296097 h 1986341"/>
              <a:gd name="connsiteX9" fmla="*/ 1500167 w 3246615"/>
              <a:gd name="connsiteY9" fmla="*/ 1296097 h 1986341"/>
              <a:gd name="connsiteX10" fmla="*/ 1327592 w 3246615"/>
              <a:gd name="connsiteY10" fmla="*/ 1298352 h 1986341"/>
              <a:gd name="connsiteX11" fmla="*/ 1050117 w 3246615"/>
              <a:gd name="connsiteY11" fmla="*/ 1296097 h 1986341"/>
              <a:gd name="connsiteX12" fmla="*/ 0 w 3246615"/>
              <a:gd name="connsiteY12" fmla="*/ 1296097 h 1986341"/>
              <a:gd name="connsiteX13" fmla="*/ 0 w 3246615"/>
              <a:gd name="connsiteY13" fmla="*/ 1080081 h 1986341"/>
              <a:gd name="connsiteX14" fmla="*/ 0 w 3246615"/>
              <a:gd name="connsiteY14" fmla="*/ 756057 h 1986341"/>
              <a:gd name="connsiteX15" fmla="*/ 0 w 3246615"/>
              <a:gd name="connsiteY15" fmla="*/ 756057 h 1986341"/>
              <a:gd name="connsiteX16" fmla="*/ 0 w 3246615"/>
              <a:gd name="connsiteY16" fmla="*/ 0 h 1986341"/>
              <a:gd name="connsiteX0" fmla="*/ 0 w 3246615"/>
              <a:gd name="connsiteY0" fmla="*/ 0 h 1986341"/>
              <a:gd name="connsiteX1" fmla="*/ 1050117 w 3246615"/>
              <a:gd name="connsiteY1" fmla="*/ 0 h 1986341"/>
              <a:gd name="connsiteX2" fmla="*/ 1050117 w 3246615"/>
              <a:gd name="connsiteY2" fmla="*/ 0 h 1986341"/>
              <a:gd name="connsiteX3" fmla="*/ 1500167 w 3246615"/>
              <a:gd name="connsiteY3" fmla="*/ 0 h 1986341"/>
              <a:gd name="connsiteX4" fmla="*/ 1800200 w 3246615"/>
              <a:gd name="connsiteY4" fmla="*/ 0 h 1986341"/>
              <a:gd name="connsiteX5" fmla="*/ 1800200 w 3246615"/>
              <a:gd name="connsiteY5" fmla="*/ 57789 h 1986341"/>
              <a:gd name="connsiteX6" fmla="*/ 3246615 w 3246615"/>
              <a:gd name="connsiteY6" fmla="*/ 1986341 h 1986341"/>
              <a:gd name="connsiteX7" fmla="*/ 1833451 w 3246615"/>
              <a:gd name="connsiteY7" fmla="*/ 1312837 h 1986341"/>
              <a:gd name="connsiteX8" fmla="*/ 1800200 w 3246615"/>
              <a:gd name="connsiteY8" fmla="*/ 1296097 h 1986341"/>
              <a:gd name="connsiteX9" fmla="*/ 1500167 w 3246615"/>
              <a:gd name="connsiteY9" fmla="*/ 1296097 h 1986341"/>
              <a:gd name="connsiteX10" fmla="*/ 1327592 w 3246615"/>
              <a:gd name="connsiteY10" fmla="*/ 1298352 h 1986341"/>
              <a:gd name="connsiteX11" fmla="*/ 1050117 w 3246615"/>
              <a:gd name="connsiteY11" fmla="*/ 1296097 h 1986341"/>
              <a:gd name="connsiteX12" fmla="*/ 0 w 3246615"/>
              <a:gd name="connsiteY12" fmla="*/ 1296097 h 1986341"/>
              <a:gd name="connsiteX13" fmla="*/ 0 w 3246615"/>
              <a:gd name="connsiteY13" fmla="*/ 1080081 h 1986341"/>
              <a:gd name="connsiteX14" fmla="*/ 0 w 3246615"/>
              <a:gd name="connsiteY14" fmla="*/ 756057 h 1986341"/>
              <a:gd name="connsiteX15" fmla="*/ 0 w 3246615"/>
              <a:gd name="connsiteY15" fmla="*/ 756057 h 1986341"/>
              <a:gd name="connsiteX16" fmla="*/ 0 w 3246615"/>
              <a:gd name="connsiteY16" fmla="*/ 0 h 1986341"/>
              <a:gd name="connsiteX0" fmla="*/ 0 w 3246615"/>
              <a:gd name="connsiteY0" fmla="*/ 0 h 1986341"/>
              <a:gd name="connsiteX1" fmla="*/ 1050117 w 3246615"/>
              <a:gd name="connsiteY1" fmla="*/ 0 h 1986341"/>
              <a:gd name="connsiteX2" fmla="*/ 1050117 w 3246615"/>
              <a:gd name="connsiteY2" fmla="*/ 0 h 1986341"/>
              <a:gd name="connsiteX3" fmla="*/ 1500167 w 3246615"/>
              <a:gd name="connsiteY3" fmla="*/ 0 h 1986341"/>
              <a:gd name="connsiteX4" fmla="*/ 1800200 w 3246615"/>
              <a:gd name="connsiteY4" fmla="*/ 0 h 1986341"/>
              <a:gd name="connsiteX5" fmla="*/ 1797945 w 3246615"/>
              <a:gd name="connsiteY5" fmla="*/ 5401 h 1986341"/>
              <a:gd name="connsiteX6" fmla="*/ 3246615 w 3246615"/>
              <a:gd name="connsiteY6" fmla="*/ 1986341 h 1986341"/>
              <a:gd name="connsiteX7" fmla="*/ 1833451 w 3246615"/>
              <a:gd name="connsiteY7" fmla="*/ 1312837 h 1986341"/>
              <a:gd name="connsiteX8" fmla="*/ 1800200 w 3246615"/>
              <a:gd name="connsiteY8" fmla="*/ 1296097 h 1986341"/>
              <a:gd name="connsiteX9" fmla="*/ 1500167 w 3246615"/>
              <a:gd name="connsiteY9" fmla="*/ 1296097 h 1986341"/>
              <a:gd name="connsiteX10" fmla="*/ 1327592 w 3246615"/>
              <a:gd name="connsiteY10" fmla="*/ 1298352 h 1986341"/>
              <a:gd name="connsiteX11" fmla="*/ 1050117 w 3246615"/>
              <a:gd name="connsiteY11" fmla="*/ 1296097 h 1986341"/>
              <a:gd name="connsiteX12" fmla="*/ 0 w 3246615"/>
              <a:gd name="connsiteY12" fmla="*/ 1296097 h 1986341"/>
              <a:gd name="connsiteX13" fmla="*/ 0 w 3246615"/>
              <a:gd name="connsiteY13" fmla="*/ 1080081 h 1986341"/>
              <a:gd name="connsiteX14" fmla="*/ 0 w 3246615"/>
              <a:gd name="connsiteY14" fmla="*/ 756057 h 1986341"/>
              <a:gd name="connsiteX15" fmla="*/ 0 w 3246615"/>
              <a:gd name="connsiteY15" fmla="*/ 756057 h 1986341"/>
              <a:gd name="connsiteX16" fmla="*/ 0 w 3246615"/>
              <a:gd name="connsiteY16" fmla="*/ 0 h 198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46615" h="1986341">
                <a:moveTo>
                  <a:pt x="0" y="0"/>
                </a:moveTo>
                <a:lnTo>
                  <a:pt x="1050117" y="0"/>
                </a:lnTo>
                <a:lnTo>
                  <a:pt x="1050117" y="0"/>
                </a:lnTo>
                <a:lnTo>
                  <a:pt x="1500167" y="0"/>
                </a:lnTo>
                <a:lnTo>
                  <a:pt x="1800200" y="0"/>
                </a:lnTo>
                <a:lnTo>
                  <a:pt x="1797945" y="5401"/>
                </a:lnTo>
                <a:lnTo>
                  <a:pt x="3246615" y="1986341"/>
                </a:lnTo>
                <a:lnTo>
                  <a:pt x="1833451" y="1312837"/>
                </a:lnTo>
                <a:lnTo>
                  <a:pt x="1800200" y="1296097"/>
                </a:lnTo>
                <a:lnTo>
                  <a:pt x="1500167" y="1296097"/>
                </a:lnTo>
                <a:lnTo>
                  <a:pt x="1327592" y="1298352"/>
                </a:lnTo>
                <a:lnTo>
                  <a:pt x="1050117" y="1296097"/>
                </a:lnTo>
                <a:lnTo>
                  <a:pt x="0" y="1296097"/>
                </a:lnTo>
                <a:lnTo>
                  <a:pt x="0" y="1080081"/>
                </a:lnTo>
                <a:lnTo>
                  <a:pt x="0" y="756057"/>
                </a:lnTo>
                <a:lnTo>
                  <a:pt x="0" y="7560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68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10921" y="3702947"/>
            <a:ext cx="3447177" cy="2105087"/>
          </a:xfrm>
          <a:custGeom>
            <a:avLst/>
            <a:gdLst>
              <a:gd name="connsiteX0" fmla="*/ 0 w 1800200"/>
              <a:gd name="connsiteY0" fmla="*/ 0 h 1296097"/>
              <a:gd name="connsiteX1" fmla="*/ 1050117 w 1800200"/>
              <a:gd name="connsiteY1" fmla="*/ 0 h 1296097"/>
              <a:gd name="connsiteX2" fmla="*/ 1050117 w 1800200"/>
              <a:gd name="connsiteY2" fmla="*/ 0 h 1296097"/>
              <a:gd name="connsiteX3" fmla="*/ 1500167 w 1800200"/>
              <a:gd name="connsiteY3" fmla="*/ 0 h 1296097"/>
              <a:gd name="connsiteX4" fmla="*/ 1800200 w 1800200"/>
              <a:gd name="connsiteY4" fmla="*/ 0 h 1296097"/>
              <a:gd name="connsiteX5" fmla="*/ 1800200 w 1800200"/>
              <a:gd name="connsiteY5" fmla="*/ 756057 h 1296097"/>
              <a:gd name="connsiteX6" fmla="*/ 1800200 w 1800200"/>
              <a:gd name="connsiteY6" fmla="*/ 756057 h 1296097"/>
              <a:gd name="connsiteX7" fmla="*/ 1800200 w 1800200"/>
              <a:gd name="connsiteY7" fmla="*/ 1080081 h 1296097"/>
              <a:gd name="connsiteX8" fmla="*/ 1800200 w 1800200"/>
              <a:gd name="connsiteY8" fmla="*/ 1296097 h 1296097"/>
              <a:gd name="connsiteX9" fmla="*/ 1500167 w 1800200"/>
              <a:gd name="connsiteY9" fmla="*/ 1296097 h 1296097"/>
              <a:gd name="connsiteX10" fmla="*/ 1859607 w 1800200"/>
              <a:gd name="connsiteY10" fmla="*/ 1979996 h 1296097"/>
              <a:gd name="connsiteX11" fmla="*/ 1050117 w 1800200"/>
              <a:gd name="connsiteY11" fmla="*/ 1296097 h 1296097"/>
              <a:gd name="connsiteX12" fmla="*/ 0 w 1800200"/>
              <a:gd name="connsiteY12" fmla="*/ 1296097 h 1296097"/>
              <a:gd name="connsiteX13" fmla="*/ 0 w 1800200"/>
              <a:gd name="connsiteY13" fmla="*/ 1080081 h 1296097"/>
              <a:gd name="connsiteX14" fmla="*/ 0 w 1800200"/>
              <a:gd name="connsiteY14" fmla="*/ 756057 h 1296097"/>
              <a:gd name="connsiteX15" fmla="*/ 0 w 1800200"/>
              <a:gd name="connsiteY15" fmla="*/ 756057 h 1296097"/>
              <a:gd name="connsiteX16" fmla="*/ 0 w 1800200"/>
              <a:gd name="connsiteY16" fmla="*/ 0 h 1296097"/>
              <a:gd name="connsiteX0" fmla="*/ 0 w 3439025"/>
              <a:gd name="connsiteY0" fmla="*/ 0 h 1647487"/>
              <a:gd name="connsiteX1" fmla="*/ 1050117 w 3439025"/>
              <a:gd name="connsiteY1" fmla="*/ 0 h 1647487"/>
              <a:gd name="connsiteX2" fmla="*/ 1050117 w 3439025"/>
              <a:gd name="connsiteY2" fmla="*/ 0 h 1647487"/>
              <a:gd name="connsiteX3" fmla="*/ 1500167 w 3439025"/>
              <a:gd name="connsiteY3" fmla="*/ 0 h 1647487"/>
              <a:gd name="connsiteX4" fmla="*/ 1800200 w 3439025"/>
              <a:gd name="connsiteY4" fmla="*/ 0 h 1647487"/>
              <a:gd name="connsiteX5" fmla="*/ 1800200 w 3439025"/>
              <a:gd name="connsiteY5" fmla="*/ 756057 h 1647487"/>
              <a:gd name="connsiteX6" fmla="*/ 1800200 w 3439025"/>
              <a:gd name="connsiteY6" fmla="*/ 756057 h 1647487"/>
              <a:gd name="connsiteX7" fmla="*/ 1800200 w 3439025"/>
              <a:gd name="connsiteY7" fmla="*/ 1080081 h 1647487"/>
              <a:gd name="connsiteX8" fmla="*/ 1800200 w 3439025"/>
              <a:gd name="connsiteY8" fmla="*/ 1296097 h 1647487"/>
              <a:gd name="connsiteX9" fmla="*/ 1500167 w 3439025"/>
              <a:gd name="connsiteY9" fmla="*/ 1296097 h 1647487"/>
              <a:gd name="connsiteX10" fmla="*/ 3439025 w 3439025"/>
              <a:gd name="connsiteY10" fmla="*/ 1647487 h 1647487"/>
              <a:gd name="connsiteX11" fmla="*/ 1050117 w 3439025"/>
              <a:gd name="connsiteY11" fmla="*/ 1296097 h 1647487"/>
              <a:gd name="connsiteX12" fmla="*/ 0 w 3439025"/>
              <a:gd name="connsiteY12" fmla="*/ 1296097 h 1647487"/>
              <a:gd name="connsiteX13" fmla="*/ 0 w 3439025"/>
              <a:gd name="connsiteY13" fmla="*/ 1080081 h 1647487"/>
              <a:gd name="connsiteX14" fmla="*/ 0 w 3439025"/>
              <a:gd name="connsiteY14" fmla="*/ 756057 h 1647487"/>
              <a:gd name="connsiteX15" fmla="*/ 0 w 3439025"/>
              <a:gd name="connsiteY15" fmla="*/ 756057 h 1647487"/>
              <a:gd name="connsiteX16" fmla="*/ 0 w 3439025"/>
              <a:gd name="connsiteY16" fmla="*/ 0 h 1647487"/>
              <a:gd name="connsiteX0" fmla="*/ 0 w 3439025"/>
              <a:gd name="connsiteY0" fmla="*/ 0 h 1647487"/>
              <a:gd name="connsiteX1" fmla="*/ 1050117 w 3439025"/>
              <a:gd name="connsiteY1" fmla="*/ 0 h 1647487"/>
              <a:gd name="connsiteX2" fmla="*/ 1050117 w 3439025"/>
              <a:gd name="connsiteY2" fmla="*/ 0 h 1647487"/>
              <a:gd name="connsiteX3" fmla="*/ 1500167 w 3439025"/>
              <a:gd name="connsiteY3" fmla="*/ 0 h 1647487"/>
              <a:gd name="connsiteX4" fmla="*/ 1800200 w 3439025"/>
              <a:gd name="connsiteY4" fmla="*/ 0 h 1647487"/>
              <a:gd name="connsiteX5" fmla="*/ 1800200 w 3439025"/>
              <a:gd name="connsiteY5" fmla="*/ 756057 h 1647487"/>
              <a:gd name="connsiteX6" fmla="*/ 3013858 w 3439025"/>
              <a:gd name="connsiteY6" fmla="*/ 623054 h 1647487"/>
              <a:gd name="connsiteX7" fmla="*/ 1800200 w 3439025"/>
              <a:gd name="connsiteY7" fmla="*/ 1080081 h 1647487"/>
              <a:gd name="connsiteX8" fmla="*/ 1800200 w 3439025"/>
              <a:gd name="connsiteY8" fmla="*/ 1296097 h 1647487"/>
              <a:gd name="connsiteX9" fmla="*/ 1500167 w 3439025"/>
              <a:gd name="connsiteY9" fmla="*/ 1296097 h 1647487"/>
              <a:gd name="connsiteX10" fmla="*/ 3439025 w 3439025"/>
              <a:gd name="connsiteY10" fmla="*/ 1647487 h 1647487"/>
              <a:gd name="connsiteX11" fmla="*/ 1050117 w 3439025"/>
              <a:gd name="connsiteY11" fmla="*/ 1296097 h 1647487"/>
              <a:gd name="connsiteX12" fmla="*/ 0 w 3439025"/>
              <a:gd name="connsiteY12" fmla="*/ 1296097 h 1647487"/>
              <a:gd name="connsiteX13" fmla="*/ 0 w 3439025"/>
              <a:gd name="connsiteY13" fmla="*/ 1080081 h 1647487"/>
              <a:gd name="connsiteX14" fmla="*/ 0 w 3439025"/>
              <a:gd name="connsiteY14" fmla="*/ 756057 h 1647487"/>
              <a:gd name="connsiteX15" fmla="*/ 0 w 3439025"/>
              <a:gd name="connsiteY15" fmla="*/ 756057 h 1647487"/>
              <a:gd name="connsiteX16" fmla="*/ 0 w 3439025"/>
              <a:gd name="connsiteY16" fmla="*/ 0 h 1647487"/>
              <a:gd name="connsiteX0" fmla="*/ 0 w 3439025"/>
              <a:gd name="connsiteY0" fmla="*/ 0 h 1647487"/>
              <a:gd name="connsiteX1" fmla="*/ 1050117 w 3439025"/>
              <a:gd name="connsiteY1" fmla="*/ 0 h 1647487"/>
              <a:gd name="connsiteX2" fmla="*/ 1050117 w 3439025"/>
              <a:gd name="connsiteY2" fmla="*/ 0 h 1647487"/>
              <a:gd name="connsiteX3" fmla="*/ 1500167 w 3439025"/>
              <a:gd name="connsiteY3" fmla="*/ 0 h 1647487"/>
              <a:gd name="connsiteX4" fmla="*/ 1800200 w 3439025"/>
              <a:gd name="connsiteY4" fmla="*/ 0 h 1647487"/>
              <a:gd name="connsiteX5" fmla="*/ 1800200 w 3439025"/>
              <a:gd name="connsiteY5" fmla="*/ 440174 h 1647487"/>
              <a:gd name="connsiteX6" fmla="*/ 3013858 w 3439025"/>
              <a:gd name="connsiteY6" fmla="*/ 623054 h 1647487"/>
              <a:gd name="connsiteX7" fmla="*/ 1800200 w 3439025"/>
              <a:gd name="connsiteY7" fmla="*/ 1080081 h 1647487"/>
              <a:gd name="connsiteX8" fmla="*/ 1800200 w 3439025"/>
              <a:gd name="connsiteY8" fmla="*/ 1296097 h 1647487"/>
              <a:gd name="connsiteX9" fmla="*/ 1500167 w 3439025"/>
              <a:gd name="connsiteY9" fmla="*/ 1296097 h 1647487"/>
              <a:gd name="connsiteX10" fmla="*/ 3439025 w 3439025"/>
              <a:gd name="connsiteY10" fmla="*/ 1647487 h 1647487"/>
              <a:gd name="connsiteX11" fmla="*/ 1050117 w 3439025"/>
              <a:gd name="connsiteY11" fmla="*/ 1296097 h 1647487"/>
              <a:gd name="connsiteX12" fmla="*/ 0 w 3439025"/>
              <a:gd name="connsiteY12" fmla="*/ 1296097 h 1647487"/>
              <a:gd name="connsiteX13" fmla="*/ 0 w 3439025"/>
              <a:gd name="connsiteY13" fmla="*/ 1080081 h 1647487"/>
              <a:gd name="connsiteX14" fmla="*/ 0 w 3439025"/>
              <a:gd name="connsiteY14" fmla="*/ 756057 h 1647487"/>
              <a:gd name="connsiteX15" fmla="*/ 0 w 3439025"/>
              <a:gd name="connsiteY15" fmla="*/ 756057 h 1647487"/>
              <a:gd name="connsiteX16" fmla="*/ 0 w 3439025"/>
              <a:gd name="connsiteY16" fmla="*/ 0 h 1647487"/>
              <a:gd name="connsiteX0" fmla="*/ 0 w 3013858"/>
              <a:gd name="connsiteY0" fmla="*/ 0 h 1298352"/>
              <a:gd name="connsiteX1" fmla="*/ 1050117 w 3013858"/>
              <a:gd name="connsiteY1" fmla="*/ 0 h 1298352"/>
              <a:gd name="connsiteX2" fmla="*/ 1050117 w 3013858"/>
              <a:gd name="connsiteY2" fmla="*/ 0 h 1298352"/>
              <a:gd name="connsiteX3" fmla="*/ 1500167 w 3013858"/>
              <a:gd name="connsiteY3" fmla="*/ 0 h 1298352"/>
              <a:gd name="connsiteX4" fmla="*/ 1800200 w 3013858"/>
              <a:gd name="connsiteY4" fmla="*/ 0 h 1298352"/>
              <a:gd name="connsiteX5" fmla="*/ 1800200 w 3013858"/>
              <a:gd name="connsiteY5" fmla="*/ 440174 h 1298352"/>
              <a:gd name="connsiteX6" fmla="*/ 3013858 w 3013858"/>
              <a:gd name="connsiteY6" fmla="*/ 623054 h 1298352"/>
              <a:gd name="connsiteX7" fmla="*/ 1800200 w 3013858"/>
              <a:gd name="connsiteY7" fmla="*/ 1080081 h 1298352"/>
              <a:gd name="connsiteX8" fmla="*/ 1800200 w 3013858"/>
              <a:gd name="connsiteY8" fmla="*/ 1296097 h 1298352"/>
              <a:gd name="connsiteX9" fmla="*/ 1500167 w 3013858"/>
              <a:gd name="connsiteY9" fmla="*/ 1296097 h 1298352"/>
              <a:gd name="connsiteX10" fmla="*/ 1327592 w 3013858"/>
              <a:gd name="connsiteY10" fmla="*/ 1298352 h 1298352"/>
              <a:gd name="connsiteX11" fmla="*/ 1050117 w 3013858"/>
              <a:gd name="connsiteY11" fmla="*/ 1296097 h 1298352"/>
              <a:gd name="connsiteX12" fmla="*/ 0 w 3013858"/>
              <a:gd name="connsiteY12" fmla="*/ 1296097 h 1298352"/>
              <a:gd name="connsiteX13" fmla="*/ 0 w 3013858"/>
              <a:gd name="connsiteY13" fmla="*/ 1080081 h 1298352"/>
              <a:gd name="connsiteX14" fmla="*/ 0 w 3013858"/>
              <a:gd name="connsiteY14" fmla="*/ 756057 h 1298352"/>
              <a:gd name="connsiteX15" fmla="*/ 0 w 3013858"/>
              <a:gd name="connsiteY15" fmla="*/ 756057 h 1298352"/>
              <a:gd name="connsiteX16" fmla="*/ 0 w 3013858"/>
              <a:gd name="connsiteY16" fmla="*/ 0 h 1298352"/>
              <a:gd name="connsiteX0" fmla="*/ 0 w 3246615"/>
              <a:gd name="connsiteY0" fmla="*/ 0 h 1986341"/>
              <a:gd name="connsiteX1" fmla="*/ 1050117 w 3246615"/>
              <a:gd name="connsiteY1" fmla="*/ 0 h 1986341"/>
              <a:gd name="connsiteX2" fmla="*/ 1050117 w 3246615"/>
              <a:gd name="connsiteY2" fmla="*/ 0 h 1986341"/>
              <a:gd name="connsiteX3" fmla="*/ 1500167 w 3246615"/>
              <a:gd name="connsiteY3" fmla="*/ 0 h 1986341"/>
              <a:gd name="connsiteX4" fmla="*/ 1800200 w 3246615"/>
              <a:gd name="connsiteY4" fmla="*/ 0 h 1986341"/>
              <a:gd name="connsiteX5" fmla="*/ 1800200 w 3246615"/>
              <a:gd name="connsiteY5" fmla="*/ 440174 h 1986341"/>
              <a:gd name="connsiteX6" fmla="*/ 3246615 w 3246615"/>
              <a:gd name="connsiteY6" fmla="*/ 1986341 h 1986341"/>
              <a:gd name="connsiteX7" fmla="*/ 1800200 w 3246615"/>
              <a:gd name="connsiteY7" fmla="*/ 1080081 h 1986341"/>
              <a:gd name="connsiteX8" fmla="*/ 1800200 w 3246615"/>
              <a:gd name="connsiteY8" fmla="*/ 1296097 h 1986341"/>
              <a:gd name="connsiteX9" fmla="*/ 1500167 w 3246615"/>
              <a:gd name="connsiteY9" fmla="*/ 1296097 h 1986341"/>
              <a:gd name="connsiteX10" fmla="*/ 1327592 w 3246615"/>
              <a:gd name="connsiteY10" fmla="*/ 1298352 h 1986341"/>
              <a:gd name="connsiteX11" fmla="*/ 1050117 w 3246615"/>
              <a:gd name="connsiteY11" fmla="*/ 1296097 h 1986341"/>
              <a:gd name="connsiteX12" fmla="*/ 0 w 3246615"/>
              <a:gd name="connsiteY12" fmla="*/ 1296097 h 1986341"/>
              <a:gd name="connsiteX13" fmla="*/ 0 w 3246615"/>
              <a:gd name="connsiteY13" fmla="*/ 1080081 h 1986341"/>
              <a:gd name="connsiteX14" fmla="*/ 0 w 3246615"/>
              <a:gd name="connsiteY14" fmla="*/ 756057 h 1986341"/>
              <a:gd name="connsiteX15" fmla="*/ 0 w 3246615"/>
              <a:gd name="connsiteY15" fmla="*/ 756057 h 1986341"/>
              <a:gd name="connsiteX16" fmla="*/ 0 w 3246615"/>
              <a:gd name="connsiteY16" fmla="*/ 0 h 1986341"/>
              <a:gd name="connsiteX0" fmla="*/ 0 w 3246615"/>
              <a:gd name="connsiteY0" fmla="*/ 0 h 1986341"/>
              <a:gd name="connsiteX1" fmla="*/ 1050117 w 3246615"/>
              <a:gd name="connsiteY1" fmla="*/ 0 h 1986341"/>
              <a:gd name="connsiteX2" fmla="*/ 1050117 w 3246615"/>
              <a:gd name="connsiteY2" fmla="*/ 0 h 1986341"/>
              <a:gd name="connsiteX3" fmla="*/ 1500167 w 3246615"/>
              <a:gd name="connsiteY3" fmla="*/ 0 h 1986341"/>
              <a:gd name="connsiteX4" fmla="*/ 1800200 w 3246615"/>
              <a:gd name="connsiteY4" fmla="*/ 0 h 1986341"/>
              <a:gd name="connsiteX5" fmla="*/ 1800200 w 3246615"/>
              <a:gd name="connsiteY5" fmla="*/ 440174 h 1986341"/>
              <a:gd name="connsiteX6" fmla="*/ 3246615 w 3246615"/>
              <a:gd name="connsiteY6" fmla="*/ 1986341 h 1986341"/>
              <a:gd name="connsiteX7" fmla="*/ 1833451 w 3246615"/>
              <a:gd name="connsiteY7" fmla="*/ 1312837 h 1986341"/>
              <a:gd name="connsiteX8" fmla="*/ 1800200 w 3246615"/>
              <a:gd name="connsiteY8" fmla="*/ 1296097 h 1986341"/>
              <a:gd name="connsiteX9" fmla="*/ 1500167 w 3246615"/>
              <a:gd name="connsiteY9" fmla="*/ 1296097 h 1986341"/>
              <a:gd name="connsiteX10" fmla="*/ 1327592 w 3246615"/>
              <a:gd name="connsiteY10" fmla="*/ 1298352 h 1986341"/>
              <a:gd name="connsiteX11" fmla="*/ 1050117 w 3246615"/>
              <a:gd name="connsiteY11" fmla="*/ 1296097 h 1986341"/>
              <a:gd name="connsiteX12" fmla="*/ 0 w 3246615"/>
              <a:gd name="connsiteY12" fmla="*/ 1296097 h 1986341"/>
              <a:gd name="connsiteX13" fmla="*/ 0 w 3246615"/>
              <a:gd name="connsiteY13" fmla="*/ 1080081 h 1986341"/>
              <a:gd name="connsiteX14" fmla="*/ 0 w 3246615"/>
              <a:gd name="connsiteY14" fmla="*/ 756057 h 1986341"/>
              <a:gd name="connsiteX15" fmla="*/ 0 w 3246615"/>
              <a:gd name="connsiteY15" fmla="*/ 756057 h 1986341"/>
              <a:gd name="connsiteX16" fmla="*/ 0 w 3246615"/>
              <a:gd name="connsiteY16" fmla="*/ 0 h 1986341"/>
              <a:gd name="connsiteX0" fmla="*/ 0 w 3246615"/>
              <a:gd name="connsiteY0" fmla="*/ 0 h 1986341"/>
              <a:gd name="connsiteX1" fmla="*/ 1050117 w 3246615"/>
              <a:gd name="connsiteY1" fmla="*/ 0 h 1986341"/>
              <a:gd name="connsiteX2" fmla="*/ 1050117 w 3246615"/>
              <a:gd name="connsiteY2" fmla="*/ 0 h 1986341"/>
              <a:gd name="connsiteX3" fmla="*/ 1500167 w 3246615"/>
              <a:gd name="connsiteY3" fmla="*/ 0 h 1986341"/>
              <a:gd name="connsiteX4" fmla="*/ 1800200 w 3246615"/>
              <a:gd name="connsiteY4" fmla="*/ 0 h 1986341"/>
              <a:gd name="connsiteX5" fmla="*/ 1800200 w 3246615"/>
              <a:gd name="connsiteY5" fmla="*/ 57789 h 1986341"/>
              <a:gd name="connsiteX6" fmla="*/ 3246615 w 3246615"/>
              <a:gd name="connsiteY6" fmla="*/ 1986341 h 1986341"/>
              <a:gd name="connsiteX7" fmla="*/ 1833451 w 3246615"/>
              <a:gd name="connsiteY7" fmla="*/ 1312837 h 1986341"/>
              <a:gd name="connsiteX8" fmla="*/ 1800200 w 3246615"/>
              <a:gd name="connsiteY8" fmla="*/ 1296097 h 1986341"/>
              <a:gd name="connsiteX9" fmla="*/ 1500167 w 3246615"/>
              <a:gd name="connsiteY9" fmla="*/ 1296097 h 1986341"/>
              <a:gd name="connsiteX10" fmla="*/ 1327592 w 3246615"/>
              <a:gd name="connsiteY10" fmla="*/ 1298352 h 1986341"/>
              <a:gd name="connsiteX11" fmla="*/ 1050117 w 3246615"/>
              <a:gd name="connsiteY11" fmla="*/ 1296097 h 1986341"/>
              <a:gd name="connsiteX12" fmla="*/ 0 w 3246615"/>
              <a:gd name="connsiteY12" fmla="*/ 1296097 h 1986341"/>
              <a:gd name="connsiteX13" fmla="*/ 0 w 3246615"/>
              <a:gd name="connsiteY13" fmla="*/ 1080081 h 1986341"/>
              <a:gd name="connsiteX14" fmla="*/ 0 w 3246615"/>
              <a:gd name="connsiteY14" fmla="*/ 756057 h 1986341"/>
              <a:gd name="connsiteX15" fmla="*/ 0 w 3246615"/>
              <a:gd name="connsiteY15" fmla="*/ 756057 h 1986341"/>
              <a:gd name="connsiteX16" fmla="*/ 0 w 3246615"/>
              <a:gd name="connsiteY16" fmla="*/ 0 h 1986341"/>
              <a:gd name="connsiteX0" fmla="*/ 0 w 3183623"/>
              <a:gd name="connsiteY0" fmla="*/ 806735 h 2119572"/>
              <a:gd name="connsiteX1" fmla="*/ 1050117 w 3183623"/>
              <a:gd name="connsiteY1" fmla="*/ 806735 h 2119572"/>
              <a:gd name="connsiteX2" fmla="*/ 1050117 w 3183623"/>
              <a:gd name="connsiteY2" fmla="*/ 806735 h 2119572"/>
              <a:gd name="connsiteX3" fmla="*/ 1500167 w 3183623"/>
              <a:gd name="connsiteY3" fmla="*/ 806735 h 2119572"/>
              <a:gd name="connsiteX4" fmla="*/ 1800200 w 3183623"/>
              <a:gd name="connsiteY4" fmla="*/ 806735 h 2119572"/>
              <a:gd name="connsiteX5" fmla="*/ 1800200 w 3183623"/>
              <a:gd name="connsiteY5" fmla="*/ 864524 h 2119572"/>
              <a:gd name="connsiteX6" fmla="*/ 3183623 w 3183623"/>
              <a:gd name="connsiteY6" fmla="*/ 0 h 2119572"/>
              <a:gd name="connsiteX7" fmla="*/ 1833451 w 3183623"/>
              <a:gd name="connsiteY7" fmla="*/ 2119572 h 2119572"/>
              <a:gd name="connsiteX8" fmla="*/ 1800200 w 3183623"/>
              <a:gd name="connsiteY8" fmla="*/ 2102832 h 2119572"/>
              <a:gd name="connsiteX9" fmla="*/ 1500167 w 3183623"/>
              <a:gd name="connsiteY9" fmla="*/ 2102832 h 2119572"/>
              <a:gd name="connsiteX10" fmla="*/ 1327592 w 3183623"/>
              <a:gd name="connsiteY10" fmla="*/ 2105087 h 2119572"/>
              <a:gd name="connsiteX11" fmla="*/ 1050117 w 3183623"/>
              <a:gd name="connsiteY11" fmla="*/ 2102832 h 2119572"/>
              <a:gd name="connsiteX12" fmla="*/ 0 w 3183623"/>
              <a:gd name="connsiteY12" fmla="*/ 2102832 h 2119572"/>
              <a:gd name="connsiteX13" fmla="*/ 0 w 3183623"/>
              <a:gd name="connsiteY13" fmla="*/ 1886816 h 2119572"/>
              <a:gd name="connsiteX14" fmla="*/ 0 w 3183623"/>
              <a:gd name="connsiteY14" fmla="*/ 1562792 h 2119572"/>
              <a:gd name="connsiteX15" fmla="*/ 0 w 3183623"/>
              <a:gd name="connsiteY15" fmla="*/ 1562792 h 2119572"/>
              <a:gd name="connsiteX16" fmla="*/ 0 w 3183623"/>
              <a:gd name="connsiteY16" fmla="*/ 806735 h 2119572"/>
              <a:gd name="connsiteX0" fmla="*/ 0 w 3183623"/>
              <a:gd name="connsiteY0" fmla="*/ 806735 h 2119572"/>
              <a:gd name="connsiteX1" fmla="*/ 1050117 w 3183623"/>
              <a:gd name="connsiteY1" fmla="*/ 806735 h 2119572"/>
              <a:gd name="connsiteX2" fmla="*/ 1050117 w 3183623"/>
              <a:gd name="connsiteY2" fmla="*/ 806735 h 2119572"/>
              <a:gd name="connsiteX3" fmla="*/ 1500167 w 3183623"/>
              <a:gd name="connsiteY3" fmla="*/ 806735 h 2119572"/>
              <a:gd name="connsiteX4" fmla="*/ 1800200 w 3183623"/>
              <a:gd name="connsiteY4" fmla="*/ 806735 h 2119572"/>
              <a:gd name="connsiteX5" fmla="*/ 1831696 w 3183623"/>
              <a:gd name="connsiteY5" fmla="*/ 798022 h 2119572"/>
              <a:gd name="connsiteX6" fmla="*/ 3183623 w 3183623"/>
              <a:gd name="connsiteY6" fmla="*/ 0 h 2119572"/>
              <a:gd name="connsiteX7" fmla="*/ 1833451 w 3183623"/>
              <a:gd name="connsiteY7" fmla="*/ 2119572 h 2119572"/>
              <a:gd name="connsiteX8" fmla="*/ 1800200 w 3183623"/>
              <a:gd name="connsiteY8" fmla="*/ 2102832 h 2119572"/>
              <a:gd name="connsiteX9" fmla="*/ 1500167 w 3183623"/>
              <a:gd name="connsiteY9" fmla="*/ 2102832 h 2119572"/>
              <a:gd name="connsiteX10" fmla="*/ 1327592 w 3183623"/>
              <a:gd name="connsiteY10" fmla="*/ 2105087 h 2119572"/>
              <a:gd name="connsiteX11" fmla="*/ 1050117 w 3183623"/>
              <a:gd name="connsiteY11" fmla="*/ 2102832 h 2119572"/>
              <a:gd name="connsiteX12" fmla="*/ 0 w 3183623"/>
              <a:gd name="connsiteY12" fmla="*/ 2102832 h 2119572"/>
              <a:gd name="connsiteX13" fmla="*/ 0 w 3183623"/>
              <a:gd name="connsiteY13" fmla="*/ 1886816 h 2119572"/>
              <a:gd name="connsiteX14" fmla="*/ 0 w 3183623"/>
              <a:gd name="connsiteY14" fmla="*/ 1562792 h 2119572"/>
              <a:gd name="connsiteX15" fmla="*/ 0 w 3183623"/>
              <a:gd name="connsiteY15" fmla="*/ 1562792 h 2119572"/>
              <a:gd name="connsiteX16" fmla="*/ 0 w 3183623"/>
              <a:gd name="connsiteY16" fmla="*/ 806735 h 2119572"/>
              <a:gd name="connsiteX0" fmla="*/ 0 w 3183623"/>
              <a:gd name="connsiteY0" fmla="*/ 806735 h 2119572"/>
              <a:gd name="connsiteX1" fmla="*/ 1050117 w 3183623"/>
              <a:gd name="connsiteY1" fmla="*/ 806735 h 2119572"/>
              <a:gd name="connsiteX2" fmla="*/ 1050117 w 3183623"/>
              <a:gd name="connsiteY2" fmla="*/ 806735 h 2119572"/>
              <a:gd name="connsiteX3" fmla="*/ 1500167 w 3183623"/>
              <a:gd name="connsiteY3" fmla="*/ 806735 h 2119572"/>
              <a:gd name="connsiteX4" fmla="*/ 1800200 w 3183623"/>
              <a:gd name="connsiteY4" fmla="*/ 806735 h 2119572"/>
              <a:gd name="connsiteX5" fmla="*/ 1831696 w 3183623"/>
              <a:gd name="connsiteY5" fmla="*/ 798022 h 2119572"/>
              <a:gd name="connsiteX6" fmla="*/ 3183623 w 3183623"/>
              <a:gd name="connsiteY6" fmla="*/ 0 h 2119572"/>
              <a:gd name="connsiteX7" fmla="*/ 1833451 w 3183623"/>
              <a:gd name="connsiteY7" fmla="*/ 2119572 h 2119572"/>
              <a:gd name="connsiteX8" fmla="*/ 1674216 w 3183623"/>
              <a:gd name="connsiteY8" fmla="*/ 2102832 h 2119572"/>
              <a:gd name="connsiteX9" fmla="*/ 1500167 w 3183623"/>
              <a:gd name="connsiteY9" fmla="*/ 2102832 h 2119572"/>
              <a:gd name="connsiteX10" fmla="*/ 1327592 w 3183623"/>
              <a:gd name="connsiteY10" fmla="*/ 2105087 h 2119572"/>
              <a:gd name="connsiteX11" fmla="*/ 1050117 w 3183623"/>
              <a:gd name="connsiteY11" fmla="*/ 2102832 h 2119572"/>
              <a:gd name="connsiteX12" fmla="*/ 0 w 3183623"/>
              <a:gd name="connsiteY12" fmla="*/ 2102832 h 2119572"/>
              <a:gd name="connsiteX13" fmla="*/ 0 w 3183623"/>
              <a:gd name="connsiteY13" fmla="*/ 1886816 h 2119572"/>
              <a:gd name="connsiteX14" fmla="*/ 0 w 3183623"/>
              <a:gd name="connsiteY14" fmla="*/ 1562792 h 2119572"/>
              <a:gd name="connsiteX15" fmla="*/ 0 w 3183623"/>
              <a:gd name="connsiteY15" fmla="*/ 1562792 h 2119572"/>
              <a:gd name="connsiteX16" fmla="*/ 0 w 3183623"/>
              <a:gd name="connsiteY16" fmla="*/ 806735 h 2119572"/>
              <a:gd name="connsiteX0" fmla="*/ 0 w 3183623"/>
              <a:gd name="connsiteY0" fmla="*/ 806735 h 2105087"/>
              <a:gd name="connsiteX1" fmla="*/ 1050117 w 3183623"/>
              <a:gd name="connsiteY1" fmla="*/ 806735 h 2105087"/>
              <a:gd name="connsiteX2" fmla="*/ 1050117 w 3183623"/>
              <a:gd name="connsiteY2" fmla="*/ 806735 h 2105087"/>
              <a:gd name="connsiteX3" fmla="*/ 1500167 w 3183623"/>
              <a:gd name="connsiteY3" fmla="*/ 806735 h 2105087"/>
              <a:gd name="connsiteX4" fmla="*/ 1800200 w 3183623"/>
              <a:gd name="connsiteY4" fmla="*/ 806735 h 2105087"/>
              <a:gd name="connsiteX5" fmla="*/ 1831696 w 3183623"/>
              <a:gd name="connsiteY5" fmla="*/ 798022 h 2105087"/>
              <a:gd name="connsiteX6" fmla="*/ 3183623 w 3183623"/>
              <a:gd name="connsiteY6" fmla="*/ 0 h 2105087"/>
              <a:gd name="connsiteX7" fmla="*/ 1845481 w 3183623"/>
              <a:gd name="connsiteY7" fmla="*/ 2081472 h 2105087"/>
              <a:gd name="connsiteX8" fmla="*/ 1674216 w 3183623"/>
              <a:gd name="connsiteY8" fmla="*/ 2102832 h 2105087"/>
              <a:gd name="connsiteX9" fmla="*/ 1500167 w 3183623"/>
              <a:gd name="connsiteY9" fmla="*/ 2102832 h 2105087"/>
              <a:gd name="connsiteX10" fmla="*/ 1327592 w 3183623"/>
              <a:gd name="connsiteY10" fmla="*/ 2105087 h 2105087"/>
              <a:gd name="connsiteX11" fmla="*/ 1050117 w 3183623"/>
              <a:gd name="connsiteY11" fmla="*/ 2102832 h 2105087"/>
              <a:gd name="connsiteX12" fmla="*/ 0 w 3183623"/>
              <a:gd name="connsiteY12" fmla="*/ 2102832 h 2105087"/>
              <a:gd name="connsiteX13" fmla="*/ 0 w 3183623"/>
              <a:gd name="connsiteY13" fmla="*/ 1886816 h 2105087"/>
              <a:gd name="connsiteX14" fmla="*/ 0 w 3183623"/>
              <a:gd name="connsiteY14" fmla="*/ 1562792 h 2105087"/>
              <a:gd name="connsiteX15" fmla="*/ 0 w 3183623"/>
              <a:gd name="connsiteY15" fmla="*/ 1562792 h 2105087"/>
              <a:gd name="connsiteX16" fmla="*/ 0 w 3183623"/>
              <a:gd name="connsiteY16" fmla="*/ 806735 h 2105087"/>
              <a:gd name="connsiteX0" fmla="*/ 0 w 3183623"/>
              <a:gd name="connsiteY0" fmla="*/ 806735 h 2115532"/>
              <a:gd name="connsiteX1" fmla="*/ 1050117 w 3183623"/>
              <a:gd name="connsiteY1" fmla="*/ 806735 h 2115532"/>
              <a:gd name="connsiteX2" fmla="*/ 1050117 w 3183623"/>
              <a:gd name="connsiteY2" fmla="*/ 806735 h 2115532"/>
              <a:gd name="connsiteX3" fmla="*/ 1500167 w 3183623"/>
              <a:gd name="connsiteY3" fmla="*/ 806735 h 2115532"/>
              <a:gd name="connsiteX4" fmla="*/ 1800200 w 3183623"/>
              <a:gd name="connsiteY4" fmla="*/ 806735 h 2115532"/>
              <a:gd name="connsiteX5" fmla="*/ 1831696 w 3183623"/>
              <a:gd name="connsiteY5" fmla="*/ 798022 h 2115532"/>
              <a:gd name="connsiteX6" fmla="*/ 3183623 w 3183623"/>
              <a:gd name="connsiteY6" fmla="*/ 0 h 2115532"/>
              <a:gd name="connsiteX7" fmla="*/ 1845481 w 3183623"/>
              <a:gd name="connsiteY7" fmla="*/ 2081472 h 2115532"/>
              <a:gd name="connsiteX8" fmla="*/ 1770454 w 3183623"/>
              <a:gd name="connsiteY8" fmla="*/ 2115532 h 2115532"/>
              <a:gd name="connsiteX9" fmla="*/ 1500167 w 3183623"/>
              <a:gd name="connsiteY9" fmla="*/ 2102832 h 2115532"/>
              <a:gd name="connsiteX10" fmla="*/ 1327592 w 3183623"/>
              <a:gd name="connsiteY10" fmla="*/ 2105087 h 2115532"/>
              <a:gd name="connsiteX11" fmla="*/ 1050117 w 3183623"/>
              <a:gd name="connsiteY11" fmla="*/ 2102832 h 2115532"/>
              <a:gd name="connsiteX12" fmla="*/ 0 w 3183623"/>
              <a:gd name="connsiteY12" fmla="*/ 2102832 h 2115532"/>
              <a:gd name="connsiteX13" fmla="*/ 0 w 3183623"/>
              <a:gd name="connsiteY13" fmla="*/ 1886816 h 2115532"/>
              <a:gd name="connsiteX14" fmla="*/ 0 w 3183623"/>
              <a:gd name="connsiteY14" fmla="*/ 1562792 h 2115532"/>
              <a:gd name="connsiteX15" fmla="*/ 0 w 3183623"/>
              <a:gd name="connsiteY15" fmla="*/ 1562792 h 2115532"/>
              <a:gd name="connsiteX16" fmla="*/ 0 w 3183623"/>
              <a:gd name="connsiteY16" fmla="*/ 806735 h 2115532"/>
              <a:gd name="connsiteX0" fmla="*/ 0 w 3183623"/>
              <a:gd name="connsiteY0" fmla="*/ 806735 h 2115532"/>
              <a:gd name="connsiteX1" fmla="*/ 1050117 w 3183623"/>
              <a:gd name="connsiteY1" fmla="*/ 806735 h 2115532"/>
              <a:gd name="connsiteX2" fmla="*/ 1050117 w 3183623"/>
              <a:gd name="connsiteY2" fmla="*/ 806735 h 2115532"/>
              <a:gd name="connsiteX3" fmla="*/ 1500167 w 3183623"/>
              <a:gd name="connsiteY3" fmla="*/ 806735 h 2115532"/>
              <a:gd name="connsiteX4" fmla="*/ 1800200 w 3183623"/>
              <a:gd name="connsiteY4" fmla="*/ 806735 h 2115532"/>
              <a:gd name="connsiteX5" fmla="*/ 1831696 w 3183623"/>
              <a:gd name="connsiteY5" fmla="*/ 798022 h 2115532"/>
              <a:gd name="connsiteX6" fmla="*/ 3183623 w 3183623"/>
              <a:gd name="connsiteY6" fmla="*/ 0 h 2115532"/>
              <a:gd name="connsiteX7" fmla="*/ 1869541 w 3183623"/>
              <a:gd name="connsiteY7" fmla="*/ 1929072 h 2115532"/>
              <a:gd name="connsiteX8" fmla="*/ 1770454 w 3183623"/>
              <a:gd name="connsiteY8" fmla="*/ 2115532 h 2115532"/>
              <a:gd name="connsiteX9" fmla="*/ 1500167 w 3183623"/>
              <a:gd name="connsiteY9" fmla="*/ 2102832 h 2115532"/>
              <a:gd name="connsiteX10" fmla="*/ 1327592 w 3183623"/>
              <a:gd name="connsiteY10" fmla="*/ 2105087 h 2115532"/>
              <a:gd name="connsiteX11" fmla="*/ 1050117 w 3183623"/>
              <a:gd name="connsiteY11" fmla="*/ 2102832 h 2115532"/>
              <a:gd name="connsiteX12" fmla="*/ 0 w 3183623"/>
              <a:gd name="connsiteY12" fmla="*/ 2102832 h 2115532"/>
              <a:gd name="connsiteX13" fmla="*/ 0 w 3183623"/>
              <a:gd name="connsiteY13" fmla="*/ 1886816 h 2115532"/>
              <a:gd name="connsiteX14" fmla="*/ 0 w 3183623"/>
              <a:gd name="connsiteY14" fmla="*/ 1562792 h 2115532"/>
              <a:gd name="connsiteX15" fmla="*/ 0 w 3183623"/>
              <a:gd name="connsiteY15" fmla="*/ 1562792 h 2115532"/>
              <a:gd name="connsiteX16" fmla="*/ 0 w 3183623"/>
              <a:gd name="connsiteY16" fmla="*/ 806735 h 2115532"/>
              <a:gd name="connsiteX0" fmla="*/ 0 w 3183623"/>
              <a:gd name="connsiteY0" fmla="*/ 806735 h 2115532"/>
              <a:gd name="connsiteX1" fmla="*/ 1050117 w 3183623"/>
              <a:gd name="connsiteY1" fmla="*/ 806735 h 2115532"/>
              <a:gd name="connsiteX2" fmla="*/ 1050117 w 3183623"/>
              <a:gd name="connsiteY2" fmla="*/ 806735 h 2115532"/>
              <a:gd name="connsiteX3" fmla="*/ 1500167 w 3183623"/>
              <a:gd name="connsiteY3" fmla="*/ 806735 h 2115532"/>
              <a:gd name="connsiteX4" fmla="*/ 1800200 w 3183623"/>
              <a:gd name="connsiteY4" fmla="*/ 806735 h 2115532"/>
              <a:gd name="connsiteX5" fmla="*/ 1831696 w 3183623"/>
              <a:gd name="connsiteY5" fmla="*/ 798022 h 2115532"/>
              <a:gd name="connsiteX6" fmla="*/ 3183623 w 3183623"/>
              <a:gd name="connsiteY6" fmla="*/ 0 h 2115532"/>
              <a:gd name="connsiteX7" fmla="*/ 1869541 w 3183623"/>
              <a:gd name="connsiteY7" fmla="*/ 1929072 h 2115532"/>
              <a:gd name="connsiteX8" fmla="*/ 1854662 w 3183623"/>
              <a:gd name="connsiteY8" fmla="*/ 2115532 h 2115532"/>
              <a:gd name="connsiteX9" fmla="*/ 1500167 w 3183623"/>
              <a:gd name="connsiteY9" fmla="*/ 2102832 h 2115532"/>
              <a:gd name="connsiteX10" fmla="*/ 1327592 w 3183623"/>
              <a:gd name="connsiteY10" fmla="*/ 2105087 h 2115532"/>
              <a:gd name="connsiteX11" fmla="*/ 1050117 w 3183623"/>
              <a:gd name="connsiteY11" fmla="*/ 2102832 h 2115532"/>
              <a:gd name="connsiteX12" fmla="*/ 0 w 3183623"/>
              <a:gd name="connsiteY12" fmla="*/ 2102832 h 2115532"/>
              <a:gd name="connsiteX13" fmla="*/ 0 w 3183623"/>
              <a:gd name="connsiteY13" fmla="*/ 1886816 h 2115532"/>
              <a:gd name="connsiteX14" fmla="*/ 0 w 3183623"/>
              <a:gd name="connsiteY14" fmla="*/ 1562792 h 2115532"/>
              <a:gd name="connsiteX15" fmla="*/ 0 w 3183623"/>
              <a:gd name="connsiteY15" fmla="*/ 1562792 h 2115532"/>
              <a:gd name="connsiteX16" fmla="*/ 0 w 3183623"/>
              <a:gd name="connsiteY16" fmla="*/ 806735 h 2115532"/>
              <a:gd name="connsiteX0" fmla="*/ 0 w 3183623"/>
              <a:gd name="connsiteY0" fmla="*/ 806735 h 2458432"/>
              <a:gd name="connsiteX1" fmla="*/ 1050117 w 3183623"/>
              <a:gd name="connsiteY1" fmla="*/ 806735 h 2458432"/>
              <a:gd name="connsiteX2" fmla="*/ 1050117 w 3183623"/>
              <a:gd name="connsiteY2" fmla="*/ 806735 h 2458432"/>
              <a:gd name="connsiteX3" fmla="*/ 1500167 w 3183623"/>
              <a:gd name="connsiteY3" fmla="*/ 806735 h 2458432"/>
              <a:gd name="connsiteX4" fmla="*/ 1800200 w 3183623"/>
              <a:gd name="connsiteY4" fmla="*/ 806735 h 2458432"/>
              <a:gd name="connsiteX5" fmla="*/ 1831696 w 3183623"/>
              <a:gd name="connsiteY5" fmla="*/ 798022 h 2458432"/>
              <a:gd name="connsiteX6" fmla="*/ 3183623 w 3183623"/>
              <a:gd name="connsiteY6" fmla="*/ 0 h 2458432"/>
              <a:gd name="connsiteX7" fmla="*/ 1869541 w 3183623"/>
              <a:gd name="connsiteY7" fmla="*/ 1929072 h 2458432"/>
              <a:gd name="connsiteX8" fmla="*/ 1878721 w 3183623"/>
              <a:gd name="connsiteY8" fmla="*/ 2458432 h 2458432"/>
              <a:gd name="connsiteX9" fmla="*/ 1500167 w 3183623"/>
              <a:gd name="connsiteY9" fmla="*/ 2102832 h 2458432"/>
              <a:gd name="connsiteX10" fmla="*/ 1327592 w 3183623"/>
              <a:gd name="connsiteY10" fmla="*/ 2105087 h 2458432"/>
              <a:gd name="connsiteX11" fmla="*/ 1050117 w 3183623"/>
              <a:gd name="connsiteY11" fmla="*/ 2102832 h 2458432"/>
              <a:gd name="connsiteX12" fmla="*/ 0 w 3183623"/>
              <a:gd name="connsiteY12" fmla="*/ 2102832 h 2458432"/>
              <a:gd name="connsiteX13" fmla="*/ 0 w 3183623"/>
              <a:gd name="connsiteY13" fmla="*/ 1886816 h 2458432"/>
              <a:gd name="connsiteX14" fmla="*/ 0 w 3183623"/>
              <a:gd name="connsiteY14" fmla="*/ 1562792 h 2458432"/>
              <a:gd name="connsiteX15" fmla="*/ 0 w 3183623"/>
              <a:gd name="connsiteY15" fmla="*/ 1562792 h 2458432"/>
              <a:gd name="connsiteX16" fmla="*/ 0 w 3183623"/>
              <a:gd name="connsiteY16" fmla="*/ 806735 h 2458432"/>
              <a:gd name="connsiteX0" fmla="*/ 0 w 3183623"/>
              <a:gd name="connsiteY0" fmla="*/ 806735 h 2115532"/>
              <a:gd name="connsiteX1" fmla="*/ 1050117 w 3183623"/>
              <a:gd name="connsiteY1" fmla="*/ 806735 h 2115532"/>
              <a:gd name="connsiteX2" fmla="*/ 1050117 w 3183623"/>
              <a:gd name="connsiteY2" fmla="*/ 806735 h 2115532"/>
              <a:gd name="connsiteX3" fmla="*/ 1500167 w 3183623"/>
              <a:gd name="connsiteY3" fmla="*/ 806735 h 2115532"/>
              <a:gd name="connsiteX4" fmla="*/ 1800200 w 3183623"/>
              <a:gd name="connsiteY4" fmla="*/ 806735 h 2115532"/>
              <a:gd name="connsiteX5" fmla="*/ 1831696 w 3183623"/>
              <a:gd name="connsiteY5" fmla="*/ 798022 h 2115532"/>
              <a:gd name="connsiteX6" fmla="*/ 3183623 w 3183623"/>
              <a:gd name="connsiteY6" fmla="*/ 0 h 2115532"/>
              <a:gd name="connsiteX7" fmla="*/ 1869541 w 3183623"/>
              <a:gd name="connsiteY7" fmla="*/ 1929072 h 2115532"/>
              <a:gd name="connsiteX8" fmla="*/ 1878721 w 3183623"/>
              <a:gd name="connsiteY8" fmla="*/ 2115532 h 2115532"/>
              <a:gd name="connsiteX9" fmla="*/ 1500167 w 3183623"/>
              <a:gd name="connsiteY9" fmla="*/ 2102832 h 2115532"/>
              <a:gd name="connsiteX10" fmla="*/ 1327592 w 3183623"/>
              <a:gd name="connsiteY10" fmla="*/ 2105087 h 2115532"/>
              <a:gd name="connsiteX11" fmla="*/ 1050117 w 3183623"/>
              <a:gd name="connsiteY11" fmla="*/ 2102832 h 2115532"/>
              <a:gd name="connsiteX12" fmla="*/ 0 w 3183623"/>
              <a:gd name="connsiteY12" fmla="*/ 2102832 h 2115532"/>
              <a:gd name="connsiteX13" fmla="*/ 0 w 3183623"/>
              <a:gd name="connsiteY13" fmla="*/ 1886816 h 2115532"/>
              <a:gd name="connsiteX14" fmla="*/ 0 w 3183623"/>
              <a:gd name="connsiteY14" fmla="*/ 1562792 h 2115532"/>
              <a:gd name="connsiteX15" fmla="*/ 0 w 3183623"/>
              <a:gd name="connsiteY15" fmla="*/ 1562792 h 2115532"/>
              <a:gd name="connsiteX16" fmla="*/ 0 w 3183623"/>
              <a:gd name="connsiteY16" fmla="*/ 806735 h 2115532"/>
              <a:gd name="connsiteX0" fmla="*/ 0 w 3183623"/>
              <a:gd name="connsiteY0" fmla="*/ 806735 h 2115532"/>
              <a:gd name="connsiteX1" fmla="*/ 1050117 w 3183623"/>
              <a:gd name="connsiteY1" fmla="*/ 806735 h 2115532"/>
              <a:gd name="connsiteX2" fmla="*/ 1050117 w 3183623"/>
              <a:gd name="connsiteY2" fmla="*/ 806735 h 2115532"/>
              <a:gd name="connsiteX3" fmla="*/ 1500167 w 3183623"/>
              <a:gd name="connsiteY3" fmla="*/ 806735 h 2115532"/>
              <a:gd name="connsiteX4" fmla="*/ 1800200 w 3183623"/>
              <a:gd name="connsiteY4" fmla="*/ 806735 h 2115532"/>
              <a:gd name="connsiteX5" fmla="*/ 1831696 w 3183623"/>
              <a:gd name="connsiteY5" fmla="*/ 798022 h 2115532"/>
              <a:gd name="connsiteX6" fmla="*/ 3183623 w 3183623"/>
              <a:gd name="connsiteY6" fmla="*/ 0 h 2115532"/>
              <a:gd name="connsiteX7" fmla="*/ 1857511 w 3183623"/>
              <a:gd name="connsiteY7" fmla="*/ 2017972 h 2115532"/>
              <a:gd name="connsiteX8" fmla="*/ 1878721 w 3183623"/>
              <a:gd name="connsiteY8" fmla="*/ 2115532 h 2115532"/>
              <a:gd name="connsiteX9" fmla="*/ 1500167 w 3183623"/>
              <a:gd name="connsiteY9" fmla="*/ 2102832 h 2115532"/>
              <a:gd name="connsiteX10" fmla="*/ 1327592 w 3183623"/>
              <a:gd name="connsiteY10" fmla="*/ 2105087 h 2115532"/>
              <a:gd name="connsiteX11" fmla="*/ 1050117 w 3183623"/>
              <a:gd name="connsiteY11" fmla="*/ 2102832 h 2115532"/>
              <a:gd name="connsiteX12" fmla="*/ 0 w 3183623"/>
              <a:gd name="connsiteY12" fmla="*/ 2102832 h 2115532"/>
              <a:gd name="connsiteX13" fmla="*/ 0 w 3183623"/>
              <a:gd name="connsiteY13" fmla="*/ 1886816 h 2115532"/>
              <a:gd name="connsiteX14" fmla="*/ 0 w 3183623"/>
              <a:gd name="connsiteY14" fmla="*/ 1562792 h 2115532"/>
              <a:gd name="connsiteX15" fmla="*/ 0 w 3183623"/>
              <a:gd name="connsiteY15" fmla="*/ 1562792 h 2115532"/>
              <a:gd name="connsiteX16" fmla="*/ 0 w 3183623"/>
              <a:gd name="connsiteY16" fmla="*/ 806735 h 2115532"/>
              <a:gd name="connsiteX0" fmla="*/ 0 w 3183623"/>
              <a:gd name="connsiteY0" fmla="*/ 806735 h 2105087"/>
              <a:gd name="connsiteX1" fmla="*/ 1050117 w 3183623"/>
              <a:gd name="connsiteY1" fmla="*/ 806735 h 2105087"/>
              <a:gd name="connsiteX2" fmla="*/ 1050117 w 3183623"/>
              <a:gd name="connsiteY2" fmla="*/ 806735 h 2105087"/>
              <a:gd name="connsiteX3" fmla="*/ 1500167 w 3183623"/>
              <a:gd name="connsiteY3" fmla="*/ 806735 h 2105087"/>
              <a:gd name="connsiteX4" fmla="*/ 1800200 w 3183623"/>
              <a:gd name="connsiteY4" fmla="*/ 806735 h 2105087"/>
              <a:gd name="connsiteX5" fmla="*/ 1831696 w 3183623"/>
              <a:gd name="connsiteY5" fmla="*/ 798022 h 2105087"/>
              <a:gd name="connsiteX6" fmla="*/ 3183623 w 3183623"/>
              <a:gd name="connsiteY6" fmla="*/ 0 h 2105087"/>
              <a:gd name="connsiteX7" fmla="*/ 1857511 w 3183623"/>
              <a:gd name="connsiteY7" fmla="*/ 2017972 h 2105087"/>
              <a:gd name="connsiteX8" fmla="*/ 1858421 w 3183623"/>
              <a:gd name="connsiteY8" fmla="*/ 2103626 h 2105087"/>
              <a:gd name="connsiteX9" fmla="*/ 1500167 w 3183623"/>
              <a:gd name="connsiteY9" fmla="*/ 2102832 h 2105087"/>
              <a:gd name="connsiteX10" fmla="*/ 1327592 w 3183623"/>
              <a:gd name="connsiteY10" fmla="*/ 2105087 h 2105087"/>
              <a:gd name="connsiteX11" fmla="*/ 1050117 w 3183623"/>
              <a:gd name="connsiteY11" fmla="*/ 2102832 h 2105087"/>
              <a:gd name="connsiteX12" fmla="*/ 0 w 3183623"/>
              <a:gd name="connsiteY12" fmla="*/ 2102832 h 2105087"/>
              <a:gd name="connsiteX13" fmla="*/ 0 w 3183623"/>
              <a:gd name="connsiteY13" fmla="*/ 1886816 h 2105087"/>
              <a:gd name="connsiteX14" fmla="*/ 0 w 3183623"/>
              <a:gd name="connsiteY14" fmla="*/ 1562792 h 2105087"/>
              <a:gd name="connsiteX15" fmla="*/ 0 w 3183623"/>
              <a:gd name="connsiteY15" fmla="*/ 1562792 h 2105087"/>
              <a:gd name="connsiteX16" fmla="*/ 0 w 3183623"/>
              <a:gd name="connsiteY16" fmla="*/ 806735 h 210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83623" h="2105087">
                <a:moveTo>
                  <a:pt x="0" y="806735"/>
                </a:moveTo>
                <a:lnTo>
                  <a:pt x="1050117" y="806735"/>
                </a:lnTo>
                <a:lnTo>
                  <a:pt x="1050117" y="806735"/>
                </a:lnTo>
                <a:lnTo>
                  <a:pt x="1500167" y="806735"/>
                </a:lnTo>
                <a:lnTo>
                  <a:pt x="1800200" y="806735"/>
                </a:lnTo>
                <a:lnTo>
                  <a:pt x="1831696" y="798022"/>
                </a:lnTo>
                <a:lnTo>
                  <a:pt x="3183623" y="0"/>
                </a:lnTo>
                <a:lnTo>
                  <a:pt x="1857511" y="2017972"/>
                </a:lnTo>
                <a:cubicBezTo>
                  <a:pt x="1857814" y="2046523"/>
                  <a:pt x="1858118" y="2075075"/>
                  <a:pt x="1858421" y="2103626"/>
                </a:cubicBezTo>
                <a:lnTo>
                  <a:pt x="1500167" y="2102832"/>
                </a:lnTo>
                <a:lnTo>
                  <a:pt x="1327592" y="2105087"/>
                </a:lnTo>
                <a:lnTo>
                  <a:pt x="1050117" y="2102832"/>
                </a:lnTo>
                <a:lnTo>
                  <a:pt x="0" y="2102832"/>
                </a:lnTo>
                <a:lnTo>
                  <a:pt x="0" y="1886816"/>
                </a:lnTo>
                <a:lnTo>
                  <a:pt x="0" y="1562792"/>
                </a:lnTo>
                <a:lnTo>
                  <a:pt x="0" y="1562792"/>
                </a:lnTo>
                <a:lnTo>
                  <a:pt x="0" y="806735"/>
                </a:lnTo>
                <a:close/>
              </a:path>
            </a:pathLst>
          </a:custGeom>
          <a:solidFill>
            <a:schemeClr val="accent5">
              <a:alpha val="68000"/>
            </a:schemeClr>
          </a:solidFill>
        </p:spPr>
        <p:txBody>
          <a:bodyPr anchor="b" anchorCtr="0"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84917" y="3651205"/>
            <a:ext cx="3476677" cy="2156829"/>
          </a:xfrm>
          <a:custGeom>
            <a:avLst/>
            <a:gdLst>
              <a:gd name="connsiteX0" fmla="*/ 0 w 1973263"/>
              <a:gd name="connsiteY0" fmla="*/ 0 h 1276350"/>
              <a:gd name="connsiteX1" fmla="*/ 328877 w 1973263"/>
              <a:gd name="connsiteY1" fmla="*/ 0 h 1276350"/>
              <a:gd name="connsiteX2" fmla="*/ 328877 w 1973263"/>
              <a:gd name="connsiteY2" fmla="*/ 0 h 1276350"/>
              <a:gd name="connsiteX3" fmla="*/ 822193 w 1973263"/>
              <a:gd name="connsiteY3" fmla="*/ 0 h 1276350"/>
              <a:gd name="connsiteX4" fmla="*/ 1973263 w 1973263"/>
              <a:gd name="connsiteY4" fmla="*/ 0 h 1276350"/>
              <a:gd name="connsiteX5" fmla="*/ 1973263 w 1973263"/>
              <a:gd name="connsiteY5" fmla="*/ 212725 h 1276350"/>
              <a:gd name="connsiteX6" fmla="*/ 1973263 w 1973263"/>
              <a:gd name="connsiteY6" fmla="*/ 212725 h 1276350"/>
              <a:gd name="connsiteX7" fmla="*/ 1973263 w 1973263"/>
              <a:gd name="connsiteY7" fmla="*/ 531813 h 1276350"/>
              <a:gd name="connsiteX8" fmla="*/ 1973263 w 1973263"/>
              <a:gd name="connsiteY8" fmla="*/ 1276350 h 1276350"/>
              <a:gd name="connsiteX9" fmla="*/ 822193 w 1973263"/>
              <a:gd name="connsiteY9" fmla="*/ 1276350 h 1276350"/>
              <a:gd name="connsiteX10" fmla="*/ 328877 w 1973263"/>
              <a:gd name="connsiteY10" fmla="*/ 1276350 h 1276350"/>
              <a:gd name="connsiteX11" fmla="*/ 328877 w 1973263"/>
              <a:gd name="connsiteY11" fmla="*/ 1276350 h 1276350"/>
              <a:gd name="connsiteX12" fmla="*/ 0 w 1973263"/>
              <a:gd name="connsiteY12" fmla="*/ 1276350 h 1276350"/>
              <a:gd name="connsiteX13" fmla="*/ 0 w 1973263"/>
              <a:gd name="connsiteY13" fmla="*/ 531813 h 1276350"/>
              <a:gd name="connsiteX14" fmla="*/ -1186582 w 1973263"/>
              <a:gd name="connsiteY14" fmla="*/ 54768 h 1276350"/>
              <a:gd name="connsiteX15" fmla="*/ 0 w 1973263"/>
              <a:gd name="connsiteY15" fmla="*/ 212725 h 1276350"/>
              <a:gd name="connsiteX16" fmla="*/ 0 w 1973263"/>
              <a:gd name="connsiteY16" fmla="*/ 0 h 1276350"/>
              <a:gd name="connsiteX0" fmla="*/ 1186582 w 3159845"/>
              <a:gd name="connsiteY0" fmla="*/ 0 h 1276350"/>
              <a:gd name="connsiteX1" fmla="*/ 1515459 w 3159845"/>
              <a:gd name="connsiteY1" fmla="*/ 0 h 1276350"/>
              <a:gd name="connsiteX2" fmla="*/ 1515459 w 3159845"/>
              <a:gd name="connsiteY2" fmla="*/ 0 h 1276350"/>
              <a:gd name="connsiteX3" fmla="*/ 2008775 w 3159845"/>
              <a:gd name="connsiteY3" fmla="*/ 0 h 1276350"/>
              <a:gd name="connsiteX4" fmla="*/ 3159845 w 3159845"/>
              <a:gd name="connsiteY4" fmla="*/ 0 h 1276350"/>
              <a:gd name="connsiteX5" fmla="*/ 3159845 w 3159845"/>
              <a:gd name="connsiteY5" fmla="*/ 212725 h 1276350"/>
              <a:gd name="connsiteX6" fmla="*/ 3159845 w 3159845"/>
              <a:gd name="connsiteY6" fmla="*/ 212725 h 1276350"/>
              <a:gd name="connsiteX7" fmla="*/ 3159845 w 3159845"/>
              <a:gd name="connsiteY7" fmla="*/ 531813 h 1276350"/>
              <a:gd name="connsiteX8" fmla="*/ 3159845 w 3159845"/>
              <a:gd name="connsiteY8" fmla="*/ 1276350 h 1276350"/>
              <a:gd name="connsiteX9" fmla="*/ 2008775 w 3159845"/>
              <a:gd name="connsiteY9" fmla="*/ 1276350 h 1276350"/>
              <a:gd name="connsiteX10" fmla="*/ 1515459 w 3159845"/>
              <a:gd name="connsiteY10" fmla="*/ 1276350 h 1276350"/>
              <a:gd name="connsiteX11" fmla="*/ 1515459 w 3159845"/>
              <a:gd name="connsiteY11" fmla="*/ 1276350 h 1276350"/>
              <a:gd name="connsiteX12" fmla="*/ 1186582 w 3159845"/>
              <a:gd name="connsiteY12" fmla="*/ 1276350 h 1276350"/>
              <a:gd name="connsiteX13" fmla="*/ 1196107 w 3159845"/>
              <a:gd name="connsiteY13" fmla="*/ 1246188 h 1276350"/>
              <a:gd name="connsiteX14" fmla="*/ 0 w 3159845"/>
              <a:gd name="connsiteY14" fmla="*/ 54768 h 1276350"/>
              <a:gd name="connsiteX15" fmla="*/ 1186582 w 3159845"/>
              <a:gd name="connsiteY15" fmla="*/ 212725 h 1276350"/>
              <a:gd name="connsiteX16" fmla="*/ 1186582 w 3159845"/>
              <a:gd name="connsiteY16" fmla="*/ 0 h 1276350"/>
              <a:gd name="connsiteX0" fmla="*/ 1186582 w 3159845"/>
              <a:gd name="connsiteY0" fmla="*/ 0 h 1276350"/>
              <a:gd name="connsiteX1" fmla="*/ 1515459 w 3159845"/>
              <a:gd name="connsiteY1" fmla="*/ 0 h 1276350"/>
              <a:gd name="connsiteX2" fmla="*/ 1515459 w 3159845"/>
              <a:gd name="connsiteY2" fmla="*/ 0 h 1276350"/>
              <a:gd name="connsiteX3" fmla="*/ 2008775 w 3159845"/>
              <a:gd name="connsiteY3" fmla="*/ 0 h 1276350"/>
              <a:gd name="connsiteX4" fmla="*/ 3159845 w 3159845"/>
              <a:gd name="connsiteY4" fmla="*/ 0 h 1276350"/>
              <a:gd name="connsiteX5" fmla="*/ 3159845 w 3159845"/>
              <a:gd name="connsiteY5" fmla="*/ 212725 h 1276350"/>
              <a:gd name="connsiteX6" fmla="*/ 3159845 w 3159845"/>
              <a:gd name="connsiteY6" fmla="*/ 212725 h 1276350"/>
              <a:gd name="connsiteX7" fmla="*/ 3159845 w 3159845"/>
              <a:gd name="connsiteY7" fmla="*/ 531813 h 1276350"/>
              <a:gd name="connsiteX8" fmla="*/ 3159845 w 3159845"/>
              <a:gd name="connsiteY8" fmla="*/ 1276350 h 1276350"/>
              <a:gd name="connsiteX9" fmla="*/ 2008775 w 3159845"/>
              <a:gd name="connsiteY9" fmla="*/ 1276350 h 1276350"/>
              <a:gd name="connsiteX10" fmla="*/ 1515459 w 3159845"/>
              <a:gd name="connsiteY10" fmla="*/ 1276350 h 1276350"/>
              <a:gd name="connsiteX11" fmla="*/ 1515459 w 3159845"/>
              <a:gd name="connsiteY11" fmla="*/ 1276350 h 1276350"/>
              <a:gd name="connsiteX12" fmla="*/ 1186582 w 3159845"/>
              <a:gd name="connsiteY12" fmla="*/ 1276350 h 1276350"/>
              <a:gd name="connsiteX13" fmla="*/ 1196107 w 3159845"/>
              <a:gd name="connsiteY13" fmla="*/ 1246188 h 1276350"/>
              <a:gd name="connsiteX14" fmla="*/ 0 w 3159845"/>
              <a:gd name="connsiteY14" fmla="*/ 54768 h 1276350"/>
              <a:gd name="connsiteX15" fmla="*/ 1186582 w 3159845"/>
              <a:gd name="connsiteY15" fmla="*/ 12700 h 1276350"/>
              <a:gd name="connsiteX16" fmla="*/ 1186582 w 3159845"/>
              <a:gd name="connsiteY16" fmla="*/ 0 h 1276350"/>
              <a:gd name="connsiteX0" fmla="*/ 1177057 w 3150320"/>
              <a:gd name="connsiteY0" fmla="*/ 1202532 h 2478882"/>
              <a:gd name="connsiteX1" fmla="*/ 1505934 w 3150320"/>
              <a:gd name="connsiteY1" fmla="*/ 1202532 h 2478882"/>
              <a:gd name="connsiteX2" fmla="*/ 1505934 w 3150320"/>
              <a:gd name="connsiteY2" fmla="*/ 1202532 h 2478882"/>
              <a:gd name="connsiteX3" fmla="*/ 1999250 w 3150320"/>
              <a:gd name="connsiteY3" fmla="*/ 1202532 h 2478882"/>
              <a:gd name="connsiteX4" fmla="*/ 3150320 w 3150320"/>
              <a:gd name="connsiteY4" fmla="*/ 1202532 h 2478882"/>
              <a:gd name="connsiteX5" fmla="*/ 3150320 w 3150320"/>
              <a:gd name="connsiteY5" fmla="*/ 1415257 h 2478882"/>
              <a:gd name="connsiteX6" fmla="*/ 3150320 w 3150320"/>
              <a:gd name="connsiteY6" fmla="*/ 1415257 h 2478882"/>
              <a:gd name="connsiteX7" fmla="*/ 3150320 w 3150320"/>
              <a:gd name="connsiteY7" fmla="*/ 1734345 h 2478882"/>
              <a:gd name="connsiteX8" fmla="*/ 3150320 w 3150320"/>
              <a:gd name="connsiteY8" fmla="*/ 2478882 h 2478882"/>
              <a:gd name="connsiteX9" fmla="*/ 1999250 w 3150320"/>
              <a:gd name="connsiteY9" fmla="*/ 2478882 h 2478882"/>
              <a:gd name="connsiteX10" fmla="*/ 1505934 w 3150320"/>
              <a:gd name="connsiteY10" fmla="*/ 2478882 h 2478882"/>
              <a:gd name="connsiteX11" fmla="*/ 1505934 w 3150320"/>
              <a:gd name="connsiteY11" fmla="*/ 2478882 h 2478882"/>
              <a:gd name="connsiteX12" fmla="*/ 1177057 w 3150320"/>
              <a:gd name="connsiteY12" fmla="*/ 2478882 h 2478882"/>
              <a:gd name="connsiteX13" fmla="*/ 1186582 w 3150320"/>
              <a:gd name="connsiteY13" fmla="*/ 2448720 h 2478882"/>
              <a:gd name="connsiteX14" fmla="*/ 0 w 3150320"/>
              <a:gd name="connsiteY14" fmla="*/ 0 h 2478882"/>
              <a:gd name="connsiteX15" fmla="*/ 1177057 w 3150320"/>
              <a:gd name="connsiteY15" fmla="*/ 1215232 h 2478882"/>
              <a:gd name="connsiteX16" fmla="*/ 1177057 w 3150320"/>
              <a:gd name="connsiteY16" fmla="*/ 1202532 h 2478882"/>
              <a:gd name="connsiteX0" fmla="*/ 1177057 w 3150320"/>
              <a:gd name="connsiteY0" fmla="*/ 1202532 h 2478882"/>
              <a:gd name="connsiteX1" fmla="*/ 1505934 w 3150320"/>
              <a:gd name="connsiteY1" fmla="*/ 1202532 h 2478882"/>
              <a:gd name="connsiteX2" fmla="*/ 1505934 w 3150320"/>
              <a:gd name="connsiteY2" fmla="*/ 1202532 h 2478882"/>
              <a:gd name="connsiteX3" fmla="*/ 1999250 w 3150320"/>
              <a:gd name="connsiteY3" fmla="*/ 1202532 h 2478882"/>
              <a:gd name="connsiteX4" fmla="*/ 3150320 w 3150320"/>
              <a:gd name="connsiteY4" fmla="*/ 994535 h 2478882"/>
              <a:gd name="connsiteX5" fmla="*/ 3150320 w 3150320"/>
              <a:gd name="connsiteY5" fmla="*/ 1415257 h 2478882"/>
              <a:gd name="connsiteX6" fmla="*/ 3150320 w 3150320"/>
              <a:gd name="connsiteY6" fmla="*/ 1415257 h 2478882"/>
              <a:gd name="connsiteX7" fmla="*/ 3150320 w 3150320"/>
              <a:gd name="connsiteY7" fmla="*/ 1734345 h 2478882"/>
              <a:gd name="connsiteX8" fmla="*/ 3150320 w 3150320"/>
              <a:gd name="connsiteY8" fmla="*/ 2478882 h 2478882"/>
              <a:gd name="connsiteX9" fmla="*/ 1999250 w 3150320"/>
              <a:gd name="connsiteY9" fmla="*/ 2478882 h 2478882"/>
              <a:gd name="connsiteX10" fmla="*/ 1505934 w 3150320"/>
              <a:gd name="connsiteY10" fmla="*/ 2478882 h 2478882"/>
              <a:gd name="connsiteX11" fmla="*/ 1505934 w 3150320"/>
              <a:gd name="connsiteY11" fmla="*/ 2478882 h 2478882"/>
              <a:gd name="connsiteX12" fmla="*/ 1177057 w 3150320"/>
              <a:gd name="connsiteY12" fmla="*/ 2478882 h 2478882"/>
              <a:gd name="connsiteX13" fmla="*/ 1186582 w 3150320"/>
              <a:gd name="connsiteY13" fmla="*/ 2448720 h 2478882"/>
              <a:gd name="connsiteX14" fmla="*/ 0 w 3150320"/>
              <a:gd name="connsiteY14" fmla="*/ 0 h 2478882"/>
              <a:gd name="connsiteX15" fmla="*/ 1177057 w 3150320"/>
              <a:gd name="connsiteY15" fmla="*/ 1215232 h 2478882"/>
              <a:gd name="connsiteX16" fmla="*/ 1177057 w 3150320"/>
              <a:gd name="connsiteY16" fmla="*/ 1202532 h 2478882"/>
              <a:gd name="connsiteX0" fmla="*/ 1177057 w 3150320"/>
              <a:gd name="connsiteY0" fmla="*/ 1202532 h 2478882"/>
              <a:gd name="connsiteX1" fmla="*/ 1505934 w 3150320"/>
              <a:gd name="connsiteY1" fmla="*/ 1202532 h 2478882"/>
              <a:gd name="connsiteX2" fmla="*/ 1505934 w 3150320"/>
              <a:gd name="connsiteY2" fmla="*/ 1202532 h 2478882"/>
              <a:gd name="connsiteX3" fmla="*/ 2008775 w 3150320"/>
              <a:gd name="connsiteY3" fmla="*/ 994535 h 2478882"/>
              <a:gd name="connsiteX4" fmla="*/ 3150320 w 3150320"/>
              <a:gd name="connsiteY4" fmla="*/ 994535 h 2478882"/>
              <a:gd name="connsiteX5" fmla="*/ 3150320 w 3150320"/>
              <a:gd name="connsiteY5" fmla="*/ 1415257 h 2478882"/>
              <a:gd name="connsiteX6" fmla="*/ 3150320 w 3150320"/>
              <a:gd name="connsiteY6" fmla="*/ 1415257 h 2478882"/>
              <a:gd name="connsiteX7" fmla="*/ 3150320 w 3150320"/>
              <a:gd name="connsiteY7" fmla="*/ 1734345 h 2478882"/>
              <a:gd name="connsiteX8" fmla="*/ 3150320 w 3150320"/>
              <a:gd name="connsiteY8" fmla="*/ 2478882 h 2478882"/>
              <a:gd name="connsiteX9" fmla="*/ 1999250 w 3150320"/>
              <a:gd name="connsiteY9" fmla="*/ 2478882 h 2478882"/>
              <a:gd name="connsiteX10" fmla="*/ 1505934 w 3150320"/>
              <a:gd name="connsiteY10" fmla="*/ 2478882 h 2478882"/>
              <a:gd name="connsiteX11" fmla="*/ 1505934 w 3150320"/>
              <a:gd name="connsiteY11" fmla="*/ 2478882 h 2478882"/>
              <a:gd name="connsiteX12" fmla="*/ 1177057 w 3150320"/>
              <a:gd name="connsiteY12" fmla="*/ 2478882 h 2478882"/>
              <a:gd name="connsiteX13" fmla="*/ 1186582 w 3150320"/>
              <a:gd name="connsiteY13" fmla="*/ 2448720 h 2478882"/>
              <a:gd name="connsiteX14" fmla="*/ 0 w 3150320"/>
              <a:gd name="connsiteY14" fmla="*/ 0 h 2478882"/>
              <a:gd name="connsiteX15" fmla="*/ 1177057 w 3150320"/>
              <a:gd name="connsiteY15" fmla="*/ 1215232 h 2478882"/>
              <a:gd name="connsiteX16" fmla="*/ 1177057 w 3150320"/>
              <a:gd name="connsiteY16" fmla="*/ 1202532 h 2478882"/>
              <a:gd name="connsiteX0" fmla="*/ 1177057 w 3150320"/>
              <a:gd name="connsiteY0" fmla="*/ 1202532 h 2478882"/>
              <a:gd name="connsiteX1" fmla="*/ 1505934 w 3150320"/>
              <a:gd name="connsiteY1" fmla="*/ 1202532 h 2478882"/>
              <a:gd name="connsiteX2" fmla="*/ 1515459 w 3150320"/>
              <a:gd name="connsiteY2" fmla="*/ 1016429 h 2478882"/>
              <a:gd name="connsiteX3" fmla="*/ 2008775 w 3150320"/>
              <a:gd name="connsiteY3" fmla="*/ 994535 h 2478882"/>
              <a:gd name="connsiteX4" fmla="*/ 3150320 w 3150320"/>
              <a:gd name="connsiteY4" fmla="*/ 994535 h 2478882"/>
              <a:gd name="connsiteX5" fmla="*/ 3150320 w 3150320"/>
              <a:gd name="connsiteY5" fmla="*/ 1415257 h 2478882"/>
              <a:gd name="connsiteX6" fmla="*/ 3150320 w 3150320"/>
              <a:gd name="connsiteY6" fmla="*/ 1415257 h 2478882"/>
              <a:gd name="connsiteX7" fmla="*/ 3150320 w 3150320"/>
              <a:gd name="connsiteY7" fmla="*/ 1734345 h 2478882"/>
              <a:gd name="connsiteX8" fmla="*/ 3150320 w 3150320"/>
              <a:gd name="connsiteY8" fmla="*/ 2478882 h 2478882"/>
              <a:gd name="connsiteX9" fmla="*/ 1999250 w 3150320"/>
              <a:gd name="connsiteY9" fmla="*/ 2478882 h 2478882"/>
              <a:gd name="connsiteX10" fmla="*/ 1505934 w 3150320"/>
              <a:gd name="connsiteY10" fmla="*/ 2478882 h 2478882"/>
              <a:gd name="connsiteX11" fmla="*/ 1505934 w 3150320"/>
              <a:gd name="connsiteY11" fmla="*/ 2478882 h 2478882"/>
              <a:gd name="connsiteX12" fmla="*/ 1177057 w 3150320"/>
              <a:gd name="connsiteY12" fmla="*/ 2478882 h 2478882"/>
              <a:gd name="connsiteX13" fmla="*/ 1186582 w 3150320"/>
              <a:gd name="connsiteY13" fmla="*/ 2448720 h 2478882"/>
              <a:gd name="connsiteX14" fmla="*/ 0 w 3150320"/>
              <a:gd name="connsiteY14" fmla="*/ 0 h 2478882"/>
              <a:gd name="connsiteX15" fmla="*/ 1177057 w 3150320"/>
              <a:gd name="connsiteY15" fmla="*/ 1215232 h 2478882"/>
              <a:gd name="connsiteX16" fmla="*/ 1177057 w 3150320"/>
              <a:gd name="connsiteY16" fmla="*/ 1202532 h 2478882"/>
              <a:gd name="connsiteX0" fmla="*/ 1177057 w 3150320"/>
              <a:gd name="connsiteY0" fmla="*/ 1202532 h 2478882"/>
              <a:gd name="connsiteX1" fmla="*/ 1248759 w 3150320"/>
              <a:gd name="connsiteY1" fmla="*/ 1005482 h 2478882"/>
              <a:gd name="connsiteX2" fmla="*/ 1515459 w 3150320"/>
              <a:gd name="connsiteY2" fmla="*/ 1016429 h 2478882"/>
              <a:gd name="connsiteX3" fmla="*/ 2008775 w 3150320"/>
              <a:gd name="connsiteY3" fmla="*/ 994535 h 2478882"/>
              <a:gd name="connsiteX4" fmla="*/ 3150320 w 3150320"/>
              <a:gd name="connsiteY4" fmla="*/ 994535 h 2478882"/>
              <a:gd name="connsiteX5" fmla="*/ 3150320 w 3150320"/>
              <a:gd name="connsiteY5" fmla="*/ 1415257 h 2478882"/>
              <a:gd name="connsiteX6" fmla="*/ 3150320 w 3150320"/>
              <a:gd name="connsiteY6" fmla="*/ 1415257 h 2478882"/>
              <a:gd name="connsiteX7" fmla="*/ 3150320 w 3150320"/>
              <a:gd name="connsiteY7" fmla="*/ 1734345 h 2478882"/>
              <a:gd name="connsiteX8" fmla="*/ 3150320 w 3150320"/>
              <a:gd name="connsiteY8" fmla="*/ 2478882 h 2478882"/>
              <a:gd name="connsiteX9" fmla="*/ 1999250 w 3150320"/>
              <a:gd name="connsiteY9" fmla="*/ 2478882 h 2478882"/>
              <a:gd name="connsiteX10" fmla="*/ 1505934 w 3150320"/>
              <a:gd name="connsiteY10" fmla="*/ 2478882 h 2478882"/>
              <a:gd name="connsiteX11" fmla="*/ 1505934 w 3150320"/>
              <a:gd name="connsiteY11" fmla="*/ 2478882 h 2478882"/>
              <a:gd name="connsiteX12" fmla="*/ 1177057 w 3150320"/>
              <a:gd name="connsiteY12" fmla="*/ 2478882 h 2478882"/>
              <a:gd name="connsiteX13" fmla="*/ 1186582 w 3150320"/>
              <a:gd name="connsiteY13" fmla="*/ 2448720 h 2478882"/>
              <a:gd name="connsiteX14" fmla="*/ 0 w 3150320"/>
              <a:gd name="connsiteY14" fmla="*/ 0 h 2478882"/>
              <a:gd name="connsiteX15" fmla="*/ 1177057 w 3150320"/>
              <a:gd name="connsiteY15" fmla="*/ 1215232 h 2478882"/>
              <a:gd name="connsiteX16" fmla="*/ 1177057 w 3150320"/>
              <a:gd name="connsiteY16" fmla="*/ 1202532 h 2478882"/>
              <a:gd name="connsiteX0" fmla="*/ 1177057 w 3150320"/>
              <a:gd name="connsiteY0" fmla="*/ 994535 h 2478882"/>
              <a:gd name="connsiteX1" fmla="*/ 1248759 w 3150320"/>
              <a:gd name="connsiteY1" fmla="*/ 1005482 h 2478882"/>
              <a:gd name="connsiteX2" fmla="*/ 1515459 w 3150320"/>
              <a:gd name="connsiteY2" fmla="*/ 1016429 h 2478882"/>
              <a:gd name="connsiteX3" fmla="*/ 2008775 w 3150320"/>
              <a:gd name="connsiteY3" fmla="*/ 994535 h 2478882"/>
              <a:gd name="connsiteX4" fmla="*/ 3150320 w 3150320"/>
              <a:gd name="connsiteY4" fmla="*/ 994535 h 2478882"/>
              <a:gd name="connsiteX5" fmla="*/ 3150320 w 3150320"/>
              <a:gd name="connsiteY5" fmla="*/ 1415257 h 2478882"/>
              <a:gd name="connsiteX6" fmla="*/ 3150320 w 3150320"/>
              <a:gd name="connsiteY6" fmla="*/ 1415257 h 2478882"/>
              <a:gd name="connsiteX7" fmla="*/ 3150320 w 3150320"/>
              <a:gd name="connsiteY7" fmla="*/ 1734345 h 2478882"/>
              <a:gd name="connsiteX8" fmla="*/ 3150320 w 3150320"/>
              <a:gd name="connsiteY8" fmla="*/ 2478882 h 2478882"/>
              <a:gd name="connsiteX9" fmla="*/ 1999250 w 3150320"/>
              <a:gd name="connsiteY9" fmla="*/ 2478882 h 2478882"/>
              <a:gd name="connsiteX10" fmla="*/ 1505934 w 3150320"/>
              <a:gd name="connsiteY10" fmla="*/ 2478882 h 2478882"/>
              <a:gd name="connsiteX11" fmla="*/ 1505934 w 3150320"/>
              <a:gd name="connsiteY11" fmla="*/ 2478882 h 2478882"/>
              <a:gd name="connsiteX12" fmla="*/ 1177057 w 3150320"/>
              <a:gd name="connsiteY12" fmla="*/ 2478882 h 2478882"/>
              <a:gd name="connsiteX13" fmla="*/ 1186582 w 3150320"/>
              <a:gd name="connsiteY13" fmla="*/ 2448720 h 2478882"/>
              <a:gd name="connsiteX14" fmla="*/ 0 w 3150320"/>
              <a:gd name="connsiteY14" fmla="*/ 0 h 2478882"/>
              <a:gd name="connsiteX15" fmla="*/ 1177057 w 3150320"/>
              <a:gd name="connsiteY15" fmla="*/ 1215232 h 2478882"/>
              <a:gd name="connsiteX16" fmla="*/ 1177057 w 3150320"/>
              <a:gd name="connsiteY16" fmla="*/ 994535 h 2478882"/>
              <a:gd name="connsiteX0" fmla="*/ 1177057 w 3150320"/>
              <a:gd name="connsiteY0" fmla="*/ 994535 h 2478882"/>
              <a:gd name="connsiteX1" fmla="*/ 1248759 w 3150320"/>
              <a:gd name="connsiteY1" fmla="*/ 1005482 h 2478882"/>
              <a:gd name="connsiteX2" fmla="*/ 1515459 w 3150320"/>
              <a:gd name="connsiteY2" fmla="*/ 1016429 h 2478882"/>
              <a:gd name="connsiteX3" fmla="*/ 2008775 w 3150320"/>
              <a:gd name="connsiteY3" fmla="*/ 994535 h 2478882"/>
              <a:gd name="connsiteX4" fmla="*/ 3150320 w 3150320"/>
              <a:gd name="connsiteY4" fmla="*/ 994535 h 2478882"/>
              <a:gd name="connsiteX5" fmla="*/ 3150320 w 3150320"/>
              <a:gd name="connsiteY5" fmla="*/ 1415257 h 2478882"/>
              <a:gd name="connsiteX6" fmla="*/ 3150320 w 3150320"/>
              <a:gd name="connsiteY6" fmla="*/ 1415257 h 2478882"/>
              <a:gd name="connsiteX7" fmla="*/ 3150320 w 3150320"/>
              <a:gd name="connsiteY7" fmla="*/ 1734345 h 2478882"/>
              <a:gd name="connsiteX8" fmla="*/ 3150320 w 3150320"/>
              <a:gd name="connsiteY8" fmla="*/ 2478882 h 2478882"/>
              <a:gd name="connsiteX9" fmla="*/ 1999250 w 3150320"/>
              <a:gd name="connsiteY9" fmla="*/ 2478882 h 2478882"/>
              <a:gd name="connsiteX10" fmla="*/ 1505934 w 3150320"/>
              <a:gd name="connsiteY10" fmla="*/ 2478882 h 2478882"/>
              <a:gd name="connsiteX11" fmla="*/ 1505934 w 3150320"/>
              <a:gd name="connsiteY11" fmla="*/ 2478882 h 2478882"/>
              <a:gd name="connsiteX12" fmla="*/ 1177057 w 3150320"/>
              <a:gd name="connsiteY12" fmla="*/ 2478882 h 2478882"/>
              <a:gd name="connsiteX13" fmla="*/ 1186582 w 3150320"/>
              <a:gd name="connsiteY13" fmla="*/ 2448720 h 2478882"/>
              <a:gd name="connsiteX14" fmla="*/ 0 w 3150320"/>
              <a:gd name="connsiteY14" fmla="*/ 0 h 2478882"/>
              <a:gd name="connsiteX15" fmla="*/ 1167532 w 3150320"/>
              <a:gd name="connsiteY15" fmla="*/ 996287 h 2478882"/>
              <a:gd name="connsiteX16" fmla="*/ 1177057 w 3150320"/>
              <a:gd name="connsiteY16" fmla="*/ 994535 h 2478882"/>
              <a:gd name="connsiteX0" fmla="*/ 1177057 w 3150320"/>
              <a:gd name="connsiteY0" fmla="*/ 994535 h 2478882"/>
              <a:gd name="connsiteX1" fmla="*/ 1248759 w 3150320"/>
              <a:gd name="connsiteY1" fmla="*/ 1005482 h 2478882"/>
              <a:gd name="connsiteX2" fmla="*/ 1515459 w 3150320"/>
              <a:gd name="connsiteY2" fmla="*/ 1005482 h 2478882"/>
              <a:gd name="connsiteX3" fmla="*/ 2008775 w 3150320"/>
              <a:gd name="connsiteY3" fmla="*/ 994535 h 2478882"/>
              <a:gd name="connsiteX4" fmla="*/ 3150320 w 3150320"/>
              <a:gd name="connsiteY4" fmla="*/ 994535 h 2478882"/>
              <a:gd name="connsiteX5" fmla="*/ 3150320 w 3150320"/>
              <a:gd name="connsiteY5" fmla="*/ 1415257 h 2478882"/>
              <a:gd name="connsiteX6" fmla="*/ 3150320 w 3150320"/>
              <a:gd name="connsiteY6" fmla="*/ 1415257 h 2478882"/>
              <a:gd name="connsiteX7" fmla="*/ 3150320 w 3150320"/>
              <a:gd name="connsiteY7" fmla="*/ 1734345 h 2478882"/>
              <a:gd name="connsiteX8" fmla="*/ 3150320 w 3150320"/>
              <a:gd name="connsiteY8" fmla="*/ 2478882 h 2478882"/>
              <a:gd name="connsiteX9" fmla="*/ 1999250 w 3150320"/>
              <a:gd name="connsiteY9" fmla="*/ 2478882 h 2478882"/>
              <a:gd name="connsiteX10" fmla="*/ 1505934 w 3150320"/>
              <a:gd name="connsiteY10" fmla="*/ 2478882 h 2478882"/>
              <a:gd name="connsiteX11" fmla="*/ 1505934 w 3150320"/>
              <a:gd name="connsiteY11" fmla="*/ 2478882 h 2478882"/>
              <a:gd name="connsiteX12" fmla="*/ 1177057 w 3150320"/>
              <a:gd name="connsiteY12" fmla="*/ 2478882 h 2478882"/>
              <a:gd name="connsiteX13" fmla="*/ 1186582 w 3150320"/>
              <a:gd name="connsiteY13" fmla="*/ 2448720 h 2478882"/>
              <a:gd name="connsiteX14" fmla="*/ 0 w 3150320"/>
              <a:gd name="connsiteY14" fmla="*/ 0 h 2478882"/>
              <a:gd name="connsiteX15" fmla="*/ 1167532 w 3150320"/>
              <a:gd name="connsiteY15" fmla="*/ 996287 h 2478882"/>
              <a:gd name="connsiteX16" fmla="*/ 1177057 w 3150320"/>
              <a:gd name="connsiteY16" fmla="*/ 994535 h 2478882"/>
              <a:gd name="connsiteX0" fmla="*/ 1177057 w 3150320"/>
              <a:gd name="connsiteY0" fmla="*/ 994535 h 2478882"/>
              <a:gd name="connsiteX1" fmla="*/ 1248759 w 3150320"/>
              <a:gd name="connsiteY1" fmla="*/ 1005482 h 2478882"/>
              <a:gd name="connsiteX2" fmla="*/ 1820259 w 3150320"/>
              <a:gd name="connsiteY2" fmla="*/ 1002745 h 2478882"/>
              <a:gd name="connsiteX3" fmla="*/ 2008775 w 3150320"/>
              <a:gd name="connsiteY3" fmla="*/ 994535 h 2478882"/>
              <a:gd name="connsiteX4" fmla="*/ 3150320 w 3150320"/>
              <a:gd name="connsiteY4" fmla="*/ 994535 h 2478882"/>
              <a:gd name="connsiteX5" fmla="*/ 3150320 w 3150320"/>
              <a:gd name="connsiteY5" fmla="*/ 1415257 h 2478882"/>
              <a:gd name="connsiteX6" fmla="*/ 3150320 w 3150320"/>
              <a:gd name="connsiteY6" fmla="*/ 1415257 h 2478882"/>
              <a:gd name="connsiteX7" fmla="*/ 3150320 w 3150320"/>
              <a:gd name="connsiteY7" fmla="*/ 1734345 h 2478882"/>
              <a:gd name="connsiteX8" fmla="*/ 3150320 w 3150320"/>
              <a:gd name="connsiteY8" fmla="*/ 2478882 h 2478882"/>
              <a:gd name="connsiteX9" fmla="*/ 1999250 w 3150320"/>
              <a:gd name="connsiteY9" fmla="*/ 2478882 h 2478882"/>
              <a:gd name="connsiteX10" fmla="*/ 1505934 w 3150320"/>
              <a:gd name="connsiteY10" fmla="*/ 2478882 h 2478882"/>
              <a:gd name="connsiteX11" fmla="*/ 1505934 w 3150320"/>
              <a:gd name="connsiteY11" fmla="*/ 2478882 h 2478882"/>
              <a:gd name="connsiteX12" fmla="*/ 1177057 w 3150320"/>
              <a:gd name="connsiteY12" fmla="*/ 2478882 h 2478882"/>
              <a:gd name="connsiteX13" fmla="*/ 1186582 w 3150320"/>
              <a:gd name="connsiteY13" fmla="*/ 2448720 h 2478882"/>
              <a:gd name="connsiteX14" fmla="*/ 0 w 3150320"/>
              <a:gd name="connsiteY14" fmla="*/ 0 h 2478882"/>
              <a:gd name="connsiteX15" fmla="*/ 1167532 w 3150320"/>
              <a:gd name="connsiteY15" fmla="*/ 996287 h 2478882"/>
              <a:gd name="connsiteX16" fmla="*/ 1177057 w 3150320"/>
              <a:gd name="connsiteY16" fmla="*/ 994535 h 2478882"/>
              <a:gd name="connsiteX0" fmla="*/ 1177057 w 3150320"/>
              <a:gd name="connsiteY0" fmla="*/ 994535 h 2478882"/>
              <a:gd name="connsiteX1" fmla="*/ 1248759 w 3150320"/>
              <a:gd name="connsiteY1" fmla="*/ 1005482 h 2478882"/>
              <a:gd name="connsiteX2" fmla="*/ 1813115 w 3150320"/>
              <a:gd name="connsiteY2" fmla="*/ 994536 h 2478882"/>
              <a:gd name="connsiteX3" fmla="*/ 2008775 w 3150320"/>
              <a:gd name="connsiteY3" fmla="*/ 994535 h 2478882"/>
              <a:gd name="connsiteX4" fmla="*/ 3150320 w 3150320"/>
              <a:gd name="connsiteY4" fmla="*/ 994535 h 2478882"/>
              <a:gd name="connsiteX5" fmla="*/ 3150320 w 3150320"/>
              <a:gd name="connsiteY5" fmla="*/ 1415257 h 2478882"/>
              <a:gd name="connsiteX6" fmla="*/ 3150320 w 3150320"/>
              <a:gd name="connsiteY6" fmla="*/ 1415257 h 2478882"/>
              <a:gd name="connsiteX7" fmla="*/ 3150320 w 3150320"/>
              <a:gd name="connsiteY7" fmla="*/ 1734345 h 2478882"/>
              <a:gd name="connsiteX8" fmla="*/ 3150320 w 3150320"/>
              <a:gd name="connsiteY8" fmla="*/ 2478882 h 2478882"/>
              <a:gd name="connsiteX9" fmla="*/ 1999250 w 3150320"/>
              <a:gd name="connsiteY9" fmla="*/ 2478882 h 2478882"/>
              <a:gd name="connsiteX10" fmla="*/ 1505934 w 3150320"/>
              <a:gd name="connsiteY10" fmla="*/ 2478882 h 2478882"/>
              <a:gd name="connsiteX11" fmla="*/ 1505934 w 3150320"/>
              <a:gd name="connsiteY11" fmla="*/ 2478882 h 2478882"/>
              <a:gd name="connsiteX12" fmla="*/ 1177057 w 3150320"/>
              <a:gd name="connsiteY12" fmla="*/ 2478882 h 2478882"/>
              <a:gd name="connsiteX13" fmla="*/ 1186582 w 3150320"/>
              <a:gd name="connsiteY13" fmla="*/ 2448720 h 2478882"/>
              <a:gd name="connsiteX14" fmla="*/ 0 w 3150320"/>
              <a:gd name="connsiteY14" fmla="*/ 0 h 2478882"/>
              <a:gd name="connsiteX15" fmla="*/ 1167532 w 3150320"/>
              <a:gd name="connsiteY15" fmla="*/ 996287 h 2478882"/>
              <a:gd name="connsiteX16" fmla="*/ 1177057 w 3150320"/>
              <a:gd name="connsiteY16" fmla="*/ 994535 h 2478882"/>
              <a:gd name="connsiteX0" fmla="*/ 1177057 w 3150320"/>
              <a:gd name="connsiteY0" fmla="*/ 994535 h 2478882"/>
              <a:gd name="connsiteX1" fmla="*/ 1248759 w 3150320"/>
              <a:gd name="connsiteY1" fmla="*/ 1005482 h 2478882"/>
              <a:gd name="connsiteX2" fmla="*/ 1813115 w 3150320"/>
              <a:gd name="connsiteY2" fmla="*/ 994536 h 2478882"/>
              <a:gd name="connsiteX3" fmla="*/ 2008775 w 3150320"/>
              <a:gd name="connsiteY3" fmla="*/ 994535 h 2478882"/>
              <a:gd name="connsiteX4" fmla="*/ 3150320 w 3150320"/>
              <a:gd name="connsiteY4" fmla="*/ 994535 h 2478882"/>
              <a:gd name="connsiteX5" fmla="*/ 3150320 w 3150320"/>
              <a:gd name="connsiteY5" fmla="*/ 1415257 h 2478882"/>
              <a:gd name="connsiteX6" fmla="*/ 3150320 w 3150320"/>
              <a:gd name="connsiteY6" fmla="*/ 1415257 h 2478882"/>
              <a:gd name="connsiteX7" fmla="*/ 3150320 w 3150320"/>
              <a:gd name="connsiteY7" fmla="*/ 1734345 h 2478882"/>
              <a:gd name="connsiteX8" fmla="*/ 3150320 w 3150320"/>
              <a:gd name="connsiteY8" fmla="*/ 2478882 h 2478882"/>
              <a:gd name="connsiteX9" fmla="*/ 1999250 w 3150320"/>
              <a:gd name="connsiteY9" fmla="*/ 2478882 h 2478882"/>
              <a:gd name="connsiteX10" fmla="*/ 1505934 w 3150320"/>
              <a:gd name="connsiteY10" fmla="*/ 2478882 h 2478882"/>
              <a:gd name="connsiteX11" fmla="*/ 1505934 w 3150320"/>
              <a:gd name="connsiteY11" fmla="*/ 2478882 h 2478882"/>
              <a:gd name="connsiteX12" fmla="*/ 1177057 w 3150320"/>
              <a:gd name="connsiteY12" fmla="*/ 2478882 h 2478882"/>
              <a:gd name="connsiteX13" fmla="*/ 1186582 w 3150320"/>
              <a:gd name="connsiteY13" fmla="*/ 2448720 h 2478882"/>
              <a:gd name="connsiteX14" fmla="*/ 0 w 3150320"/>
              <a:gd name="connsiteY14" fmla="*/ 0 h 2478882"/>
              <a:gd name="connsiteX15" fmla="*/ 1167532 w 3150320"/>
              <a:gd name="connsiteY15" fmla="*/ 996287 h 2478882"/>
              <a:gd name="connsiteX16" fmla="*/ 1177057 w 3150320"/>
              <a:gd name="connsiteY16" fmla="*/ 994535 h 2478882"/>
              <a:gd name="connsiteX0" fmla="*/ 1177057 w 3150320"/>
              <a:gd name="connsiteY0" fmla="*/ 994535 h 2478882"/>
              <a:gd name="connsiteX1" fmla="*/ 1251140 w 3150320"/>
              <a:gd name="connsiteY1" fmla="*/ 997271 h 2478882"/>
              <a:gd name="connsiteX2" fmla="*/ 1813115 w 3150320"/>
              <a:gd name="connsiteY2" fmla="*/ 994536 h 2478882"/>
              <a:gd name="connsiteX3" fmla="*/ 2008775 w 3150320"/>
              <a:gd name="connsiteY3" fmla="*/ 994535 h 2478882"/>
              <a:gd name="connsiteX4" fmla="*/ 3150320 w 3150320"/>
              <a:gd name="connsiteY4" fmla="*/ 994535 h 2478882"/>
              <a:gd name="connsiteX5" fmla="*/ 3150320 w 3150320"/>
              <a:gd name="connsiteY5" fmla="*/ 1415257 h 2478882"/>
              <a:gd name="connsiteX6" fmla="*/ 3150320 w 3150320"/>
              <a:gd name="connsiteY6" fmla="*/ 1415257 h 2478882"/>
              <a:gd name="connsiteX7" fmla="*/ 3150320 w 3150320"/>
              <a:gd name="connsiteY7" fmla="*/ 1734345 h 2478882"/>
              <a:gd name="connsiteX8" fmla="*/ 3150320 w 3150320"/>
              <a:gd name="connsiteY8" fmla="*/ 2478882 h 2478882"/>
              <a:gd name="connsiteX9" fmla="*/ 1999250 w 3150320"/>
              <a:gd name="connsiteY9" fmla="*/ 2478882 h 2478882"/>
              <a:gd name="connsiteX10" fmla="*/ 1505934 w 3150320"/>
              <a:gd name="connsiteY10" fmla="*/ 2478882 h 2478882"/>
              <a:gd name="connsiteX11" fmla="*/ 1505934 w 3150320"/>
              <a:gd name="connsiteY11" fmla="*/ 2478882 h 2478882"/>
              <a:gd name="connsiteX12" fmla="*/ 1177057 w 3150320"/>
              <a:gd name="connsiteY12" fmla="*/ 2478882 h 2478882"/>
              <a:gd name="connsiteX13" fmla="*/ 1186582 w 3150320"/>
              <a:gd name="connsiteY13" fmla="*/ 2448720 h 2478882"/>
              <a:gd name="connsiteX14" fmla="*/ 0 w 3150320"/>
              <a:gd name="connsiteY14" fmla="*/ 0 h 2478882"/>
              <a:gd name="connsiteX15" fmla="*/ 1167532 w 3150320"/>
              <a:gd name="connsiteY15" fmla="*/ 996287 h 2478882"/>
              <a:gd name="connsiteX16" fmla="*/ 1177057 w 3150320"/>
              <a:gd name="connsiteY16" fmla="*/ 994535 h 2478882"/>
              <a:gd name="connsiteX0" fmla="*/ 1177057 w 3150320"/>
              <a:gd name="connsiteY0" fmla="*/ 994535 h 2478882"/>
              <a:gd name="connsiteX1" fmla="*/ 1251140 w 3150320"/>
              <a:gd name="connsiteY1" fmla="*/ 991797 h 2478882"/>
              <a:gd name="connsiteX2" fmla="*/ 1813115 w 3150320"/>
              <a:gd name="connsiteY2" fmla="*/ 994536 h 2478882"/>
              <a:gd name="connsiteX3" fmla="*/ 2008775 w 3150320"/>
              <a:gd name="connsiteY3" fmla="*/ 994535 h 2478882"/>
              <a:gd name="connsiteX4" fmla="*/ 3150320 w 3150320"/>
              <a:gd name="connsiteY4" fmla="*/ 994535 h 2478882"/>
              <a:gd name="connsiteX5" fmla="*/ 3150320 w 3150320"/>
              <a:gd name="connsiteY5" fmla="*/ 1415257 h 2478882"/>
              <a:gd name="connsiteX6" fmla="*/ 3150320 w 3150320"/>
              <a:gd name="connsiteY6" fmla="*/ 1415257 h 2478882"/>
              <a:gd name="connsiteX7" fmla="*/ 3150320 w 3150320"/>
              <a:gd name="connsiteY7" fmla="*/ 1734345 h 2478882"/>
              <a:gd name="connsiteX8" fmla="*/ 3150320 w 3150320"/>
              <a:gd name="connsiteY8" fmla="*/ 2478882 h 2478882"/>
              <a:gd name="connsiteX9" fmla="*/ 1999250 w 3150320"/>
              <a:gd name="connsiteY9" fmla="*/ 2478882 h 2478882"/>
              <a:gd name="connsiteX10" fmla="*/ 1505934 w 3150320"/>
              <a:gd name="connsiteY10" fmla="*/ 2478882 h 2478882"/>
              <a:gd name="connsiteX11" fmla="*/ 1505934 w 3150320"/>
              <a:gd name="connsiteY11" fmla="*/ 2478882 h 2478882"/>
              <a:gd name="connsiteX12" fmla="*/ 1177057 w 3150320"/>
              <a:gd name="connsiteY12" fmla="*/ 2478882 h 2478882"/>
              <a:gd name="connsiteX13" fmla="*/ 1186582 w 3150320"/>
              <a:gd name="connsiteY13" fmla="*/ 2448720 h 2478882"/>
              <a:gd name="connsiteX14" fmla="*/ 0 w 3150320"/>
              <a:gd name="connsiteY14" fmla="*/ 0 h 2478882"/>
              <a:gd name="connsiteX15" fmla="*/ 1167532 w 3150320"/>
              <a:gd name="connsiteY15" fmla="*/ 996287 h 2478882"/>
              <a:gd name="connsiteX16" fmla="*/ 1177057 w 3150320"/>
              <a:gd name="connsiteY16" fmla="*/ 994535 h 2478882"/>
              <a:gd name="connsiteX0" fmla="*/ 1177057 w 3150320"/>
              <a:gd name="connsiteY0" fmla="*/ 994535 h 2478882"/>
              <a:gd name="connsiteX1" fmla="*/ 1251140 w 3150320"/>
              <a:gd name="connsiteY1" fmla="*/ 991797 h 2478882"/>
              <a:gd name="connsiteX2" fmla="*/ 1813115 w 3150320"/>
              <a:gd name="connsiteY2" fmla="*/ 994536 h 2478882"/>
              <a:gd name="connsiteX3" fmla="*/ 2008775 w 3150320"/>
              <a:gd name="connsiteY3" fmla="*/ 994535 h 2478882"/>
              <a:gd name="connsiteX4" fmla="*/ 3150320 w 3150320"/>
              <a:gd name="connsiteY4" fmla="*/ 994535 h 2478882"/>
              <a:gd name="connsiteX5" fmla="*/ 3150320 w 3150320"/>
              <a:gd name="connsiteY5" fmla="*/ 1415257 h 2478882"/>
              <a:gd name="connsiteX6" fmla="*/ 3150320 w 3150320"/>
              <a:gd name="connsiteY6" fmla="*/ 1415257 h 2478882"/>
              <a:gd name="connsiteX7" fmla="*/ 3150320 w 3150320"/>
              <a:gd name="connsiteY7" fmla="*/ 1734345 h 2478882"/>
              <a:gd name="connsiteX8" fmla="*/ 3150320 w 3150320"/>
              <a:gd name="connsiteY8" fmla="*/ 2478882 h 2478882"/>
              <a:gd name="connsiteX9" fmla="*/ 1999250 w 3150320"/>
              <a:gd name="connsiteY9" fmla="*/ 2478882 h 2478882"/>
              <a:gd name="connsiteX10" fmla="*/ 1505934 w 3150320"/>
              <a:gd name="connsiteY10" fmla="*/ 2478882 h 2478882"/>
              <a:gd name="connsiteX11" fmla="*/ 1505934 w 3150320"/>
              <a:gd name="connsiteY11" fmla="*/ 2478882 h 2478882"/>
              <a:gd name="connsiteX12" fmla="*/ 1177057 w 3150320"/>
              <a:gd name="connsiteY12" fmla="*/ 2478882 h 2478882"/>
              <a:gd name="connsiteX13" fmla="*/ 1186582 w 3150320"/>
              <a:gd name="connsiteY13" fmla="*/ 2448720 h 2478882"/>
              <a:gd name="connsiteX14" fmla="*/ 0 w 3150320"/>
              <a:gd name="connsiteY14" fmla="*/ 0 h 2478882"/>
              <a:gd name="connsiteX15" fmla="*/ 1167532 w 3150320"/>
              <a:gd name="connsiteY15" fmla="*/ 996287 h 2478882"/>
              <a:gd name="connsiteX16" fmla="*/ 1177057 w 3150320"/>
              <a:gd name="connsiteY16" fmla="*/ 994535 h 2478882"/>
              <a:gd name="connsiteX0" fmla="*/ 1241350 w 3150320"/>
              <a:gd name="connsiteY0" fmla="*/ 991798 h 2478882"/>
              <a:gd name="connsiteX1" fmla="*/ 1251140 w 3150320"/>
              <a:gd name="connsiteY1" fmla="*/ 991797 h 2478882"/>
              <a:gd name="connsiteX2" fmla="*/ 1813115 w 3150320"/>
              <a:gd name="connsiteY2" fmla="*/ 994536 h 2478882"/>
              <a:gd name="connsiteX3" fmla="*/ 2008775 w 3150320"/>
              <a:gd name="connsiteY3" fmla="*/ 994535 h 2478882"/>
              <a:gd name="connsiteX4" fmla="*/ 3150320 w 3150320"/>
              <a:gd name="connsiteY4" fmla="*/ 994535 h 2478882"/>
              <a:gd name="connsiteX5" fmla="*/ 3150320 w 3150320"/>
              <a:gd name="connsiteY5" fmla="*/ 1415257 h 2478882"/>
              <a:gd name="connsiteX6" fmla="*/ 3150320 w 3150320"/>
              <a:gd name="connsiteY6" fmla="*/ 1415257 h 2478882"/>
              <a:gd name="connsiteX7" fmla="*/ 3150320 w 3150320"/>
              <a:gd name="connsiteY7" fmla="*/ 1734345 h 2478882"/>
              <a:gd name="connsiteX8" fmla="*/ 3150320 w 3150320"/>
              <a:gd name="connsiteY8" fmla="*/ 2478882 h 2478882"/>
              <a:gd name="connsiteX9" fmla="*/ 1999250 w 3150320"/>
              <a:gd name="connsiteY9" fmla="*/ 2478882 h 2478882"/>
              <a:gd name="connsiteX10" fmla="*/ 1505934 w 3150320"/>
              <a:gd name="connsiteY10" fmla="*/ 2478882 h 2478882"/>
              <a:gd name="connsiteX11" fmla="*/ 1505934 w 3150320"/>
              <a:gd name="connsiteY11" fmla="*/ 2478882 h 2478882"/>
              <a:gd name="connsiteX12" fmla="*/ 1177057 w 3150320"/>
              <a:gd name="connsiteY12" fmla="*/ 2478882 h 2478882"/>
              <a:gd name="connsiteX13" fmla="*/ 1186582 w 3150320"/>
              <a:gd name="connsiteY13" fmla="*/ 2448720 h 2478882"/>
              <a:gd name="connsiteX14" fmla="*/ 0 w 3150320"/>
              <a:gd name="connsiteY14" fmla="*/ 0 h 2478882"/>
              <a:gd name="connsiteX15" fmla="*/ 1167532 w 3150320"/>
              <a:gd name="connsiteY15" fmla="*/ 996287 h 2478882"/>
              <a:gd name="connsiteX16" fmla="*/ 1241350 w 3150320"/>
              <a:gd name="connsiteY16" fmla="*/ 991798 h 2478882"/>
              <a:gd name="connsiteX0" fmla="*/ 1241350 w 3150320"/>
              <a:gd name="connsiteY0" fmla="*/ 991798 h 2478882"/>
              <a:gd name="connsiteX1" fmla="*/ 1251140 w 3150320"/>
              <a:gd name="connsiteY1" fmla="*/ 991797 h 2478882"/>
              <a:gd name="connsiteX2" fmla="*/ 1813115 w 3150320"/>
              <a:gd name="connsiteY2" fmla="*/ 994536 h 2478882"/>
              <a:gd name="connsiteX3" fmla="*/ 2008775 w 3150320"/>
              <a:gd name="connsiteY3" fmla="*/ 994535 h 2478882"/>
              <a:gd name="connsiteX4" fmla="*/ 3150320 w 3150320"/>
              <a:gd name="connsiteY4" fmla="*/ 994535 h 2478882"/>
              <a:gd name="connsiteX5" fmla="*/ 3150320 w 3150320"/>
              <a:gd name="connsiteY5" fmla="*/ 1415257 h 2478882"/>
              <a:gd name="connsiteX6" fmla="*/ 3150320 w 3150320"/>
              <a:gd name="connsiteY6" fmla="*/ 1415257 h 2478882"/>
              <a:gd name="connsiteX7" fmla="*/ 3150320 w 3150320"/>
              <a:gd name="connsiteY7" fmla="*/ 1734345 h 2478882"/>
              <a:gd name="connsiteX8" fmla="*/ 3150320 w 3150320"/>
              <a:gd name="connsiteY8" fmla="*/ 2478882 h 2478882"/>
              <a:gd name="connsiteX9" fmla="*/ 1999250 w 3150320"/>
              <a:gd name="connsiteY9" fmla="*/ 2478882 h 2478882"/>
              <a:gd name="connsiteX10" fmla="*/ 1505934 w 3150320"/>
              <a:gd name="connsiteY10" fmla="*/ 2478882 h 2478882"/>
              <a:gd name="connsiteX11" fmla="*/ 1505934 w 3150320"/>
              <a:gd name="connsiteY11" fmla="*/ 2478882 h 2478882"/>
              <a:gd name="connsiteX12" fmla="*/ 1177057 w 3150320"/>
              <a:gd name="connsiteY12" fmla="*/ 2478882 h 2478882"/>
              <a:gd name="connsiteX13" fmla="*/ 1186582 w 3150320"/>
              <a:gd name="connsiteY13" fmla="*/ 2448720 h 2478882"/>
              <a:gd name="connsiteX14" fmla="*/ 0 w 3150320"/>
              <a:gd name="connsiteY14" fmla="*/ 0 h 2478882"/>
              <a:gd name="connsiteX15" fmla="*/ 1212776 w 3150320"/>
              <a:gd name="connsiteY15" fmla="*/ 993550 h 2478882"/>
              <a:gd name="connsiteX16" fmla="*/ 1241350 w 3150320"/>
              <a:gd name="connsiteY16" fmla="*/ 991798 h 24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50320" h="2478882">
                <a:moveTo>
                  <a:pt x="1241350" y="991798"/>
                </a:moveTo>
                <a:lnTo>
                  <a:pt x="1251140" y="991797"/>
                </a:lnTo>
                <a:cubicBezTo>
                  <a:pt x="1346434" y="992253"/>
                  <a:pt x="1363058" y="987238"/>
                  <a:pt x="1813115" y="994536"/>
                </a:cubicBezTo>
                <a:lnTo>
                  <a:pt x="2008775" y="994535"/>
                </a:lnTo>
                <a:lnTo>
                  <a:pt x="3150320" y="994535"/>
                </a:lnTo>
                <a:lnTo>
                  <a:pt x="3150320" y="1415257"/>
                </a:lnTo>
                <a:lnTo>
                  <a:pt x="3150320" y="1415257"/>
                </a:lnTo>
                <a:lnTo>
                  <a:pt x="3150320" y="1734345"/>
                </a:lnTo>
                <a:lnTo>
                  <a:pt x="3150320" y="2478882"/>
                </a:lnTo>
                <a:lnTo>
                  <a:pt x="1999250" y="2478882"/>
                </a:lnTo>
                <a:lnTo>
                  <a:pt x="1505934" y="2478882"/>
                </a:lnTo>
                <a:lnTo>
                  <a:pt x="1505934" y="2478882"/>
                </a:lnTo>
                <a:lnTo>
                  <a:pt x="1177057" y="2478882"/>
                </a:lnTo>
                <a:lnTo>
                  <a:pt x="1186582" y="2448720"/>
                </a:lnTo>
                <a:lnTo>
                  <a:pt x="0" y="0"/>
                </a:lnTo>
                <a:lnTo>
                  <a:pt x="1212776" y="993550"/>
                </a:lnTo>
                <a:lnTo>
                  <a:pt x="1241350" y="991798"/>
                </a:lnTo>
                <a:close/>
              </a:path>
            </a:pathLst>
          </a:custGeom>
          <a:solidFill>
            <a:schemeClr val="accent6">
              <a:alpha val="60000"/>
            </a:schemeClr>
          </a:solidFill>
        </p:spPr>
        <p:txBody>
          <a:bodyPr anchor="b" anchorCtr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22" hasCustomPrompt="1"/>
          </p:nvPr>
        </p:nvSpPr>
        <p:spPr>
          <a:xfrm>
            <a:off x="4872217" y="1297462"/>
            <a:ext cx="3490017" cy="2071852"/>
          </a:xfrm>
          <a:custGeom>
            <a:avLst/>
            <a:gdLst>
              <a:gd name="connsiteX0" fmla="*/ 0 w 1973263"/>
              <a:gd name="connsiteY0" fmla="*/ 0 h 1276350"/>
              <a:gd name="connsiteX1" fmla="*/ 328877 w 1973263"/>
              <a:gd name="connsiteY1" fmla="*/ 0 h 1276350"/>
              <a:gd name="connsiteX2" fmla="*/ 328877 w 1973263"/>
              <a:gd name="connsiteY2" fmla="*/ 0 h 1276350"/>
              <a:gd name="connsiteX3" fmla="*/ 822193 w 1973263"/>
              <a:gd name="connsiteY3" fmla="*/ 0 h 1276350"/>
              <a:gd name="connsiteX4" fmla="*/ 1973263 w 1973263"/>
              <a:gd name="connsiteY4" fmla="*/ 0 h 1276350"/>
              <a:gd name="connsiteX5" fmla="*/ 1973263 w 1973263"/>
              <a:gd name="connsiteY5" fmla="*/ 212725 h 1276350"/>
              <a:gd name="connsiteX6" fmla="*/ 1973263 w 1973263"/>
              <a:gd name="connsiteY6" fmla="*/ 212725 h 1276350"/>
              <a:gd name="connsiteX7" fmla="*/ 1973263 w 1973263"/>
              <a:gd name="connsiteY7" fmla="*/ 531813 h 1276350"/>
              <a:gd name="connsiteX8" fmla="*/ 1973263 w 1973263"/>
              <a:gd name="connsiteY8" fmla="*/ 1276350 h 1276350"/>
              <a:gd name="connsiteX9" fmla="*/ 822193 w 1973263"/>
              <a:gd name="connsiteY9" fmla="*/ 1276350 h 1276350"/>
              <a:gd name="connsiteX10" fmla="*/ 328877 w 1973263"/>
              <a:gd name="connsiteY10" fmla="*/ 1276350 h 1276350"/>
              <a:gd name="connsiteX11" fmla="*/ 328877 w 1973263"/>
              <a:gd name="connsiteY11" fmla="*/ 1276350 h 1276350"/>
              <a:gd name="connsiteX12" fmla="*/ 0 w 1973263"/>
              <a:gd name="connsiteY12" fmla="*/ 1276350 h 1276350"/>
              <a:gd name="connsiteX13" fmla="*/ 0 w 1973263"/>
              <a:gd name="connsiteY13" fmla="*/ 531813 h 1276350"/>
              <a:gd name="connsiteX14" fmla="*/ -1186582 w 1973263"/>
              <a:gd name="connsiteY14" fmla="*/ 54768 h 1276350"/>
              <a:gd name="connsiteX15" fmla="*/ 0 w 1973263"/>
              <a:gd name="connsiteY15" fmla="*/ 212725 h 1276350"/>
              <a:gd name="connsiteX16" fmla="*/ 0 w 1973263"/>
              <a:gd name="connsiteY16" fmla="*/ 0 h 1276350"/>
              <a:gd name="connsiteX0" fmla="*/ 1186582 w 3159845"/>
              <a:gd name="connsiteY0" fmla="*/ 0 h 1276350"/>
              <a:gd name="connsiteX1" fmla="*/ 1515459 w 3159845"/>
              <a:gd name="connsiteY1" fmla="*/ 0 h 1276350"/>
              <a:gd name="connsiteX2" fmla="*/ 1515459 w 3159845"/>
              <a:gd name="connsiteY2" fmla="*/ 0 h 1276350"/>
              <a:gd name="connsiteX3" fmla="*/ 2008775 w 3159845"/>
              <a:gd name="connsiteY3" fmla="*/ 0 h 1276350"/>
              <a:gd name="connsiteX4" fmla="*/ 3159845 w 3159845"/>
              <a:gd name="connsiteY4" fmla="*/ 0 h 1276350"/>
              <a:gd name="connsiteX5" fmla="*/ 3159845 w 3159845"/>
              <a:gd name="connsiteY5" fmla="*/ 212725 h 1276350"/>
              <a:gd name="connsiteX6" fmla="*/ 3159845 w 3159845"/>
              <a:gd name="connsiteY6" fmla="*/ 212725 h 1276350"/>
              <a:gd name="connsiteX7" fmla="*/ 3159845 w 3159845"/>
              <a:gd name="connsiteY7" fmla="*/ 531813 h 1276350"/>
              <a:gd name="connsiteX8" fmla="*/ 3159845 w 3159845"/>
              <a:gd name="connsiteY8" fmla="*/ 1276350 h 1276350"/>
              <a:gd name="connsiteX9" fmla="*/ 2008775 w 3159845"/>
              <a:gd name="connsiteY9" fmla="*/ 1276350 h 1276350"/>
              <a:gd name="connsiteX10" fmla="*/ 1515459 w 3159845"/>
              <a:gd name="connsiteY10" fmla="*/ 1276350 h 1276350"/>
              <a:gd name="connsiteX11" fmla="*/ 1515459 w 3159845"/>
              <a:gd name="connsiteY11" fmla="*/ 1276350 h 1276350"/>
              <a:gd name="connsiteX12" fmla="*/ 1186582 w 3159845"/>
              <a:gd name="connsiteY12" fmla="*/ 1276350 h 1276350"/>
              <a:gd name="connsiteX13" fmla="*/ 1196107 w 3159845"/>
              <a:gd name="connsiteY13" fmla="*/ 1246188 h 1276350"/>
              <a:gd name="connsiteX14" fmla="*/ 0 w 3159845"/>
              <a:gd name="connsiteY14" fmla="*/ 54768 h 1276350"/>
              <a:gd name="connsiteX15" fmla="*/ 1186582 w 3159845"/>
              <a:gd name="connsiteY15" fmla="*/ 212725 h 1276350"/>
              <a:gd name="connsiteX16" fmla="*/ 1186582 w 3159845"/>
              <a:gd name="connsiteY16" fmla="*/ 0 h 1276350"/>
              <a:gd name="connsiteX0" fmla="*/ 1186582 w 3159845"/>
              <a:gd name="connsiteY0" fmla="*/ 0 h 1276350"/>
              <a:gd name="connsiteX1" fmla="*/ 1515459 w 3159845"/>
              <a:gd name="connsiteY1" fmla="*/ 0 h 1276350"/>
              <a:gd name="connsiteX2" fmla="*/ 1515459 w 3159845"/>
              <a:gd name="connsiteY2" fmla="*/ 0 h 1276350"/>
              <a:gd name="connsiteX3" fmla="*/ 2008775 w 3159845"/>
              <a:gd name="connsiteY3" fmla="*/ 0 h 1276350"/>
              <a:gd name="connsiteX4" fmla="*/ 3159845 w 3159845"/>
              <a:gd name="connsiteY4" fmla="*/ 0 h 1276350"/>
              <a:gd name="connsiteX5" fmla="*/ 3159845 w 3159845"/>
              <a:gd name="connsiteY5" fmla="*/ 212725 h 1276350"/>
              <a:gd name="connsiteX6" fmla="*/ 3159845 w 3159845"/>
              <a:gd name="connsiteY6" fmla="*/ 212725 h 1276350"/>
              <a:gd name="connsiteX7" fmla="*/ 3159845 w 3159845"/>
              <a:gd name="connsiteY7" fmla="*/ 531813 h 1276350"/>
              <a:gd name="connsiteX8" fmla="*/ 3159845 w 3159845"/>
              <a:gd name="connsiteY8" fmla="*/ 1276350 h 1276350"/>
              <a:gd name="connsiteX9" fmla="*/ 2008775 w 3159845"/>
              <a:gd name="connsiteY9" fmla="*/ 1276350 h 1276350"/>
              <a:gd name="connsiteX10" fmla="*/ 1515459 w 3159845"/>
              <a:gd name="connsiteY10" fmla="*/ 1276350 h 1276350"/>
              <a:gd name="connsiteX11" fmla="*/ 1515459 w 3159845"/>
              <a:gd name="connsiteY11" fmla="*/ 1276350 h 1276350"/>
              <a:gd name="connsiteX12" fmla="*/ 1186582 w 3159845"/>
              <a:gd name="connsiteY12" fmla="*/ 1276350 h 1276350"/>
              <a:gd name="connsiteX13" fmla="*/ 1196107 w 3159845"/>
              <a:gd name="connsiteY13" fmla="*/ 1246188 h 1276350"/>
              <a:gd name="connsiteX14" fmla="*/ 0 w 3159845"/>
              <a:gd name="connsiteY14" fmla="*/ 54768 h 1276350"/>
              <a:gd name="connsiteX15" fmla="*/ 1186582 w 3159845"/>
              <a:gd name="connsiteY15" fmla="*/ 12700 h 1276350"/>
              <a:gd name="connsiteX16" fmla="*/ 1186582 w 3159845"/>
              <a:gd name="connsiteY16" fmla="*/ 0 h 1276350"/>
              <a:gd name="connsiteX0" fmla="*/ 1177057 w 3150320"/>
              <a:gd name="connsiteY0" fmla="*/ 1202532 h 2478882"/>
              <a:gd name="connsiteX1" fmla="*/ 1505934 w 3150320"/>
              <a:gd name="connsiteY1" fmla="*/ 1202532 h 2478882"/>
              <a:gd name="connsiteX2" fmla="*/ 1505934 w 3150320"/>
              <a:gd name="connsiteY2" fmla="*/ 1202532 h 2478882"/>
              <a:gd name="connsiteX3" fmla="*/ 1999250 w 3150320"/>
              <a:gd name="connsiteY3" fmla="*/ 1202532 h 2478882"/>
              <a:gd name="connsiteX4" fmla="*/ 3150320 w 3150320"/>
              <a:gd name="connsiteY4" fmla="*/ 1202532 h 2478882"/>
              <a:gd name="connsiteX5" fmla="*/ 3150320 w 3150320"/>
              <a:gd name="connsiteY5" fmla="*/ 1415257 h 2478882"/>
              <a:gd name="connsiteX6" fmla="*/ 3150320 w 3150320"/>
              <a:gd name="connsiteY6" fmla="*/ 1415257 h 2478882"/>
              <a:gd name="connsiteX7" fmla="*/ 3150320 w 3150320"/>
              <a:gd name="connsiteY7" fmla="*/ 1734345 h 2478882"/>
              <a:gd name="connsiteX8" fmla="*/ 3150320 w 3150320"/>
              <a:gd name="connsiteY8" fmla="*/ 2478882 h 2478882"/>
              <a:gd name="connsiteX9" fmla="*/ 1999250 w 3150320"/>
              <a:gd name="connsiteY9" fmla="*/ 2478882 h 2478882"/>
              <a:gd name="connsiteX10" fmla="*/ 1505934 w 3150320"/>
              <a:gd name="connsiteY10" fmla="*/ 2478882 h 2478882"/>
              <a:gd name="connsiteX11" fmla="*/ 1505934 w 3150320"/>
              <a:gd name="connsiteY11" fmla="*/ 2478882 h 2478882"/>
              <a:gd name="connsiteX12" fmla="*/ 1177057 w 3150320"/>
              <a:gd name="connsiteY12" fmla="*/ 2478882 h 2478882"/>
              <a:gd name="connsiteX13" fmla="*/ 1186582 w 3150320"/>
              <a:gd name="connsiteY13" fmla="*/ 2448720 h 2478882"/>
              <a:gd name="connsiteX14" fmla="*/ 0 w 3150320"/>
              <a:gd name="connsiteY14" fmla="*/ 0 h 2478882"/>
              <a:gd name="connsiteX15" fmla="*/ 1177057 w 3150320"/>
              <a:gd name="connsiteY15" fmla="*/ 1215232 h 2478882"/>
              <a:gd name="connsiteX16" fmla="*/ 1177057 w 3150320"/>
              <a:gd name="connsiteY16" fmla="*/ 1202532 h 2478882"/>
              <a:gd name="connsiteX0" fmla="*/ 1177057 w 3150320"/>
              <a:gd name="connsiteY0" fmla="*/ 1202532 h 2478882"/>
              <a:gd name="connsiteX1" fmla="*/ 1505934 w 3150320"/>
              <a:gd name="connsiteY1" fmla="*/ 1202532 h 2478882"/>
              <a:gd name="connsiteX2" fmla="*/ 1505934 w 3150320"/>
              <a:gd name="connsiteY2" fmla="*/ 1202532 h 2478882"/>
              <a:gd name="connsiteX3" fmla="*/ 1999250 w 3150320"/>
              <a:gd name="connsiteY3" fmla="*/ 1202532 h 2478882"/>
              <a:gd name="connsiteX4" fmla="*/ 3150320 w 3150320"/>
              <a:gd name="connsiteY4" fmla="*/ 994535 h 2478882"/>
              <a:gd name="connsiteX5" fmla="*/ 3150320 w 3150320"/>
              <a:gd name="connsiteY5" fmla="*/ 1415257 h 2478882"/>
              <a:gd name="connsiteX6" fmla="*/ 3150320 w 3150320"/>
              <a:gd name="connsiteY6" fmla="*/ 1415257 h 2478882"/>
              <a:gd name="connsiteX7" fmla="*/ 3150320 w 3150320"/>
              <a:gd name="connsiteY7" fmla="*/ 1734345 h 2478882"/>
              <a:gd name="connsiteX8" fmla="*/ 3150320 w 3150320"/>
              <a:gd name="connsiteY8" fmla="*/ 2478882 h 2478882"/>
              <a:gd name="connsiteX9" fmla="*/ 1999250 w 3150320"/>
              <a:gd name="connsiteY9" fmla="*/ 2478882 h 2478882"/>
              <a:gd name="connsiteX10" fmla="*/ 1505934 w 3150320"/>
              <a:gd name="connsiteY10" fmla="*/ 2478882 h 2478882"/>
              <a:gd name="connsiteX11" fmla="*/ 1505934 w 3150320"/>
              <a:gd name="connsiteY11" fmla="*/ 2478882 h 2478882"/>
              <a:gd name="connsiteX12" fmla="*/ 1177057 w 3150320"/>
              <a:gd name="connsiteY12" fmla="*/ 2478882 h 2478882"/>
              <a:gd name="connsiteX13" fmla="*/ 1186582 w 3150320"/>
              <a:gd name="connsiteY13" fmla="*/ 2448720 h 2478882"/>
              <a:gd name="connsiteX14" fmla="*/ 0 w 3150320"/>
              <a:gd name="connsiteY14" fmla="*/ 0 h 2478882"/>
              <a:gd name="connsiteX15" fmla="*/ 1177057 w 3150320"/>
              <a:gd name="connsiteY15" fmla="*/ 1215232 h 2478882"/>
              <a:gd name="connsiteX16" fmla="*/ 1177057 w 3150320"/>
              <a:gd name="connsiteY16" fmla="*/ 1202532 h 2478882"/>
              <a:gd name="connsiteX0" fmla="*/ 1177057 w 3150320"/>
              <a:gd name="connsiteY0" fmla="*/ 1202532 h 2478882"/>
              <a:gd name="connsiteX1" fmla="*/ 1505934 w 3150320"/>
              <a:gd name="connsiteY1" fmla="*/ 1202532 h 2478882"/>
              <a:gd name="connsiteX2" fmla="*/ 1505934 w 3150320"/>
              <a:gd name="connsiteY2" fmla="*/ 1202532 h 2478882"/>
              <a:gd name="connsiteX3" fmla="*/ 2008775 w 3150320"/>
              <a:gd name="connsiteY3" fmla="*/ 994535 h 2478882"/>
              <a:gd name="connsiteX4" fmla="*/ 3150320 w 3150320"/>
              <a:gd name="connsiteY4" fmla="*/ 994535 h 2478882"/>
              <a:gd name="connsiteX5" fmla="*/ 3150320 w 3150320"/>
              <a:gd name="connsiteY5" fmla="*/ 1415257 h 2478882"/>
              <a:gd name="connsiteX6" fmla="*/ 3150320 w 3150320"/>
              <a:gd name="connsiteY6" fmla="*/ 1415257 h 2478882"/>
              <a:gd name="connsiteX7" fmla="*/ 3150320 w 3150320"/>
              <a:gd name="connsiteY7" fmla="*/ 1734345 h 2478882"/>
              <a:gd name="connsiteX8" fmla="*/ 3150320 w 3150320"/>
              <a:gd name="connsiteY8" fmla="*/ 2478882 h 2478882"/>
              <a:gd name="connsiteX9" fmla="*/ 1999250 w 3150320"/>
              <a:gd name="connsiteY9" fmla="*/ 2478882 h 2478882"/>
              <a:gd name="connsiteX10" fmla="*/ 1505934 w 3150320"/>
              <a:gd name="connsiteY10" fmla="*/ 2478882 h 2478882"/>
              <a:gd name="connsiteX11" fmla="*/ 1505934 w 3150320"/>
              <a:gd name="connsiteY11" fmla="*/ 2478882 h 2478882"/>
              <a:gd name="connsiteX12" fmla="*/ 1177057 w 3150320"/>
              <a:gd name="connsiteY12" fmla="*/ 2478882 h 2478882"/>
              <a:gd name="connsiteX13" fmla="*/ 1186582 w 3150320"/>
              <a:gd name="connsiteY13" fmla="*/ 2448720 h 2478882"/>
              <a:gd name="connsiteX14" fmla="*/ 0 w 3150320"/>
              <a:gd name="connsiteY14" fmla="*/ 0 h 2478882"/>
              <a:gd name="connsiteX15" fmla="*/ 1177057 w 3150320"/>
              <a:gd name="connsiteY15" fmla="*/ 1215232 h 2478882"/>
              <a:gd name="connsiteX16" fmla="*/ 1177057 w 3150320"/>
              <a:gd name="connsiteY16" fmla="*/ 1202532 h 2478882"/>
              <a:gd name="connsiteX0" fmla="*/ 1177057 w 3150320"/>
              <a:gd name="connsiteY0" fmla="*/ 1202532 h 2478882"/>
              <a:gd name="connsiteX1" fmla="*/ 1505934 w 3150320"/>
              <a:gd name="connsiteY1" fmla="*/ 1202532 h 2478882"/>
              <a:gd name="connsiteX2" fmla="*/ 1515459 w 3150320"/>
              <a:gd name="connsiteY2" fmla="*/ 1016429 h 2478882"/>
              <a:gd name="connsiteX3" fmla="*/ 2008775 w 3150320"/>
              <a:gd name="connsiteY3" fmla="*/ 994535 h 2478882"/>
              <a:gd name="connsiteX4" fmla="*/ 3150320 w 3150320"/>
              <a:gd name="connsiteY4" fmla="*/ 994535 h 2478882"/>
              <a:gd name="connsiteX5" fmla="*/ 3150320 w 3150320"/>
              <a:gd name="connsiteY5" fmla="*/ 1415257 h 2478882"/>
              <a:gd name="connsiteX6" fmla="*/ 3150320 w 3150320"/>
              <a:gd name="connsiteY6" fmla="*/ 1415257 h 2478882"/>
              <a:gd name="connsiteX7" fmla="*/ 3150320 w 3150320"/>
              <a:gd name="connsiteY7" fmla="*/ 1734345 h 2478882"/>
              <a:gd name="connsiteX8" fmla="*/ 3150320 w 3150320"/>
              <a:gd name="connsiteY8" fmla="*/ 2478882 h 2478882"/>
              <a:gd name="connsiteX9" fmla="*/ 1999250 w 3150320"/>
              <a:gd name="connsiteY9" fmla="*/ 2478882 h 2478882"/>
              <a:gd name="connsiteX10" fmla="*/ 1505934 w 3150320"/>
              <a:gd name="connsiteY10" fmla="*/ 2478882 h 2478882"/>
              <a:gd name="connsiteX11" fmla="*/ 1505934 w 3150320"/>
              <a:gd name="connsiteY11" fmla="*/ 2478882 h 2478882"/>
              <a:gd name="connsiteX12" fmla="*/ 1177057 w 3150320"/>
              <a:gd name="connsiteY12" fmla="*/ 2478882 h 2478882"/>
              <a:gd name="connsiteX13" fmla="*/ 1186582 w 3150320"/>
              <a:gd name="connsiteY13" fmla="*/ 2448720 h 2478882"/>
              <a:gd name="connsiteX14" fmla="*/ 0 w 3150320"/>
              <a:gd name="connsiteY14" fmla="*/ 0 h 2478882"/>
              <a:gd name="connsiteX15" fmla="*/ 1177057 w 3150320"/>
              <a:gd name="connsiteY15" fmla="*/ 1215232 h 2478882"/>
              <a:gd name="connsiteX16" fmla="*/ 1177057 w 3150320"/>
              <a:gd name="connsiteY16" fmla="*/ 1202532 h 2478882"/>
              <a:gd name="connsiteX0" fmla="*/ 1177057 w 3150320"/>
              <a:gd name="connsiteY0" fmla="*/ 1202532 h 2478882"/>
              <a:gd name="connsiteX1" fmla="*/ 1248759 w 3150320"/>
              <a:gd name="connsiteY1" fmla="*/ 1005482 h 2478882"/>
              <a:gd name="connsiteX2" fmla="*/ 1515459 w 3150320"/>
              <a:gd name="connsiteY2" fmla="*/ 1016429 h 2478882"/>
              <a:gd name="connsiteX3" fmla="*/ 2008775 w 3150320"/>
              <a:gd name="connsiteY3" fmla="*/ 994535 h 2478882"/>
              <a:gd name="connsiteX4" fmla="*/ 3150320 w 3150320"/>
              <a:gd name="connsiteY4" fmla="*/ 994535 h 2478882"/>
              <a:gd name="connsiteX5" fmla="*/ 3150320 w 3150320"/>
              <a:gd name="connsiteY5" fmla="*/ 1415257 h 2478882"/>
              <a:gd name="connsiteX6" fmla="*/ 3150320 w 3150320"/>
              <a:gd name="connsiteY6" fmla="*/ 1415257 h 2478882"/>
              <a:gd name="connsiteX7" fmla="*/ 3150320 w 3150320"/>
              <a:gd name="connsiteY7" fmla="*/ 1734345 h 2478882"/>
              <a:gd name="connsiteX8" fmla="*/ 3150320 w 3150320"/>
              <a:gd name="connsiteY8" fmla="*/ 2478882 h 2478882"/>
              <a:gd name="connsiteX9" fmla="*/ 1999250 w 3150320"/>
              <a:gd name="connsiteY9" fmla="*/ 2478882 h 2478882"/>
              <a:gd name="connsiteX10" fmla="*/ 1505934 w 3150320"/>
              <a:gd name="connsiteY10" fmla="*/ 2478882 h 2478882"/>
              <a:gd name="connsiteX11" fmla="*/ 1505934 w 3150320"/>
              <a:gd name="connsiteY11" fmla="*/ 2478882 h 2478882"/>
              <a:gd name="connsiteX12" fmla="*/ 1177057 w 3150320"/>
              <a:gd name="connsiteY12" fmla="*/ 2478882 h 2478882"/>
              <a:gd name="connsiteX13" fmla="*/ 1186582 w 3150320"/>
              <a:gd name="connsiteY13" fmla="*/ 2448720 h 2478882"/>
              <a:gd name="connsiteX14" fmla="*/ 0 w 3150320"/>
              <a:gd name="connsiteY14" fmla="*/ 0 h 2478882"/>
              <a:gd name="connsiteX15" fmla="*/ 1177057 w 3150320"/>
              <a:gd name="connsiteY15" fmla="*/ 1215232 h 2478882"/>
              <a:gd name="connsiteX16" fmla="*/ 1177057 w 3150320"/>
              <a:gd name="connsiteY16" fmla="*/ 1202532 h 2478882"/>
              <a:gd name="connsiteX0" fmla="*/ 1177057 w 3150320"/>
              <a:gd name="connsiteY0" fmla="*/ 994535 h 2478882"/>
              <a:gd name="connsiteX1" fmla="*/ 1248759 w 3150320"/>
              <a:gd name="connsiteY1" fmla="*/ 1005482 h 2478882"/>
              <a:gd name="connsiteX2" fmla="*/ 1515459 w 3150320"/>
              <a:gd name="connsiteY2" fmla="*/ 1016429 h 2478882"/>
              <a:gd name="connsiteX3" fmla="*/ 2008775 w 3150320"/>
              <a:gd name="connsiteY3" fmla="*/ 994535 h 2478882"/>
              <a:gd name="connsiteX4" fmla="*/ 3150320 w 3150320"/>
              <a:gd name="connsiteY4" fmla="*/ 994535 h 2478882"/>
              <a:gd name="connsiteX5" fmla="*/ 3150320 w 3150320"/>
              <a:gd name="connsiteY5" fmla="*/ 1415257 h 2478882"/>
              <a:gd name="connsiteX6" fmla="*/ 3150320 w 3150320"/>
              <a:gd name="connsiteY6" fmla="*/ 1415257 h 2478882"/>
              <a:gd name="connsiteX7" fmla="*/ 3150320 w 3150320"/>
              <a:gd name="connsiteY7" fmla="*/ 1734345 h 2478882"/>
              <a:gd name="connsiteX8" fmla="*/ 3150320 w 3150320"/>
              <a:gd name="connsiteY8" fmla="*/ 2478882 h 2478882"/>
              <a:gd name="connsiteX9" fmla="*/ 1999250 w 3150320"/>
              <a:gd name="connsiteY9" fmla="*/ 2478882 h 2478882"/>
              <a:gd name="connsiteX10" fmla="*/ 1505934 w 3150320"/>
              <a:gd name="connsiteY10" fmla="*/ 2478882 h 2478882"/>
              <a:gd name="connsiteX11" fmla="*/ 1505934 w 3150320"/>
              <a:gd name="connsiteY11" fmla="*/ 2478882 h 2478882"/>
              <a:gd name="connsiteX12" fmla="*/ 1177057 w 3150320"/>
              <a:gd name="connsiteY12" fmla="*/ 2478882 h 2478882"/>
              <a:gd name="connsiteX13" fmla="*/ 1186582 w 3150320"/>
              <a:gd name="connsiteY13" fmla="*/ 2448720 h 2478882"/>
              <a:gd name="connsiteX14" fmla="*/ 0 w 3150320"/>
              <a:gd name="connsiteY14" fmla="*/ 0 h 2478882"/>
              <a:gd name="connsiteX15" fmla="*/ 1177057 w 3150320"/>
              <a:gd name="connsiteY15" fmla="*/ 1215232 h 2478882"/>
              <a:gd name="connsiteX16" fmla="*/ 1177057 w 3150320"/>
              <a:gd name="connsiteY16" fmla="*/ 994535 h 2478882"/>
              <a:gd name="connsiteX0" fmla="*/ 1177057 w 3150320"/>
              <a:gd name="connsiteY0" fmla="*/ 994535 h 2478882"/>
              <a:gd name="connsiteX1" fmla="*/ 1248759 w 3150320"/>
              <a:gd name="connsiteY1" fmla="*/ 1005482 h 2478882"/>
              <a:gd name="connsiteX2" fmla="*/ 1515459 w 3150320"/>
              <a:gd name="connsiteY2" fmla="*/ 1016429 h 2478882"/>
              <a:gd name="connsiteX3" fmla="*/ 2008775 w 3150320"/>
              <a:gd name="connsiteY3" fmla="*/ 994535 h 2478882"/>
              <a:gd name="connsiteX4" fmla="*/ 3150320 w 3150320"/>
              <a:gd name="connsiteY4" fmla="*/ 994535 h 2478882"/>
              <a:gd name="connsiteX5" fmla="*/ 3150320 w 3150320"/>
              <a:gd name="connsiteY5" fmla="*/ 1415257 h 2478882"/>
              <a:gd name="connsiteX6" fmla="*/ 3150320 w 3150320"/>
              <a:gd name="connsiteY6" fmla="*/ 1415257 h 2478882"/>
              <a:gd name="connsiteX7" fmla="*/ 3150320 w 3150320"/>
              <a:gd name="connsiteY7" fmla="*/ 1734345 h 2478882"/>
              <a:gd name="connsiteX8" fmla="*/ 3150320 w 3150320"/>
              <a:gd name="connsiteY8" fmla="*/ 2478882 h 2478882"/>
              <a:gd name="connsiteX9" fmla="*/ 1999250 w 3150320"/>
              <a:gd name="connsiteY9" fmla="*/ 2478882 h 2478882"/>
              <a:gd name="connsiteX10" fmla="*/ 1505934 w 3150320"/>
              <a:gd name="connsiteY10" fmla="*/ 2478882 h 2478882"/>
              <a:gd name="connsiteX11" fmla="*/ 1505934 w 3150320"/>
              <a:gd name="connsiteY11" fmla="*/ 2478882 h 2478882"/>
              <a:gd name="connsiteX12" fmla="*/ 1177057 w 3150320"/>
              <a:gd name="connsiteY12" fmla="*/ 2478882 h 2478882"/>
              <a:gd name="connsiteX13" fmla="*/ 1186582 w 3150320"/>
              <a:gd name="connsiteY13" fmla="*/ 2448720 h 2478882"/>
              <a:gd name="connsiteX14" fmla="*/ 0 w 3150320"/>
              <a:gd name="connsiteY14" fmla="*/ 0 h 2478882"/>
              <a:gd name="connsiteX15" fmla="*/ 1167532 w 3150320"/>
              <a:gd name="connsiteY15" fmla="*/ 996287 h 2478882"/>
              <a:gd name="connsiteX16" fmla="*/ 1177057 w 3150320"/>
              <a:gd name="connsiteY16" fmla="*/ 994535 h 2478882"/>
              <a:gd name="connsiteX0" fmla="*/ 1177057 w 3150320"/>
              <a:gd name="connsiteY0" fmla="*/ 994535 h 2478882"/>
              <a:gd name="connsiteX1" fmla="*/ 1248759 w 3150320"/>
              <a:gd name="connsiteY1" fmla="*/ 1005482 h 2478882"/>
              <a:gd name="connsiteX2" fmla="*/ 1515459 w 3150320"/>
              <a:gd name="connsiteY2" fmla="*/ 1005482 h 2478882"/>
              <a:gd name="connsiteX3" fmla="*/ 2008775 w 3150320"/>
              <a:gd name="connsiteY3" fmla="*/ 994535 h 2478882"/>
              <a:gd name="connsiteX4" fmla="*/ 3150320 w 3150320"/>
              <a:gd name="connsiteY4" fmla="*/ 994535 h 2478882"/>
              <a:gd name="connsiteX5" fmla="*/ 3150320 w 3150320"/>
              <a:gd name="connsiteY5" fmla="*/ 1415257 h 2478882"/>
              <a:gd name="connsiteX6" fmla="*/ 3150320 w 3150320"/>
              <a:gd name="connsiteY6" fmla="*/ 1415257 h 2478882"/>
              <a:gd name="connsiteX7" fmla="*/ 3150320 w 3150320"/>
              <a:gd name="connsiteY7" fmla="*/ 1734345 h 2478882"/>
              <a:gd name="connsiteX8" fmla="*/ 3150320 w 3150320"/>
              <a:gd name="connsiteY8" fmla="*/ 2478882 h 2478882"/>
              <a:gd name="connsiteX9" fmla="*/ 1999250 w 3150320"/>
              <a:gd name="connsiteY9" fmla="*/ 2478882 h 2478882"/>
              <a:gd name="connsiteX10" fmla="*/ 1505934 w 3150320"/>
              <a:gd name="connsiteY10" fmla="*/ 2478882 h 2478882"/>
              <a:gd name="connsiteX11" fmla="*/ 1505934 w 3150320"/>
              <a:gd name="connsiteY11" fmla="*/ 2478882 h 2478882"/>
              <a:gd name="connsiteX12" fmla="*/ 1177057 w 3150320"/>
              <a:gd name="connsiteY12" fmla="*/ 2478882 h 2478882"/>
              <a:gd name="connsiteX13" fmla="*/ 1186582 w 3150320"/>
              <a:gd name="connsiteY13" fmla="*/ 2448720 h 2478882"/>
              <a:gd name="connsiteX14" fmla="*/ 0 w 3150320"/>
              <a:gd name="connsiteY14" fmla="*/ 0 h 2478882"/>
              <a:gd name="connsiteX15" fmla="*/ 1167532 w 3150320"/>
              <a:gd name="connsiteY15" fmla="*/ 996287 h 2478882"/>
              <a:gd name="connsiteX16" fmla="*/ 1177057 w 3150320"/>
              <a:gd name="connsiteY16" fmla="*/ 994535 h 2478882"/>
              <a:gd name="connsiteX0" fmla="*/ 1177057 w 3150320"/>
              <a:gd name="connsiteY0" fmla="*/ 994535 h 2478882"/>
              <a:gd name="connsiteX1" fmla="*/ 1248759 w 3150320"/>
              <a:gd name="connsiteY1" fmla="*/ 1005482 h 2478882"/>
              <a:gd name="connsiteX2" fmla="*/ 1820259 w 3150320"/>
              <a:gd name="connsiteY2" fmla="*/ 1002745 h 2478882"/>
              <a:gd name="connsiteX3" fmla="*/ 2008775 w 3150320"/>
              <a:gd name="connsiteY3" fmla="*/ 994535 h 2478882"/>
              <a:gd name="connsiteX4" fmla="*/ 3150320 w 3150320"/>
              <a:gd name="connsiteY4" fmla="*/ 994535 h 2478882"/>
              <a:gd name="connsiteX5" fmla="*/ 3150320 w 3150320"/>
              <a:gd name="connsiteY5" fmla="*/ 1415257 h 2478882"/>
              <a:gd name="connsiteX6" fmla="*/ 3150320 w 3150320"/>
              <a:gd name="connsiteY6" fmla="*/ 1415257 h 2478882"/>
              <a:gd name="connsiteX7" fmla="*/ 3150320 w 3150320"/>
              <a:gd name="connsiteY7" fmla="*/ 1734345 h 2478882"/>
              <a:gd name="connsiteX8" fmla="*/ 3150320 w 3150320"/>
              <a:gd name="connsiteY8" fmla="*/ 2478882 h 2478882"/>
              <a:gd name="connsiteX9" fmla="*/ 1999250 w 3150320"/>
              <a:gd name="connsiteY9" fmla="*/ 2478882 h 2478882"/>
              <a:gd name="connsiteX10" fmla="*/ 1505934 w 3150320"/>
              <a:gd name="connsiteY10" fmla="*/ 2478882 h 2478882"/>
              <a:gd name="connsiteX11" fmla="*/ 1505934 w 3150320"/>
              <a:gd name="connsiteY11" fmla="*/ 2478882 h 2478882"/>
              <a:gd name="connsiteX12" fmla="*/ 1177057 w 3150320"/>
              <a:gd name="connsiteY12" fmla="*/ 2478882 h 2478882"/>
              <a:gd name="connsiteX13" fmla="*/ 1186582 w 3150320"/>
              <a:gd name="connsiteY13" fmla="*/ 2448720 h 2478882"/>
              <a:gd name="connsiteX14" fmla="*/ 0 w 3150320"/>
              <a:gd name="connsiteY14" fmla="*/ 0 h 2478882"/>
              <a:gd name="connsiteX15" fmla="*/ 1167532 w 3150320"/>
              <a:gd name="connsiteY15" fmla="*/ 996287 h 2478882"/>
              <a:gd name="connsiteX16" fmla="*/ 1177057 w 3150320"/>
              <a:gd name="connsiteY16" fmla="*/ 994535 h 2478882"/>
              <a:gd name="connsiteX0" fmla="*/ 1177057 w 3150320"/>
              <a:gd name="connsiteY0" fmla="*/ 994535 h 2478882"/>
              <a:gd name="connsiteX1" fmla="*/ 1248759 w 3150320"/>
              <a:gd name="connsiteY1" fmla="*/ 1005482 h 2478882"/>
              <a:gd name="connsiteX2" fmla="*/ 1813115 w 3150320"/>
              <a:gd name="connsiteY2" fmla="*/ 994536 h 2478882"/>
              <a:gd name="connsiteX3" fmla="*/ 2008775 w 3150320"/>
              <a:gd name="connsiteY3" fmla="*/ 994535 h 2478882"/>
              <a:gd name="connsiteX4" fmla="*/ 3150320 w 3150320"/>
              <a:gd name="connsiteY4" fmla="*/ 994535 h 2478882"/>
              <a:gd name="connsiteX5" fmla="*/ 3150320 w 3150320"/>
              <a:gd name="connsiteY5" fmla="*/ 1415257 h 2478882"/>
              <a:gd name="connsiteX6" fmla="*/ 3150320 w 3150320"/>
              <a:gd name="connsiteY6" fmla="*/ 1415257 h 2478882"/>
              <a:gd name="connsiteX7" fmla="*/ 3150320 w 3150320"/>
              <a:gd name="connsiteY7" fmla="*/ 1734345 h 2478882"/>
              <a:gd name="connsiteX8" fmla="*/ 3150320 w 3150320"/>
              <a:gd name="connsiteY8" fmla="*/ 2478882 h 2478882"/>
              <a:gd name="connsiteX9" fmla="*/ 1999250 w 3150320"/>
              <a:gd name="connsiteY9" fmla="*/ 2478882 h 2478882"/>
              <a:gd name="connsiteX10" fmla="*/ 1505934 w 3150320"/>
              <a:gd name="connsiteY10" fmla="*/ 2478882 h 2478882"/>
              <a:gd name="connsiteX11" fmla="*/ 1505934 w 3150320"/>
              <a:gd name="connsiteY11" fmla="*/ 2478882 h 2478882"/>
              <a:gd name="connsiteX12" fmla="*/ 1177057 w 3150320"/>
              <a:gd name="connsiteY12" fmla="*/ 2478882 h 2478882"/>
              <a:gd name="connsiteX13" fmla="*/ 1186582 w 3150320"/>
              <a:gd name="connsiteY13" fmla="*/ 2448720 h 2478882"/>
              <a:gd name="connsiteX14" fmla="*/ 0 w 3150320"/>
              <a:gd name="connsiteY14" fmla="*/ 0 h 2478882"/>
              <a:gd name="connsiteX15" fmla="*/ 1167532 w 3150320"/>
              <a:gd name="connsiteY15" fmla="*/ 996287 h 2478882"/>
              <a:gd name="connsiteX16" fmla="*/ 1177057 w 3150320"/>
              <a:gd name="connsiteY16" fmla="*/ 994535 h 2478882"/>
              <a:gd name="connsiteX0" fmla="*/ 1177057 w 3150320"/>
              <a:gd name="connsiteY0" fmla="*/ 994535 h 2478882"/>
              <a:gd name="connsiteX1" fmla="*/ 1248759 w 3150320"/>
              <a:gd name="connsiteY1" fmla="*/ 1005482 h 2478882"/>
              <a:gd name="connsiteX2" fmla="*/ 1813115 w 3150320"/>
              <a:gd name="connsiteY2" fmla="*/ 994536 h 2478882"/>
              <a:gd name="connsiteX3" fmla="*/ 2008775 w 3150320"/>
              <a:gd name="connsiteY3" fmla="*/ 994535 h 2478882"/>
              <a:gd name="connsiteX4" fmla="*/ 3150320 w 3150320"/>
              <a:gd name="connsiteY4" fmla="*/ 994535 h 2478882"/>
              <a:gd name="connsiteX5" fmla="*/ 3150320 w 3150320"/>
              <a:gd name="connsiteY5" fmla="*/ 1415257 h 2478882"/>
              <a:gd name="connsiteX6" fmla="*/ 3150320 w 3150320"/>
              <a:gd name="connsiteY6" fmla="*/ 1415257 h 2478882"/>
              <a:gd name="connsiteX7" fmla="*/ 3150320 w 3150320"/>
              <a:gd name="connsiteY7" fmla="*/ 1734345 h 2478882"/>
              <a:gd name="connsiteX8" fmla="*/ 3150320 w 3150320"/>
              <a:gd name="connsiteY8" fmla="*/ 2478882 h 2478882"/>
              <a:gd name="connsiteX9" fmla="*/ 1999250 w 3150320"/>
              <a:gd name="connsiteY9" fmla="*/ 2478882 h 2478882"/>
              <a:gd name="connsiteX10" fmla="*/ 1505934 w 3150320"/>
              <a:gd name="connsiteY10" fmla="*/ 2478882 h 2478882"/>
              <a:gd name="connsiteX11" fmla="*/ 1505934 w 3150320"/>
              <a:gd name="connsiteY11" fmla="*/ 2478882 h 2478882"/>
              <a:gd name="connsiteX12" fmla="*/ 1177057 w 3150320"/>
              <a:gd name="connsiteY12" fmla="*/ 2478882 h 2478882"/>
              <a:gd name="connsiteX13" fmla="*/ 1186582 w 3150320"/>
              <a:gd name="connsiteY13" fmla="*/ 2448720 h 2478882"/>
              <a:gd name="connsiteX14" fmla="*/ 0 w 3150320"/>
              <a:gd name="connsiteY14" fmla="*/ 0 h 2478882"/>
              <a:gd name="connsiteX15" fmla="*/ 1167532 w 3150320"/>
              <a:gd name="connsiteY15" fmla="*/ 996287 h 2478882"/>
              <a:gd name="connsiteX16" fmla="*/ 1177057 w 3150320"/>
              <a:gd name="connsiteY16" fmla="*/ 994535 h 2478882"/>
              <a:gd name="connsiteX0" fmla="*/ 1177057 w 3150320"/>
              <a:gd name="connsiteY0" fmla="*/ 994535 h 2478882"/>
              <a:gd name="connsiteX1" fmla="*/ 1251140 w 3150320"/>
              <a:gd name="connsiteY1" fmla="*/ 997271 h 2478882"/>
              <a:gd name="connsiteX2" fmla="*/ 1813115 w 3150320"/>
              <a:gd name="connsiteY2" fmla="*/ 994536 h 2478882"/>
              <a:gd name="connsiteX3" fmla="*/ 2008775 w 3150320"/>
              <a:gd name="connsiteY3" fmla="*/ 994535 h 2478882"/>
              <a:gd name="connsiteX4" fmla="*/ 3150320 w 3150320"/>
              <a:gd name="connsiteY4" fmla="*/ 994535 h 2478882"/>
              <a:gd name="connsiteX5" fmla="*/ 3150320 w 3150320"/>
              <a:gd name="connsiteY5" fmla="*/ 1415257 h 2478882"/>
              <a:gd name="connsiteX6" fmla="*/ 3150320 w 3150320"/>
              <a:gd name="connsiteY6" fmla="*/ 1415257 h 2478882"/>
              <a:gd name="connsiteX7" fmla="*/ 3150320 w 3150320"/>
              <a:gd name="connsiteY7" fmla="*/ 1734345 h 2478882"/>
              <a:gd name="connsiteX8" fmla="*/ 3150320 w 3150320"/>
              <a:gd name="connsiteY8" fmla="*/ 2478882 h 2478882"/>
              <a:gd name="connsiteX9" fmla="*/ 1999250 w 3150320"/>
              <a:gd name="connsiteY9" fmla="*/ 2478882 h 2478882"/>
              <a:gd name="connsiteX10" fmla="*/ 1505934 w 3150320"/>
              <a:gd name="connsiteY10" fmla="*/ 2478882 h 2478882"/>
              <a:gd name="connsiteX11" fmla="*/ 1505934 w 3150320"/>
              <a:gd name="connsiteY11" fmla="*/ 2478882 h 2478882"/>
              <a:gd name="connsiteX12" fmla="*/ 1177057 w 3150320"/>
              <a:gd name="connsiteY12" fmla="*/ 2478882 h 2478882"/>
              <a:gd name="connsiteX13" fmla="*/ 1186582 w 3150320"/>
              <a:gd name="connsiteY13" fmla="*/ 2448720 h 2478882"/>
              <a:gd name="connsiteX14" fmla="*/ 0 w 3150320"/>
              <a:gd name="connsiteY14" fmla="*/ 0 h 2478882"/>
              <a:gd name="connsiteX15" fmla="*/ 1167532 w 3150320"/>
              <a:gd name="connsiteY15" fmla="*/ 996287 h 2478882"/>
              <a:gd name="connsiteX16" fmla="*/ 1177057 w 3150320"/>
              <a:gd name="connsiteY16" fmla="*/ 994535 h 2478882"/>
              <a:gd name="connsiteX0" fmla="*/ 1177057 w 3150320"/>
              <a:gd name="connsiteY0" fmla="*/ 994535 h 2478882"/>
              <a:gd name="connsiteX1" fmla="*/ 1251140 w 3150320"/>
              <a:gd name="connsiteY1" fmla="*/ 991797 h 2478882"/>
              <a:gd name="connsiteX2" fmla="*/ 1813115 w 3150320"/>
              <a:gd name="connsiteY2" fmla="*/ 994536 h 2478882"/>
              <a:gd name="connsiteX3" fmla="*/ 2008775 w 3150320"/>
              <a:gd name="connsiteY3" fmla="*/ 994535 h 2478882"/>
              <a:gd name="connsiteX4" fmla="*/ 3150320 w 3150320"/>
              <a:gd name="connsiteY4" fmla="*/ 994535 h 2478882"/>
              <a:gd name="connsiteX5" fmla="*/ 3150320 w 3150320"/>
              <a:gd name="connsiteY5" fmla="*/ 1415257 h 2478882"/>
              <a:gd name="connsiteX6" fmla="*/ 3150320 w 3150320"/>
              <a:gd name="connsiteY6" fmla="*/ 1415257 h 2478882"/>
              <a:gd name="connsiteX7" fmla="*/ 3150320 w 3150320"/>
              <a:gd name="connsiteY7" fmla="*/ 1734345 h 2478882"/>
              <a:gd name="connsiteX8" fmla="*/ 3150320 w 3150320"/>
              <a:gd name="connsiteY8" fmla="*/ 2478882 h 2478882"/>
              <a:gd name="connsiteX9" fmla="*/ 1999250 w 3150320"/>
              <a:gd name="connsiteY9" fmla="*/ 2478882 h 2478882"/>
              <a:gd name="connsiteX10" fmla="*/ 1505934 w 3150320"/>
              <a:gd name="connsiteY10" fmla="*/ 2478882 h 2478882"/>
              <a:gd name="connsiteX11" fmla="*/ 1505934 w 3150320"/>
              <a:gd name="connsiteY11" fmla="*/ 2478882 h 2478882"/>
              <a:gd name="connsiteX12" fmla="*/ 1177057 w 3150320"/>
              <a:gd name="connsiteY12" fmla="*/ 2478882 h 2478882"/>
              <a:gd name="connsiteX13" fmla="*/ 1186582 w 3150320"/>
              <a:gd name="connsiteY13" fmla="*/ 2448720 h 2478882"/>
              <a:gd name="connsiteX14" fmla="*/ 0 w 3150320"/>
              <a:gd name="connsiteY14" fmla="*/ 0 h 2478882"/>
              <a:gd name="connsiteX15" fmla="*/ 1167532 w 3150320"/>
              <a:gd name="connsiteY15" fmla="*/ 996287 h 2478882"/>
              <a:gd name="connsiteX16" fmla="*/ 1177057 w 3150320"/>
              <a:gd name="connsiteY16" fmla="*/ 994535 h 2478882"/>
              <a:gd name="connsiteX0" fmla="*/ 1177057 w 3150320"/>
              <a:gd name="connsiteY0" fmla="*/ 994535 h 2478882"/>
              <a:gd name="connsiteX1" fmla="*/ 1251140 w 3150320"/>
              <a:gd name="connsiteY1" fmla="*/ 991797 h 2478882"/>
              <a:gd name="connsiteX2" fmla="*/ 1813115 w 3150320"/>
              <a:gd name="connsiteY2" fmla="*/ 994536 h 2478882"/>
              <a:gd name="connsiteX3" fmla="*/ 2008775 w 3150320"/>
              <a:gd name="connsiteY3" fmla="*/ 994535 h 2478882"/>
              <a:gd name="connsiteX4" fmla="*/ 3150320 w 3150320"/>
              <a:gd name="connsiteY4" fmla="*/ 994535 h 2478882"/>
              <a:gd name="connsiteX5" fmla="*/ 3150320 w 3150320"/>
              <a:gd name="connsiteY5" fmla="*/ 1415257 h 2478882"/>
              <a:gd name="connsiteX6" fmla="*/ 3150320 w 3150320"/>
              <a:gd name="connsiteY6" fmla="*/ 1415257 h 2478882"/>
              <a:gd name="connsiteX7" fmla="*/ 3150320 w 3150320"/>
              <a:gd name="connsiteY7" fmla="*/ 1734345 h 2478882"/>
              <a:gd name="connsiteX8" fmla="*/ 3150320 w 3150320"/>
              <a:gd name="connsiteY8" fmla="*/ 2478882 h 2478882"/>
              <a:gd name="connsiteX9" fmla="*/ 1999250 w 3150320"/>
              <a:gd name="connsiteY9" fmla="*/ 2478882 h 2478882"/>
              <a:gd name="connsiteX10" fmla="*/ 1505934 w 3150320"/>
              <a:gd name="connsiteY10" fmla="*/ 2478882 h 2478882"/>
              <a:gd name="connsiteX11" fmla="*/ 1505934 w 3150320"/>
              <a:gd name="connsiteY11" fmla="*/ 2478882 h 2478882"/>
              <a:gd name="connsiteX12" fmla="*/ 1177057 w 3150320"/>
              <a:gd name="connsiteY12" fmla="*/ 2478882 h 2478882"/>
              <a:gd name="connsiteX13" fmla="*/ 1186582 w 3150320"/>
              <a:gd name="connsiteY13" fmla="*/ 2448720 h 2478882"/>
              <a:gd name="connsiteX14" fmla="*/ 0 w 3150320"/>
              <a:gd name="connsiteY14" fmla="*/ 0 h 2478882"/>
              <a:gd name="connsiteX15" fmla="*/ 1167532 w 3150320"/>
              <a:gd name="connsiteY15" fmla="*/ 996287 h 2478882"/>
              <a:gd name="connsiteX16" fmla="*/ 1177057 w 3150320"/>
              <a:gd name="connsiteY16" fmla="*/ 994535 h 2478882"/>
              <a:gd name="connsiteX0" fmla="*/ 1241350 w 3150320"/>
              <a:gd name="connsiteY0" fmla="*/ 991798 h 2478882"/>
              <a:gd name="connsiteX1" fmla="*/ 1251140 w 3150320"/>
              <a:gd name="connsiteY1" fmla="*/ 991797 h 2478882"/>
              <a:gd name="connsiteX2" fmla="*/ 1813115 w 3150320"/>
              <a:gd name="connsiteY2" fmla="*/ 994536 h 2478882"/>
              <a:gd name="connsiteX3" fmla="*/ 2008775 w 3150320"/>
              <a:gd name="connsiteY3" fmla="*/ 994535 h 2478882"/>
              <a:gd name="connsiteX4" fmla="*/ 3150320 w 3150320"/>
              <a:gd name="connsiteY4" fmla="*/ 994535 h 2478882"/>
              <a:gd name="connsiteX5" fmla="*/ 3150320 w 3150320"/>
              <a:gd name="connsiteY5" fmla="*/ 1415257 h 2478882"/>
              <a:gd name="connsiteX6" fmla="*/ 3150320 w 3150320"/>
              <a:gd name="connsiteY6" fmla="*/ 1415257 h 2478882"/>
              <a:gd name="connsiteX7" fmla="*/ 3150320 w 3150320"/>
              <a:gd name="connsiteY7" fmla="*/ 1734345 h 2478882"/>
              <a:gd name="connsiteX8" fmla="*/ 3150320 w 3150320"/>
              <a:gd name="connsiteY8" fmla="*/ 2478882 h 2478882"/>
              <a:gd name="connsiteX9" fmla="*/ 1999250 w 3150320"/>
              <a:gd name="connsiteY9" fmla="*/ 2478882 h 2478882"/>
              <a:gd name="connsiteX10" fmla="*/ 1505934 w 3150320"/>
              <a:gd name="connsiteY10" fmla="*/ 2478882 h 2478882"/>
              <a:gd name="connsiteX11" fmla="*/ 1505934 w 3150320"/>
              <a:gd name="connsiteY11" fmla="*/ 2478882 h 2478882"/>
              <a:gd name="connsiteX12" fmla="*/ 1177057 w 3150320"/>
              <a:gd name="connsiteY12" fmla="*/ 2478882 h 2478882"/>
              <a:gd name="connsiteX13" fmla="*/ 1186582 w 3150320"/>
              <a:gd name="connsiteY13" fmla="*/ 2448720 h 2478882"/>
              <a:gd name="connsiteX14" fmla="*/ 0 w 3150320"/>
              <a:gd name="connsiteY14" fmla="*/ 0 h 2478882"/>
              <a:gd name="connsiteX15" fmla="*/ 1167532 w 3150320"/>
              <a:gd name="connsiteY15" fmla="*/ 996287 h 2478882"/>
              <a:gd name="connsiteX16" fmla="*/ 1241350 w 3150320"/>
              <a:gd name="connsiteY16" fmla="*/ 991798 h 2478882"/>
              <a:gd name="connsiteX0" fmla="*/ 1241350 w 3150320"/>
              <a:gd name="connsiteY0" fmla="*/ 991798 h 2478882"/>
              <a:gd name="connsiteX1" fmla="*/ 1251140 w 3150320"/>
              <a:gd name="connsiteY1" fmla="*/ 991797 h 2478882"/>
              <a:gd name="connsiteX2" fmla="*/ 1813115 w 3150320"/>
              <a:gd name="connsiteY2" fmla="*/ 994536 h 2478882"/>
              <a:gd name="connsiteX3" fmla="*/ 2008775 w 3150320"/>
              <a:gd name="connsiteY3" fmla="*/ 994535 h 2478882"/>
              <a:gd name="connsiteX4" fmla="*/ 3150320 w 3150320"/>
              <a:gd name="connsiteY4" fmla="*/ 994535 h 2478882"/>
              <a:gd name="connsiteX5" fmla="*/ 3150320 w 3150320"/>
              <a:gd name="connsiteY5" fmla="*/ 1415257 h 2478882"/>
              <a:gd name="connsiteX6" fmla="*/ 3150320 w 3150320"/>
              <a:gd name="connsiteY6" fmla="*/ 1415257 h 2478882"/>
              <a:gd name="connsiteX7" fmla="*/ 3150320 w 3150320"/>
              <a:gd name="connsiteY7" fmla="*/ 1734345 h 2478882"/>
              <a:gd name="connsiteX8" fmla="*/ 3150320 w 3150320"/>
              <a:gd name="connsiteY8" fmla="*/ 2478882 h 2478882"/>
              <a:gd name="connsiteX9" fmla="*/ 1999250 w 3150320"/>
              <a:gd name="connsiteY9" fmla="*/ 2478882 h 2478882"/>
              <a:gd name="connsiteX10" fmla="*/ 1505934 w 3150320"/>
              <a:gd name="connsiteY10" fmla="*/ 2478882 h 2478882"/>
              <a:gd name="connsiteX11" fmla="*/ 1505934 w 3150320"/>
              <a:gd name="connsiteY11" fmla="*/ 2478882 h 2478882"/>
              <a:gd name="connsiteX12" fmla="*/ 1177057 w 3150320"/>
              <a:gd name="connsiteY12" fmla="*/ 2478882 h 2478882"/>
              <a:gd name="connsiteX13" fmla="*/ 1186582 w 3150320"/>
              <a:gd name="connsiteY13" fmla="*/ 2448720 h 2478882"/>
              <a:gd name="connsiteX14" fmla="*/ 0 w 3150320"/>
              <a:gd name="connsiteY14" fmla="*/ 0 h 2478882"/>
              <a:gd name="connsiteX15" fmla="*/ 1212776 w 3150320"/>
              <a:gd name="connsiteY15" fmla="*/ 993550 h 2478882"/>
              <a:gd name="connsiteX16" fmla="*/ 1241350 w 3150320"/>
              <a:gd name="connsiteY16" fmla="*/ 991798 h 2478882"/>
              <a:gd name="connsiteX0" fmla="*/ 1254050 w 3163020"/>
              <a:gd name="connsiteY0" fmla="*/ 1261 h 2381216"/>
              <a:gd name="connsiteX1" fmla="*/ 1263840 w 3163020"/>
              <a:gd name="connsiteY1" fmla="*/ 1260 h 2381216"/>
              <a:gd name="connsiteX2" fmla="*/ 1825815 w 3163020"/>
              <a:gd name="connsiteY2" fmla="*/ 3999 h 2381216"/>
              <a:gd name="connsiteX3" fmla="*/ 2021475 w 3163020"/>
              <a:gd name="connsiteY3" fmla="*/ 3998 h 2381216"/>
              <a:gd name="connsiteX4" fmla="*/ 3163020 w 3163020"/>
              <a:gd name="connsiteY4" fmla="*/ 3998 h 2381216"/>
              <a:gd name="connsiteX5" fmla="*/ 3163020 w 3163020"/>
              <a:gd name="connsiteY5" fmla="*/ 424720 h 2381216"/>
              <a:gd name="connsiteX6" fmla="*/ 3163020 w 3163020"/>
              <a:gd name="connsiteY6" fmla="*/ 424720 h 2381216"/>
              <a:gd name="connsiteX7" fmla="*/ 3163020 w 3163020"/>
              <a:gd name="connsiteY7" fmla="*/ 743808 h 2381216"/>
              <a:gd name="connsiteX8" fmla="*/ 3163020 w 3163020"/>
              <a:gd name="connsiteY8" fmla="*/ 1488345 h 2381216"/>
              <a:gd name="connsiteX9" fmla="*/ 2011950 w 3163020"/>
              <a:gd name="connsiteY9" fmla="*/ 1488345 h 2381216"/>
              <a:gd name="connsiteX10" fmla="*/ 1518634 w 3163020"/>
              <a:gd name="connsiteY10" fmla="*/ 1488345 h 2381216"/>
              <a:gd name="connsiteX11" fmla="*/ 1518634 w 3163020"/>
              <a:gd name="connsiteY11" fmla="*/ 1488345 h 2381216"/>
              <a:gd name="connsiteX12" fmla="*/ 1189757 w 3163020"/>
              <a:gd name="connsiteY12" fmla="*/ 1488345 h 2381216"/>
              <a:gd name="connsiteX13" fmla="*/ 1199282 w 3163020"/>
              <a:gd name="connsiteY13" fmla="*/ 1458183 h 2381216"/>
              <a:gd name="connsiteX14" fmla="*/ 0 w 3163020"/>
              <a:gd name="connsiteY14" fmla="*/ 2381217 h 2381216"/>
              <a:gd name="connsiteX15" fmla="*/ 1225476 w 3163020"/>
              <a:gd name="connsiteY15" fmla="*/ 3013 h 2381216"/>
              <a:gd name="connsiteX16" fmla="*/ 1254050 w 3163020"/>
              <a:gd name="connsiteY16" fmla="*/ 1261 h 238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63020" h="2381216">
                <a:moveTo>
                  <a:pt x="1254050" y="1261"/>
                </a:moveTo>
                <a:lnTo>
                  <a:pt x="1263840" y="1260"/>
                </a:lnTo>
                <a:cubicBezTo>
                  <a:pt x="1359134" y="1716"/>
                  <a:pt x="1375758" y="-3299"/>
                  <a:pt x="1825815" y="3999"/>
                </a:cubicBezTo>
                <a:lnTo>
                  <a:pt x="2021475" y="3998"/>
                </a:lnTo>
                <a:lnTo>
                  <a:pt x="3163020" y="3998"/>
                </a:lnTo>
                <a:lnTo>
                  <a:pt x="3163020" y="424720"/>
                </a:lnTo>
                <a:lnTo>
                  <a:pt x="3163020" y="424720"/>
                </a:lnTo>
                <a:lnTo>
                  <a:pt x="3163020" y="743808"/>
                </a:lnTo>
                <a:lnTo>
                  <a:pt x="3163020" y="1488345"/>
                </a:lnTo>
                <a:lnTo>
                  <a:pt x="2011950" y="1488345"/>
                </a:lnTo>
                <a:lnTo>
                  <a:pt x="1518634" y="1488345"/>
                </a:lnTo>
                <a:lnTo>
                  <a:pt x="1518634" y="1488345"/>
                </a:lnTo>
                <a:lnTo>
                  <a:pt x="1189757" y="1488345"/>
                </a:lnTo>
                <a:lnTo>
                  <a:pt x="1199282" y="1458183"/>
                </a:lnTo>
                <a:lnTo>
                  <a:pt x="0" y="2381217"/>
                </a:lnTo>
                <a:lnTo>
                  <a:pt x="1225476" y="3013"/>
                </a:lnTo>
                <a:lnTo>
                  <a:pt x="1254050" y="1261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</p:spPr>
        <p:txBody>
          <a:bodyPr anchor="t" anchorCtr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23" hasCustomPrompt="1"/>
          </p:nvPr>
        </p:nvSpPr>
        <p:spPr>
          <a:xfrm>
            <a:off x="610921" y="2752578"/>
            <a:ext cx="1946275" cy="64928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4" name="Text Placeholder 42"/>
          <p:cNvSpPr>
            <a:spLocks noGrp="1"/>
          </p:cNvSpPr>
          <p:nvPr>
            <p:ph type="body" sz="quarter" idx="24" hasCustomPrompt="1"/>
          </p:nvPr>
        </p:nvSpPr>
        <p:spPr>
          <a:xfrm>
            <a:off x="610921" y="3778254"/>
            <a:ext cx="1946275" cy="64928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5" name="Text Placeholder 42"/>
          <p:cNvSpPr>
            <a:spLocks noGrp="1"/>
          </p:cNvSpPr>
          <p:nvPr>
            <p:ph type="body" sz="quarter" idx="25" hasCustomPrompt="1"/>
          </p:nvPr>
        </p:nvSpPr>
        <p:spPr>
          <a:xfrm>
            <a:off x="6415319" y="2697673"/>
            <a:ext cx="1946275" cy="649287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6" name="Text Placeholder 42"/>
          <p:cNvSpPr>
            <a:spLocks noGrp="1"/>
          </p:cNvSpPr>
          <p:nvPr>
            <p:ph type="body" sz="quarter" idx="26" hasCustomPrompt="1"/>
          </p:nvPr>
        </p:nvSpPr>
        <p:spPr>
          <a:xfrm>
            <a:off x="6386967" y="3773371"/>
            <a:ext cx="1946275" cy="649287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4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 animBg="1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 animBg="1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" y="3861048"/>
            <a:ext cx="9144002" cy="2996952"/>
          </a:xfrm>
          <a:prstGeom prst="rect">
            <a:avLst/>
          </a:prstGeom>
          <a:pattFill prst="pct90">
            <a:fgClr>
              <a:srgbClr val="F8971D"/>
            </a:fgClr>
            <a:bgClr>
              <a:srgbClr val="FAAB4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043608" y="3855878"/>
            <a:ext cx="725460" cy="603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1500" spc="-150" dirty="0" smtClean="0">
                <a:solidFill>
                  <a:prstClr val="white"/>
                </a:solidFill>
                <a:ea typeface="Franchise" pitchFamily="49" charset="0"/>
              </a:rPr>
              <a:t>“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244894" y="1942466"/>
            <a:ext cx="1526906" cy="1526905"/>
            <a:chOff x="1125605" y="2835541"/>
            <a:chExt cx="1728192" cy="1728192"/>
          </a:xfrm>
        </p:grpSpPr>
        <p:sp>
          <p:nvSpPr>
            <p:cNvPr id="12" name="Oval 11"/>
            <p:cNvSpPr/>
            <p:nvPr/>
          </p:nvSpPr>
          <p:spPr>
            <a:xfrm>
              <a:off x="1125605" y="2835541"/>
              <a:ext cx="1728192" cy="172819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187624" y="2897560"/>
              <a:ext cx="1604154" cy="1604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43608" y="692696"/>
            <a:ext cx="7200800" cy="648072"/>
          </a:xfrm>
        </p:spPr>
        <p:txBody>
          <a:bodyPr>
            <a:noAutofit/>
          </a:bodyPr>
          <a:lstStyle>
            <a:lvl1pPr algn="l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Testimonial</a:t>
            </a:r>
            <a:endParaRPr lang="en-US" dirty="0"/>
          </a:p>
        </p:txBody>
      </p:sp>
      <p:sp>
        <p:nvSpPr>
          <p:cNvPr id="17" name="Text Placeholder 2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403648" y="1412776"/>
            <a:ext cx="6840760" cy="432048"/>
          </a:xfrm>
        </p:spPr>
        <p:txBody>
          <a:bodyPr>
            <a:noAutofit/>
          </a:bodyPr>
          <a:lstStyle>
            <a:lvl1pPr algn="l">
              <a:buNone/>
              <a:defRPr sz="1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8" name="Text Placeholder 27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131840" y="2132856"/>
            <a:ext cx="2007840" cy="432048"/>
          </a:xfrm>
        </p:spPr>
        <p:txBody>
          <a:bodyPr>
            <a:noAutofit/>
          </a:bodyPr>
          <a:lstStyle>
            <a:lvl1pPr algn="l">
              <a:buNone/>
              <a:defRPr sz="18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Customer Name</a:t>
            </a:r>
            <a:endParaRPr lang="en-US" dirty="0"/>
          </a:p>
        </p:txBody>
      </p:sp>
      <p:sp>
        <p:nvSpPr>
          <p:cNvPr id="19" name="Text Placeholder 27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131840" y="2564904"/>
            <a:ext cx="4680520" cy="936104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2051720" y="4005064"/>
            <a:ext cx="5184576" cy="432048"/>
          </a:xfrm>
        </p:spPr>
        <p:txBody>
          <a:bodyPr>
            <a:noAutofit/>
          </a:bodyPr>
          <a:lstStyle>
            <a:lvl1pPr algn="l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1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2051720" y="4293096"/>
            <a:ext cx="5328592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1316902" y="1988840"/>
            <a:ext cx="1368152" cy="144016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29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4033"/>
            <a:ext cx="9144002" cy="3230217"/>
          </a:xfrm>
          <a:prstGeom prst="rect">
            <a:avLst/>
          </a:prstGeom>
          <a:pattFill prst="pct90">
            <a:fgClr>
              <a:srgbClr val="F8971D"/>
            </a:fgClr>
            <a:bgClr>
              <a:srgbClr val="FAAB4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Picture Trio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 rot="21359401">
            <a:off x="407162" y="1525955"/>
            <a:ext cx="3970724" cy="2596208"/>
          </a:xfrm>
          <a:ln w="101600">
            <a:solidFill>
              <a:schemeClr val="bg1"/>
            </a:solidFill>
            <a:miter lim="800000"/>
          </a:ln>
          <a:effectLst>
            <a:outerShdw blurRad="292100" dist="139700" dir="2700000" algn="l" rotWithShape="0">
              <a:schemeClr val="tx2">
                <a:alpha val="65000"/>
              </a:scheme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 rot="920473">
            <a:off x="4443384" y="1893279"/>
            <a:ext cx="3970724" cy="2596208"/>
          </a:xfrm>
          <a:ln w="101600">
            <a:solidFill>
              <a:schemeClr val="bg1"/>
            </a:solidFill>
            <a:miter lim="800000"/>
          </a:ln>
          <a:effectLst>
            <a:outerShdw blurRad="292100" dist="139700" dir="2700000" algn="l" rotWithShape="0">
              <a:schemeClr val="tx2">
                <a:alpha val="65000"/>
              </a:scheme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 rot="21322583">
            <a:off x="2391950" y="3504835"/>
            <a:ext cx="3970724" cy="2596208"/>
          </a:xfrm>
          <a:ln w="101600">
            <a:solidFill>
              <a:schemeClr val="bg1"/>
            </a:solidFill>
            <a:miter lim="800000"/>
          </a:ln>
          <a:effectLst>
            <a:outerShdw blurRad="292100" dist="139700" dir="2700000" algn="l" rotWithShape="0">
              <a:schemeClr val="tx2">
                <a:alpha val="65000"/>
              </a:schemeClr>
            </a:outerShdw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9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43608" y="692696"/>
            <a:ext cx="6696744" cy="648072"/>
          </a:xfrm>
        </p:spPr>
        <p:txBody>
          <a:bodyPr>
            <a:noAutofit/>
          </a:bodyPr>
          <a:lstStyle>
            <a:lvl1pPr algn="ctr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Client List</a:t>
            </a:r>
            <a:endParaRPr lang="en-US" dirty="0"/>
          </a:p>
        </p:txBody>
      </p:sp>
      <p:sp>
        <p:nvSpPr>
          <p:cNvPr id="23" name="Text Placeholder 2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403648" y="1412776"/>
            <a:ext cx="6624736" cy="432048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7" hasCustomPrompt="1"/>
          </p:nvPr>
        </p:nvSpPr>
        <p:spPr>
          <a:xfrm>
            <a:off x="1403648" y="2204864"/>
            <a:ext cx="1727200" cy="864468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lang="en-US" dirty="0" smtClean="0"/>
              <a:t>Click icon to insert logo</a:t>
            </a:r>
            <a:endParaRPr lang="en-US" dirty="0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18" hasCustomPrompt="1"/>
          </p:nvPr>
        </p:nvSpPr>
        <p:spPr>
          <a:xfrm>
            <a:off x="1403648" y="3429372"/>
            <a:ext cx="1727200" cy="791716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logo</a:t>
            </a:r>
            <a:endParaRPr lang="en-US" dirty="0"/>
          </a:p>
        </p:txBody>
      </p:sp>
      <p:sp>
        <p:nvSpPr>
          <p:cNvPr id="31" name="Picture Placeholder 27"/>
          <p:cNvSpPr>
            <a:spLocks noGrp="1"/>
          </p:cNvSpPr>
          <p:nvPr>
            <p:ph type="pic" sz="quarter" idx="19" hasCustomPrompt="1"/>
          </p:nvPr>
        </p:nvSpPr>
        <p:spPr>
          <a:xfrm>
            <a:off x="3708896" y="2205236"/>
            <a:ext cx="1727200" cy="864096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logo</a:t>
            </a:r>
            <a:endParaRPr lang="en-US" dirty="0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20" hasCustomPrompt="1"/>
          </p:nvPr>
        </p:nvSpPr>
        <p:spPr>
          <a:xfrm>
            <a:off x="3708896" y="3429372"/>
            <a:ext cx="1727200" cy="792088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logo</a:t>
            </a:r>
            <a:endParaRPr lang="en-US" dirty="0"/>
          </a:p>
        </p:txBody>
      </p:sp>
      <p:sp>
        <p:nvSpPr>
          <p:cNvPr id="33" name="Picture Placeholder 27"/>
          <p:cNvSpPr>
            <a:spLocks noGrp="1"/>
          </p:cNvSpPr>
          <p:nvPr>
            <p:ph type="pic" sz="quarter" idx="21" hasCustomPrompt="1"/>
          </p:nvPr>
        </p:nvSpPr>
        <p:spPr>
          <a:xfrm>
            <a:off x="6012160" y="2204864"/>
            <a:ext cx="1727200" cy="864468"/>
          </a:xfrm>
          <a:prstGeom prst="round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 sz="1200"/>
            </a:lvl1pPr>
          </a:lstStyle>
          <a:p>
            <a:r>
              <a:rPr lang="en-US" dirty="0" smtClean="0"/>
              <a:t>Click icon to insert logo</a:t>
            </a:r>
          </a:p>
          <a:p>
            <a:endParaRPr lang="en-US" dirty="0"/>
          </a:p>
        </p:txBody>
      </p:sp>
      <p:sp>
        <p:nvSpPr>
          <p:cNvPr id="34" name="Picture Placeholder 27"/>
          <p:cNvSpPr>
            <a:spLocks noGrp="1"/>
          </p:cNvSpPr>
          <p:nvPr>
            <p:ph type="pic" sz="quarter" idx="22" hasCustomPrompt="1"/>
          </p:nvPr>
        </p:nvSpPr>
        <p:spPr>
          <a:xfrm>
            <a:off x="6012160" y="3429372"/>
            <a:ext cx="1727200" cy="791716"/>
          </a:xfrm>
          <a:prstGeom prst="round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 sz="1200"/>
            </a:lvl1pPr>
          </a:lstStyle>
          <a:p>
            <a:r>
              <a:rPr lang="en-US" dirty="0" smtClean="0"/>
              <a:t>Click icon to insert logo</a:t>
            </a:r>
          </a:p>
          <a:p>
            <a:endParaRPr lang="en-US" dirty="0"/>
          </a:p>
        </p:txBody>
      </p:sp>
      <p:sp>
        <p:nvSpPr>
          <p:cNvPr id="15" name="Picture Placeholder 27"/>
          <p:cNvSpPr>
            <a:spLocks noGrp="1"/>
          </p:cNvSpPr>
          <p:nvPr>
            <p:ph type="pic" sz="quarter" idx="23" hasCustomPrompt="1"/>
          </p:nvPr>
        </p:nvSpPr>
        <p:spPr>
          <a:xfrm>
            <a:off x="1403648" y="4509120"/>
            <a:ext cx="1727200" cy="864096"/>
          </a:xfrm>
          <a:prstGeom prst="round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 sz="1200"/>
            </a:lvl1pPr>
          </a:lstStyle>
          <a:p>
            <a:r>
              <a:rPr lang="en-US" dirty="0" smtClean="0"/>
              <a:t>Click icon to insert logo</a:t>
            </a:r>
          </a:p>
          <a:p>
            <a:endParaRPr lang="en-US" dirty="0"/>
          </a:p>
        </p:txBody>
      </p:sp>
      <p:sp>
        <p:nvSpPr>
          <p:cNvPr id="17" name="Picture Placeholder 27"/>
          <p:cNvSpPr>
            <a:spLocks noGrp="1"/>
          </p:cNvSpPr>
          <p:nvPr>
            <p:ph type="pic" sz="quarter" idx="24" hasCustomPrompt="1"/>
          </p:nvPr>
        </p:nvSpPr>
        <p:spPr>
          <a:xfrm>
            <a:off x="3708896" y="4509492"/>
            <a:ext cx="1727200" cy="863724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logo</a:t>
            </a:r>
            <a:endParaRPr lang="en-US" dirty="0"/>
          </a:p>
        </p:txBody>
      </p:sp>
      <p:sp>
        <p:nvSpPr>
          <p:cNvPr id="18" name="Picture Placeholder 27"/>
          <p:cNvSpPr>
            <a:spLocks noGrp="1"/>
          </p:cNvSpPr>
          <p:nvPr>
            <p:ph type="pic" sz="quarter" idx="25" hasCustomPrompt="1"/>
          </p:nvPr>
        </p:nvSpPr>
        <p:spPr>
          <a:xfrm>
            <a:off x="6012160" y="4509120"/>
            <a:ext cx="1727200" cy="864096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  <p:bldP spid="30" grpId="0"/>
      <p:bldP spid="31" grpId="0"/>
      <p:bldP spid="32" grpId="0"/>
      <p:bldP spid="33" grpId="0"/>
      <p:bldP spid="34" grpId="0"/>
      <p:bldP spid="15" grpId="0"/>
      <p:bldP spid="17" grpId="0"/>
      <p:bldP spid="18" grpId="0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316887" y="2348879"/>
            <a:ext cx="4812701" cy="12316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2348879"/>
            <a:ext cx="4331300" cy="1231688"/>
            <a:chOff x="0" y="2348879"/>
            <a:chExt cx="4331300" cy="1231688"/>
          </a:xfrm>
        </p:grpSpPr>
        <p:sp>
          <p:nvSpPr>
            <p:cNvPr id="10" name="Rectangle 9"/>
            <p:cNvSpPr/>
            <p:nvPr/>
          </p:nvSpPr>
          <p:spPr>
            <a:xfrm>
              <a:off x="1475656" y="2348879"/>
              <a:ext cx="1231687" cy="123168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07344" y="2796028"/>
              <a:ext cx="784538" cy="78453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91882" y="2348880"/>
              <a:ext cx="839417" cy="83941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07344" y="2348880"/>
              <a:ext cx="784538" cy="44714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91882" y="3188297"/>
              <a:ext cx="839418" cy="392270"/>
            </a:xfrm>
            <a:prstGeom prst="rect">
              <a:avLst/>
            </a:prstGeom>
            <a:solidFill>
              <a:srgbClr val="F89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2348880"/>
              <a:ext cx="1475656" cy="1231686"/>
            </a:xfrm>
            <a:prstGeom prst="rect">
              <a:avLst/>
            </a:prstGeom>
            <a:solidFill>
              <a:srgbClr val="F89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6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43608" y="692696"/>
            <a:ext cx="5256584" cy="648072"/>
          </a:xfrm>
        </p:spPr>
        <p:txBody>
          <a:bodyPr>
            <a:noAutofit/>
          </a:bodyPr>
          <a:lstStyle>
            <a:lvl1pPr algn="l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Highlight Statistics</a:t>
            </a:r>
            <a:endParaRPr lang="en-US" dirty="0"/>
          </a:p>
        </p:txBody>
      </p:sp>
      <p:sp>
        <p:nvSpPr>
          <p:cNvPr id="27" name="Text Placeholder 2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403648" y="1412776"/>
            <a:ext cx="6048672" cy="432048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644008" y="2492896"/>
            <a:ext cx="2376264" cy="432048"/>
          </a:xfrm>
        </p:spPr>
        <p:txBody>
          <a:bodyPr>
            <a:noAutofit/>
          </a:bodyPr>
          <a:lstStyle>
            <a:lvl1pPr algn="l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Highlight</a:t>
            </a:r>
            <a:endParaRPr lang="en-US" dirty="0"/>
          </a:p>
        </p:txBody>
      </p:sp>
      <p:sp>
        <p:nvSpPr>
          <p:cNvPr id="29" name="Text Placeholder 27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644008" y="2852936"/>
            <a:ext cx="3168352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0" name="Text Placeholder 27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48064" y="4077072"/>
            <a:ext cx="2088232" cy="432048"/>
          </a:xfrm>
        </p:spPr>
        <p:txBody>
          <a:bodyPr>
            <a:noAutofit/>
          </a:bodyPr>
          <a:lstStyle>
            <a:lvl1pPr algn="l">
              <a:buNone/>
              <a:defRPr sz="24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Statistic</a:t>
            </a:r>
            <a:endParaRPr lang="en-US" dirty="0"/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1979712" y="4077072"/>
            <a:ext cx="2232248" cy="432048"/>
          </a:xfrm>
        </p:spPr>
        <p:txBody>
          <a:bodyPr>
            <a:noAutofit/>
          </a:bodyPr>
          <a:lstStyle>
            <a:lvl1pPr algn="l">
              <a:buNone/>
              <a:defRPr sz="24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Statistic</a:t>
            </a:r>
            <a:endParaRPr lang="en-US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1432451" y="4005064"/>
            <a:ext cx="547261" cy="57606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34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4572000" y="4005064"/>
            <a:ext cx="547261" cy="57606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35" name="Text Placeholder 27"/>
          <p:cNvSpPr>
            <a:spLocks noGrp="1"/>
          </p:cNvSpPr>
          <p:nvPr>
            <p:ph type="body" sz="quarter" idx="21" hasCustomPrompt="1"/>
          </p:nvPr>
        </p:nvSpPr>
        <p:spPr>
          <a:xfrm>
            <a:off x="1412032" y="4653136"/>
            <a:ext cx="2799928" cy="1152128"/>
          </a:xfrm>
        </p:spPr>
        <p:txBody>
          <a:bodyPr>
            <a:noAutofit/>
          </a:bodyPr>
          <a:lstStyle>
            <a:lvl1pPr algn="l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6" name="Text Placeholder 27"/>
          <p:cNvSpPr>
            <a:spLocks noGrp="1"/>
          </p:cNvSpPr>
          <p:nvPr>
            <p:ph type="body" sz="quarter" idx="22" hasCustomPrompt="1"/>
          </p:nvPr>
        </p:nvSpPr>
        <p:spPr>
          <a:xfrm>
            <a:off x="4580384" y="4653136"/>
            <a:ext cx="2799928" cy="1152128"/>
          </a:xfrm>
        </p:spPr>
        <p:txBody>
          <a:bodyPr>
            <a:noAutofit/>
          </a:bodyPr>
          <a:lstStyle>
            <a:lvl1pPr algn="l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55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4" grpId="0"/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ve Adva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835696" y="2204864"/>
            <a:ext cx="5400600" cy="648072"/>
          </a:xfrm>
        </p:spPr>
        <p:txBody>
          <a:bodyPr>
            <a:noAutofit/>
          </a:bodyPr>
          <a:lstStyle>
            <a:lvl1pPr algn="ctr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Competitive Advantages</a:t>
            </a:r>
            <a:endParaRPr lang="en-US" dirty="0"/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1907704" y="3068960"/>
            <a:ext cx="5400600" cy="2304256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buNone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</a:p>
          <a:p>
            <a:pPr lvl="0"/>
            <a:r>
              <a:rPr lang="en-US" dirty="0" smtClean="0"/>
              <a:t>Insert Text</a:t>
            </a:r>
          </a:p>
          <a:p>
            <a:pPr lvl="0"/>
            <a:r>
              <a:rPr lang="en-US" dirty="0" smtClean="0"/>
              <a:t>Insert Text</a:t>
            </a:r>
          </a:p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0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4139952" y="1196752"/>
            <a:ext cx="720080" cy="72008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35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 baseline="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8667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Chart Simple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27088" y="1844675"/>
            <a:ext cx="7859712" cy="40322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3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971600" y="1844825"/>
            <a:ext cx="6913563" cy="3024336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90846" y="5085184"/>
            <a:ext cx="5591637" cy="306372"/>
            <a:chOff x="1646183" y="4437112"/>
            <a:chExt cx="5016054" cy="27852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646183" y="4437112"/>
              <a:ext cx="501605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646183" y="4715632"/>
              <a:ext cx="501605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>
            <a:off x="1467455" y="5013174"/>
            <a:ext cx="418381" cy="418381"/>
          </a:xfrm>
          <a:prstGeom prst="ellipse">
            <a:avLst/>
          </a:prstGeom>
          <a:solidFill>
            <a:srgbClr val="F8971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764704"/>
            <a:ext cx="5544616" cy="648072"/>
          </a:xfrm>
        </p:spPr>
        <p:txBody>
          <a:bodyPr>
            <a:noAutofit/>
          </a:bodyPr>
          <a:lstStyle>
            <a:lvl1pPr algn="l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Chart With Text Boxes</a:t>
            </a:r>
            <a:endParaRPr lang="en-US" dirty="0"/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1403648" y="1412776"/>
            <a:ext cx="5688632" cy="432048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1979712" y="5085184"/>
            <a:ext cx="5688632" cy="432048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8" y="5445224"/>
            <a:ext cx="5688632" cy="1008112"/>
          </a:xfrm>
        </p:spPr>
        <p:txBody>
          <a:bodyPr>
            <a:noAutofit/>
          </a:bodyPr>
          <a:lstStyle>
            <a:lvl1pPr algn="l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13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971600" y="1844824"/>
            <a:ext cx="6912768" cy="3024336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990846" y="5085184"/>
            <a:ext cx="5591637" cy="306372"/>
            <a:chOff x="1646183" y="4437112"/>
            <a:chExt cx="5016054" cy="27852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646183" y="4437112"/>
              <a:ext cx="501605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646183" y="4715632"/>
              <a:ext cx="501605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8"/>
          <p:cNvSpPr/>
          <p:nvPr userDrawn="1"/>
        </p:nvSpPr>
        <p:spPr>
          <a:xfrm>
            <a:off x="1467455" y="5013174"/>
            <a:ext cx="418381" cy="418381"/>
          </a:xfrm>
          <a:prstGeom prst="ellipse">
            <a:avLst/>
          </a:prstGeom>
          <a:solidFill>
            <a:srgbClr val="F8971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prstClr val="white"/>
              </a:solidFill>
            </a:endParaRP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043608" y="764704"/>
            <a:ext cx="5544616" cy="648072"/>
          </a:xfrm>
        </p:spPr>
        <p:txBody>
          <a:bodyPr>
            <a:noAutofit/>
          </a:bodyPr>
          <a:lstStyle>
            <a:lvl1pPr algn="l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Table Title</a:t>
            </a:r>
            <a:endParaRPr lang="en-US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1403648" y="1412776"/>
            <a:ext cx="5688632" cy="432048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2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1979712" y="5085184"/>
            <a:ext cx="5688632" cy="432048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Observation Title</a:t>
            </a:r>
            <a:endParaRPr lang="en-US" dirty="0"/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8" y="5445224"/>
            <a:ext cx="5688632" cy="1008112"/>
          </a:xfrm>
        </p:spPr>
        <p:txBody>
          <a:bodyPr>
            <a:noAutofit/>
          </a:bodyPr>
          <a:lstStyle>
            <a:lvl1pPr algn="l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9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971600" y="1844824"/>
            <a:ext cx="6912768" cy="30243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043608" y="764704"/>
            <a:ext cx="5544616" cy="648072"/>
          </a:xfrm>
        </p:spPr>
        <p:txBody>
          <a:bodyPr>
            <a:noAutofit/>
          </a:bodyPr>
          <a:lstStyle>
            <a:lvl1pPr algn="l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Table Title</a:t>
            </a:r>
            <a:endParaRPr lang="en-US" dirty="0"/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8" y="5445224"/>
            <a:ext cx="5688632" cy="1008112"/>
          </a:xfrm>
        </p:spPr>
        <p:txBody>
          <a:bodyPr>
            <a:noAutofit/>
          </a:bodyPr>
          <a:lstStyle>
            <a:lvl1pPr algn="l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2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72"/>
            <a:ext cx="7105390" cy="385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76782" y="548680"/>
            <a:ext cx="7100208" cy="648072"/>
          </a:xfrm>
        </p:spPr>
        <p:txBody>
          <a:bodyPr>
            <a:noAutofit/>
          </a:bodyPr>
          <a:lstStyle>
            <a:lvl1pPr algn="ctr">
              <a:buNone/>
              <a:defRPr sz="4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World Map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1869652"/>
            <a:ext cx="1800200" cy="1296097"/>
          </a:xfrm>
          <a:prstGeom prst="wedgeRectCallout">
            <a:avLst>
              <a:gd name="adj1" fmla="val 53300"/>
              <a:gd name="adj2" fmla="val 102766"/>
            </a:avLst>
          </a:prstGeom>
          <a:solidFill>
            <a:schemeClr val="accent3">
              <a:alpha val="68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76256" y="1484784"/>
            <a:ext cx="1800200" cy="1296097"/>
          </a:xfrm>
          <a:prstGeom prst="wedgeRectCallout">
            <a:avLst>
              <a:gd name="adj1" fmla="val -41234"/>
              <a:gd name="adj2" fmla="val 98847"/>
            </a:avLst>
          </a:prstGeom>
          <a:solidFill>
            <a:schemeClr val="accent3">
              <a:alpha val="68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624195" y="4726286"/>
            <a:ext cx="1800200" cy="1296097"/>
          </a:xfrm>
          <a:prstGeom prst="wedgeRectCallout">
            <a:avLst>
              <a:gd name="adj1" fmla="val 31430"/>
              <a:gd name="adj2" fmla="val -78509"/>
            </a:avLst>
          </a:prstGeom>
          <a:solidFill>
            <a:schemeClr val="accent3">
              <a:alpha val="68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79049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 animBg="1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 animBg="1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 animBg="1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's T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" y="4382236"/>
            <a:ext cx="9144002" cy="368868"/>
          </a:xfrm>
          <a:prstGeom prst="rect">
            <a:avLst/>
          </a:prstGeom>
          <a:pattFill prst="pct90">
            <a:fgClr>
              <a:srgbClr val="F8971D"/>
            </a:fgClr>
            <a:bgClr>
              <a:srgbClr val="FAAB4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090" y="5625315"/>
            <a:ext cx="126780" cy="9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504" y="5373216"/>
            <a:ext cx="142668" cy="142668"/>
          </a:xfrm>
          <a:prstGeom prst="rect">
            <a:avLst/>
          </a:prstGeom>
        </p:spPr>
      </p:pic>
      <p:pic>
        <p:nvPicPr>
          <p:cNvPr id="11" name="Picture 10" descr="http://cdn.androidpolice.com/wp-content/uploads/2013/04/nexusae0_facebook.png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88" t="16196" r="15290" b="15832"/>
          <a:stretch/>
        </p:blipFill>
        <p:spPr bwMode="auto">
          <a:xfrm>
            <a:off x="5088810" y="5585619"/>
            <a:ext cx="142316" cy="14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s://twitter.com/images/resources/twitter-bird-light-bgs.png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34" y="5330912"/>
            <a:ext cx="221285" cy="22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2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043608" y="692696"/>
            <a:ext cx="5832648" cy="648072"/>
          </a:xfrm>
        </p:spPr>
        <p:txBody>
          <a:bodyPr>
            <a:noAutofit/>
          </a:bodyPr>
          <a:lstStyle>
            <a:lvl1pPr algn="l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Let’s talk</a:t>
            </a:r>
            <a:endParaRPr lang="en-US" dirty="0"/>
          </a:p>
        </p:txBody>
      </p:sp>
      <p:sp>
        <p:nvSpPr>
          <p:cNvPr id="18" name="Text Placeholder 2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403648" y="1412776"/>
            <a:ext cx="5976664" cy="432048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 userDrawn="1">
            <p:ph type="pic" sz="quarter" idx="14"/>
          </p:nvPr>
        </p:nvSpPr>
        <p:spPr>
          <a:xfrm>
            <a:off x="0" y="2133773"/>
            <a:ext cx="9144000" cy="22313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27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331640" y="5013176"/>
            <a:ext cx="2592288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Name, Title</a:t>
            </a:r>
            <a:endParaRPr lang="en-US" dirty="0"/>
          </a:p>
        </p:txBody>
      </p:sp>
      <p:sp>
        <p:nvSpPr>
          <p:cNvPr id="22" name="Text Placeholder 27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04048" y="5013176"/>
            <a:ext cx="2196752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Find us at:</a:t>
            </a:r>
            <a:endParaRPr lang="en-US" dirty="0"/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1547664" y="5301208"/>
            <a:ext cx="2592288" cy="648072"/>
          </a:xfrm>
        </p:spPr>
        <p:txBody>
          <a:bodyPr>
            <a:noAutofit/>
          </a:bodyPr>
          <a:lstStyle>
            <a:lvl1pPr algn="l">
              <a:buNone/>
              <a:defRPr sz="1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123.456.7890</a:t>
            </a:r>
          </a:p>
          <a:p>
            <a:pPr lvl="0"/>
            <a:r>
              <a:rPr lang="en-US" dirty="0" smtClean="0"/>
              <a:t>First.last@2020spaces.com</a:t>
            </a:r>
          </a:p>
          <a:p>
            <a:pPr lvl="0"/>
            <a:endParaRPr lang="en-US" dirty="0"/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5220072" y="5301208"/>
            <a:ext cx="2592288" cy="648072"/>
          </a:xfrm>
        </p:spPr>
        <p:txBody>
          <a:bodyPr>
            <a:noAutofit/>
          </a:bodyPr>
          <a:lstStyle>
            <a:lvl1pPr algn="l">
              <a:buNone/>
              <a:defRPr sz="1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twitter.com/2020</a:t>
            </a:r>
          </a:p>
          <a:p>
            <a:pPr lvl="0"/>
            <a:r>
              <a:rPr lang="en-US" dirty="0" smtClean="0"/>
              <a:t>facebook.com/2020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35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6027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9" Type="http://schemas.openxmlformats.org/officeDocument/2006/relationships/slideLayout" Target="../slideLayouts/slideLayout82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77.xml"/><Relationship Id="rId42" Type="http://schemas.openxmlformats.org/officeDocument/2006/relationships/slideLayout" Target="../slideLayouts/slideLayout85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38" Type="http://schemas.openxmlformats.org/officeDocument/2006/relationships/slideLayout" Target="../slideLayouts/slideLayout81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2.xml"/><Relationship Id="rId41" Type="http://schemas.openxmlformats.org/officeDocument/2006/relationships/slideLayout" Target="../slideLayouts/slideLayout8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37" Type="http://schemas.openxmlformats.org/officeDocument/2006/relationships/slideLayout" Target="../slideLayouts/slideLayout80.xml"/><Relationship Id="rId40" Type="http://schemas.openxmlformats.org/officeDocument/2006/relationships/slideLayout" Target="../slideLayouts/slideLayout83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36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74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35" Type="http://schemas.openxmlformats.org/officeDocument/2006/relationships/slideLayout" Target="../slideLayouts/slideLayout78.xml"/><Relationship Id="rId4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31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666" r:id="rId3"/>
    <p:sldLayoutId id="2147483706" r:id="rId4"/>
    <p:sldLayoutId id="2147483649" r:id="rId5"/>
    <p:sldLayoutId id="2147483662" r:id="rId6"/>
    <p:sldLayoutId id="2147483650" r:id="rId7"/>
    <p:sldLayoutId id="2147483664" r:id="rId8"/>
    <p:sldLayoutId id="2147483665" r:id="rId9"/>
    <p:sldLayoutId id="2147483668" r:id="rId10"/>
    <p:sldLayoutId id="2147483660" r:id="rId11"/>
    <p:sldLayoutId id="2147483689" r:id="rId12"/>
    <p:sldLayoutId id="2147483669" r:id="rId13"/>
    <p:sldLayoutId id="2147483690" r:id="rId14"/>
    <p:sldLayoutId id="2147483691" r:id="rId15"/>
    <p:sldLayoutId id="2147483670" r:id="rId16"/>
    <p:sldLayoutId id="2147483692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7" r:id="rId23"/>
    <p:sldLayoutId id="2147483676" r:id="rId24"/>
    <p:sldLayoutId id="2147483702" r:id="rId25"/>
    <p:sldLayoutId id="2147483678" r:id="rId26"/>
    <p:sldLayoutId id="2147483679" r:id="rId27"/>
    <p:sldLayoutId id="2147483680" r:id="rId28"/>
    <p:sldLayoutId id="2147483705" r:id="rId29"/>
    <p:sldLayoutId id="2147483686" r:id="rId30"/>
    <p:sldLayoutId id="2147483683" r:id="rId31"/>
    <p:sldLayoutId id="2147483682" r:id="rId32"/>
    <p:sldLayoutId id="2147483704" r:id="rId33"/>
    <p:sldLayoutId id="2147483687" r:id="rId34"/>
    <p:sldLayoutId id="2147483701" r:id="rId35"/>
    <p:sldLayoutId id="2147483693" r:id="rId36"/>
    <p:sldLayoutId id="2147483694" r:id="rId37"/>
    <p:sldLayoutId id="2147483696" r:id="rId38"/>
    <p:sldLayoutId id="2147483703" r:id="rId39"/>
    <p:sldLayoutId id="2147483698" r:id="rId40"/>
    <p:sldLayoutId id="2147483699" r:id="rId41"/>
    <p:sldLayoutId id="2147483695" r:id="rId42"/>
    <p:sldLayoutId id="2147483700" r:id="rId4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06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  <p:sldLayoutId id="2147483739" r:id="rId30"/>
    <p:sldLayoutId id="2147483740" r:id="rId31"/>
    <p:sldLayoutId id="2147483741" r:id="rId32"/>
    <p:sldLayoutId id="2147483742" r:id="rId33"/>
    <p:sldLayoutId id="2147483743" r:id="rId34"/>
    <p:sldLayoutId id="2147483744" r:id="rId35"/>
    <p:sldLayoutId id="2147483745" r:id="rId36"/>
    <p:sldLayoutId id="2147483746" r:id="rId37"/>
    <p:sldLayoutId id="2147483747" r:id="rId38"/>
    <p:sldLayoutId id="2147483748" r:id="rId39"/>
    <p:sldLayoutId id="2147483749" r:id="rId40"/>
    <p:sldLayoutId id="2147483750" r:id="rId41"/>
    <p:sldLayoutId id="2147483751" r:id="rId4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F89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 descr="2020Logo_wTag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780928"/>
            <a:ext cx="7621860" cy="785540"/>
          </a:xfrm>
          <a:prstGeom prst="rect">
            <a:avLst/>
          </a:prstGeom>
          <a:effectLst>
            <a:reflection blurRad="6350" stA="9000" endPos="92000" dist="139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6994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75855" y="4005064"/>
            <a:ext cx="5616625" cy="1800199"/>
          </a:xfrm>
          <a:prstGeom prst="rect">
            <a:avLst/>
          </a:prstGeom>
          <a:solidFill>
            <a:schemeClr val="bg2">
              <a:lumMod val="5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Version 5 introduces </a:t>
            </a:r>
            <a:r>
              <a:rPr lang="en-GB" dirty="0" smtClean="0"/>
              <a:t>‘</a:t>
            </a:r>
            <a:r>
              <a:rPr lang="en-GB" dirty="0"/>
              <a:t>Background Processing</a:t>
            </a:r>
            <a:r>
              <a:rPr lang="en-GB" dirty="0" smtClean="0"/>
              <a:t>’, allowing designers to </a:t>
            </a:r>
            <a:r>
              <a:rPr lang="en-GB" dirty="0"/>
              <a:t>take full advantage of </a:t>
            </a:r>
            <a:r>
              <a:rPr lang="en-GB" dirty="0" smtClean="0"/>
              <a:t>the power of their multi-processor machines.</a:t>
            </a:r>
          </a:p>
          <a:p>
            <a:pPr algn="ctr"/>
            <a:r>
              <a:rPr lang="en-GB" dirty="0"/>
              <a:t>A</a:t>
            </a:r>
            <a:r>
              <a:rPr lang="en-GB" dirty="0" smtClean="0"/>
              <a:t>ny </a:t>
            </a:r>
            <a:r>
              <a:rPr lang="en-GB" dirty="0"/>
              <a:t>print, </a:t>
            </a:r>
            <a:r>
              <a:rPr lang="en-GB" dirty="0" smtClean="0"/>
              <a:t>design export, </a:t>
            </a:r>
            <a:r>
              <a:rPr lang="en-GB" dirty="0"/>
              <a:t>or movie generation task </a:t>
            </a:r>
            <a:r>
              <a:rPr lang="en-GB" dirty="0" smtClean="0"/>
              <a:t>can now be </a:t>
            </a:r>
            <a:r>
              <a:rPr lang="en-GB" dirty="0"/>
              <a:t>managed in the background, allowing the designer to </a:t>
            </a:r>
            <a:r>
              <a:rPr lang="en-GB" dirty="0" smtClean="0"/>
              <a:t>undertake other </a:t>
            </a:r>
            <a:r>
              <a:rPr lang="en-GB" dirty="0"/>
              <a:t>activities in the meantime. </a:t>
            </a:r>
            <a:endParaRPr lang="en-GB" dirty="0" smtClean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67544" y="620688"/>
            <a:ext cx="3108595" cy="5184576"/>
          </a:xfrm>
          <a:custGeom>
            <a:avLst/>
            <a:gdLst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819100 w 2808312"/>
              <a:gd name="connsiteY10" fmla="*/ 5427603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468052 w 2808312"/>
              <a:gd name="connsiteY10" fmla="*/ 4824536 h 4824536"/>
              <a:gd name="connsiteX11" fmla="*/ 0 w 2808312"/>
              <a:gd name="connsiteY11" fmla="*/ 4824536 h 4824536"/>
              <a:gd name="connsiteX12" fmla="*/ 0 w 2808312"/>
              <a:gd name="connsiteY12" fmla="*/ 4020447 h 4824536"/>
              <a:gd name="connsiteX13" fmla="*/ 0 w 2808312"/>
              <a:gd name="connsiteY13" fmla="*/ 2814313 h 4824536"/>
              <a:gd name="connsiteX14" fmla="*/ 0 w 2808312"/>
              <a:gd name="connsiteY14" fmla="*/ 2814313 h 4824536"/>
              <a:gd name="connsiteX15" fmla="*/ 0 w 2808312"/>
              <a:gd name="connsiteY15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8312 w 2808312"/>
              <a:gd name="connsiteY6" fmla="*/ 2814313 h 4824536"/>
              <a:gd name="connsiteX7" fmla="*/ 2808312 w 2808312"/>
              <a:gd name="connsiteY7" fmla="*/ 2814313 h 4824536"/>
              <a:gd name="connsiteX8" fmla="*/ 2808312 w 2808312"/>
              <a:gd name="connsiteY8" fmla="*/ 4020447 h 4824536"/>
              <a:gd name="connsiteX9" fmla="*/ 2808312 w 2808312"/>
              <a:gd name="connsiteY9" fmla="*/ 4824536 h 4824536"/>
              <a:gd name="connsiteX10" fmla="*/ 1170130 w 2808312"/>
              <a:gd name="connsiteY10" fmla="*/ 4824536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795035 w 2808312"/>
              <a:gd name="connsiteY6" fmla="*/ 2014621 h 4824536"/>
              <a:gd name="connsiteX7" fmla="*/ 2808312 w 2808312"/>
              <a:gd name="connsiteY7" fmla="*/ 2814313 h 4824536"/>
              <a:gd name="connsiteX8" fmla="*/ 2808312 w 2808312"/>
              <a:gd name="connsiteY8" fmla="*/ 2814313 h 4824536"/>
              <a:gd name="connsiteX9" fmla="*/ 2808312 w 2808312"/>
              <a:gd name="connsiteY9" fmla="*/ 4020447 h 4824536"/>
              <a:gd name="connsiteX10" fmla="*/ 2808312 w 2808312"/>
              <a:gd name="connsiteY10" fmla="*/ 4824536 h 4824536"/>
              <a:gd name="connsiteX11" fmla="*/ 1170130 w 2808312"/>
              <a:gd name="connsiteY11" fmla="*/ 4824536 h 4824536"/>
              <a:gd name="connsiteX12" fmla="*/ 468052 w 2808312"/>
              <a:gd name="connsiteY12" fmla="*/ 4824536 h 4824536"/>
              <a:gd name="connsiteX13" fmla="*/ 0 w 2808312"/>
              <a:gd name="connsiteY13" fmla="*/ 4824536 h 4824536"/>
              <a:gd name="connsiteX14" fmla="*/ 0 w 2808312"/>
              <a:gd name="connsiteY14" fmla="*/ 4020447 h 4824536"/>
              <a:gd name="connsiteX15" fmla="*/ 0 w 2808312"/>
              <a:gd name="connsiteY15" fmla="*/ 2814313 h 4824536"/>
              <a:gd name="connsiteX16" fmla="*/ 0 w 2808312"/>
              <a:gd name="connsiteY16" fmla="*/ 2814313 h 4824536"/>
              <a:gd name="connsiteX17" fmla="*/ 0 w 2808312"/>
              <a:gd name="connsiteY17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102633"/>
              <a:gd name="connsiteY0" fmla="*/ 0 h 4824536"/>
              <a:gd name="connsiteX1" fmla="*/ 468052 w 3102633"/>
              <a:gd name="connsiteY1" fmla="*/ 0 h 4824536"/>
              <a:gd name="connsiteX2" fmla="*/ 468052 w 3102633"/>
              <a:gd name="connsiteY2" fmla="*/ 0 h 4824536"/>
              <a:gd name="connsiteX3" fmla="*/ 1170130 w 3102633"/>
              <a:gd name="connsiteY3" fmla="*/ 0 h 4824536"/>
              <a:gd name="connsiteX4" fmla="*/ 2808312 w 3102633"/>
              <a:gd name="connsiteY4" fmla="*/ 0 h 4824536"/>
              <a:gd name="connsiteX5" fmla="*/ 2802350 w 3102633"/>
              <a:gd name="connsiteY5" fmla="*/ 1297731 h 4824536"/>
              <a:gd name="connsiteX6" fmla="*/ 3096344 w 3102633"/>
              <a:gd name="connsiteY6" fmla="*/ 1656184 h 4824536"/>
              <a:gd name="connsiteX7" fmla="*/ 2795035 w 3102633"/>
              <a:gd name="connsiteY7" fmla="*/ 2014621 h 4824536"/>
              <a:gd name="connsiteX8" fmla="*/ 2808312 w 3102633"/>
              <a:gd name="connsiteY8" fmla="*/ 2814313 h 4824536"/>
              <a:gd name="connsiteX9" fmla="*/ 2808312 w 3102633"/>
              <a:gd name="connsiteY9" fmla="*/ 2814313 h 4824536"/>
              <a:gd name="connsiteX10" fmla="*/ 2808312 w 3102633"/>
              <a:gd name="connsiteY10" fmla="*/ 4020447 h 4824536"/>
              <a:gd name="connsiteX11" fmla="*/ 2808312 w 3102633"/>
              <a:gd name="connsiteY11" fmla="*/ 4824536 h 4824536"/>
              <a:gd name="connsiteX12" fmla="*/ 1170130 w 3102633"/>
              <a:gd name="connsiteY12" fmla="*/ 4824536 h 4824536"/>
              <a:gd name="connsiteX13" fmla="*/ 468052 w 3102633"/>
              <a:gd name="connsiteY13" fmla="*/ 4824536 h 4824536"/>
              <a:gd name="connsiteX14" fmla="*/ 0 w 3102633"/>
              <a:gd name="connsiteY14" fmla="*/ 4824536 h 4824536"/>
              <a:gd name="connsiteX15" fmla="*/ 0 w 3102633"/>
              <a:gd name="connsiteY15" fmla="*/ 4020447 h 4824536"/>
              <a:gd name="connsiteX16" fmla="*/ 0 w 3102633"/>
              <a:gd name="connsiteY16" fmla="*/ 2814313 h 4824536"/>
              <a:gd name="connsiteX17" fmla="*/ 0 w 3102633"/>
              <a:gd name="connsiteY17" fmla="*/ 2814313 h 4824536"/>
              <a:gd name="connsiteX18" fmla="*/ 0 w 3102633"/>
              <a:gd name="connsiteY18" fmla="*/ 0 h 4824536"/>
              <a:gd name="connsiteX0" fmla="*/ 0 w 3108595"/>
              <a:gd name="connsiteY0" fmla="*/ 0 h 4824536"/>
              <a:gd name="connsiteX1" fmla="*/ 468052 w 3108595"/>
              <a:gd name="connsiteY1" fmla="*/ 0 h 4824536"/>
              <a:gd name="connsiteX2" fmla="*/ 468052 w 3108595"/>
              <a:gd name="connsiteY2" fmla="*/ 0 h 4824536"/>
              <a:gd name="connsiteX3" fmla="*/ 1170130 w 3108595"/>
              <a:gd name="connsiteY3" fmla="*/ 0 h 4824536"/>
              <a:gd name="connsiteX4" fmla="*/ 2808312 w 3108595"/>
              <a:gd name="connsiteY4" fmla="*/ 0 h 4824536"/>
              <a:gd name="connsiteX5" fmla="*/ 2808312 w 3108595"/>
              <a:gd name="connsiteY5" fmla="*/ 1296144 h 4824536"/>
              <a:gd name="connsiteX6" fmla="*/ 3096344 w 3108595"/>
              <a:gd name="connsiteY6" fmla="*/ 1656184 h 4824536"/>
              <a:gd name="connsiteX7" fmla="*/ 2795035 w 3108595"/>
              <a:gd name="connsiteY7" fmla="*/ 2014621 h 4824536"/>
              <a:gd name="connsiteX8" fmla="*/ 2808312 w 3108595"/>
              <a:gd name="connsiteY8" fmla="*/ 2814313 h 4824536"/>
              <a:gd name="connsiteX9" fmla="*/ 2808312 w 3108595"/>
              <a:gd name="connsiteY9" fmla="*/ 2814313 h 4824536"/>
              <a:gd name="connsiteX10" fmla="*/ 2808312 w 3108595"/>
              <a:gd name="connsiteY10" fmla="*/ 4020447 h 4824536"/>
              <a:gd name="connsiteX11" fmla="*/ 2808312 w 3108595"/>
              <a:gd name="connsiteY11" fmla="*/ 4824536 h 4824536"/>
              <a:gd name="connsiteX12" fmla="*/ 1170130 w 3108595"/>
              <a:gd name="connsiteY12" fmla="*/ 4824536 h 4824536"/>
              <a:gd name="connsiteX13" fmla="*/ 468052 w 3108595"/>
              <a:gd name="connsiteY13" fmla="*/ 4824536 h 4824536"/>
              <a:gd name="connsiteX14" fmla="*/ 0 w 3108595"/>
              <a:gd name="connsiteY14" fmla="*/ 4824536 h 4824536"/>
              <a:gd name="connsiteX15" fmla="*/ 0 w 3108595"/>
              <a:gd name="connsiteY15" fmla="*/ 4020447 h 4824536"/>
              <a:gd name="connsiteX16" fmla="*/ 0 w 3108595"/>
              <a:gd name="connsiteY16" fmla="*/ 2814313 h 4824536"/>
              <a:gd name="connsiteX17" fmla="*/ 0 w 3108595"/>
              <a:gd name="connsiteY17" fmla="*/ 2814313 h 4824536"/>
              <a:gd name="connsiteX18" fmla="*/ 0 w 3108595"/>
              <a:gd name="connsiteY18" fmla="*/ 0 h 482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08595" h="4824536">
                <a:moveTo>
                  <a:pt x="0" y="0"/>
                </a:moveTo>
                <a:lnTo>
                  <a:pt x="468052" y="0"/>
                </a:lnTo>
                <a:lnTo>
                  <a:pt x="468052" y="0"/>
                </a:lnTo>
                <a:lnTo>
                  <a:pt x="1170130" y="0"/>
                </a:lnTo>
                <a:lnTo>
                  <a:pt x="2808312" y="0"/>
                </a:lnTo>
                <a:cubicBezTo>
                  <a:pt x="2806325" y="432577"/>
                  <a:pt x="2810299" y="863567"/>
                  <a:pt x="2808312" y="1296144"/>
                </a:cubicBezTo>
                <a:cubicBezTo>
                  <a:pt x="3108595" y="1645392"/>
                  <a:pt x="2723102" y="1161331"/>
                  <a:pt x="3096344" y="1656184"/>
                </a:cubicBezTo>
                <a:cubicBezTo>
                  <a:pt x="2771871" y="2033978"/>
                  <a:pt x="2968752" y="1794619"/>
                  <a:pt x="2795035" y="2014621"/>
                </a:cubicBezTo>
                <a:cubicBezTo>
                  <a:pt x="2827707" y="2970252"/>
                  <a:pt x="2806099" y="2681031"/>
                  <a:pt x="2808312" y="2814313"/>
                </a:cubicBezTo>
                <a:lnTo>
                  <a:pt x="2808312" y="2814313"/>
                </a:lnTo>
                <a:lnTo>
                  <a:pt x="2808312" y="4020447"/>
                </a:lnTo>
                <a:lnTo>
                  <a:pt x="2808312" y="4824536"/>
                </a:lnTo>
                <a:lnTo>
                  <a:pt x="1170130" y="4824536"/>
                </a:lnTo>
                <a:lnTo>
                  <a:pt x="468052" y="4824536"/>
                </a:lnTo>
                <a:lnTo>
                  <a:pt x="0" y="4824536"/>
                </a:lnTo>
                <a:lnTo>
                  <a:pt x="0" y="4020447"/>
                </a:lnTo>
                <a:lnTo>
                  <a:pt x="0" y="2814313"/>
                </a:lnTo>
                <a:lnTo>
                  <a:pt x="0" y="2814313"/>
                </a:lnTo>
                <a:lnTo>
                  <a:pt x="0" y="0"/>
                </a:lnTo>
                <a:close/>
              </a:path>
            </a:pathLst>
          </a:custGeom>
          <a:solidFill>
            <a:srgbClr val="F8971D">
              <a:alpha val="82000"/>
            </a:srgbClr>
          </a:solidFill>
        </p:spPr>
        <p:txBody>
          <a:bodyPr vert="horz" lIns="457200" tIns="91440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2400" b="1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800" dirty="0" smtClean="0"/>
              <a:t>Printing &amp; </a:t>
            </a:r>
            <a:br>
              <a:rPr lang="en-US" sz="2800" dirty="0" smtClean="0"/>
            </a:br>
            <a:r>
              <a:rPr lang="en-US" sz="2800" dirty="0" smtClean="0"/>
              <a:t>Export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469" y="2484000"/>
            <a:ext cx="2437385" cy="1737088"/>
          </a:xfrm>
        </p:spPr>
        <p:txBody>
          <a:bodyPr>
            <a:noAutofit/>
          </a:bodyPr>
          <a:lstStyle/>
          <a:p>
            <a:pPr marL="0" indent="0"/>
            <a:r>
              <a:rPr lang="en-US" sz="2000" dirty="0" smtClean="0"/>
              <a:t>Background Processing System:</a:t>
            </a:r>
          </a:p>
          <a:p>
            <a:pPr marL="0" indent="0"/>
            <a:r>
              <a:rPr lang="en-US" sz="2000" dirty="0" smtClean="0"/>
              <a:t>Printing, </a:t>
            </a:r>
            <a:r>
              <a:rPr lang="en-US" sz="2000" dirty="0"/>
              <a:t>Design </a:t>
            </a:r>
            <a:r>
              <a:rPr lang="en-US" sz="2000" dirty="0" smtClean="0"/>
              <a:t>Export and Movie Generation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11" y="934313"/>
            <a:ext cx="4471369" cy="2429326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30154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75855" y="4005064"/>
            <a:ext cx="5616625" cy="1800199"/>
          </a:xfrm>
          <a:prstGeom prst="rect">
            <a:avLst/>
          </a:prstGeom>
          <a:solidFill>
            <a:schemeClr val="bg2">
              <a:lumMod val="5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You can keep </a:t>
            </a:r>
            <a:r>
              <a:rPr lang="en-GB" dirty="0"/>
              <a:t>track of the progress of all prints, exports and movies via a </a:t>
            </a:r>
            <a:r>
              <a:rPr lang="en-GB" dirty="0" smtClean="0"/>
              <a:t>corresponding System </a:t>
            </a:r>
            <a:r>
              <a:rPr lang="en-GB" dirty="0"/>
              <a:t>Tray application found on the right hand side of the Windows taskbar. </a:t>
            </a:r>
            <a:endParaRPr lang="en-GB" dirty="0" smtClean="0"/>
          </a:p>
          <a:p>
            <a:pPr algn="ctr"/>
            <a:endParaRPr lang="en-GB" sz="1200" dirty="0" smtClean="0"/>
          </a:p>
          <a:p>
            <a:pPr algn="ctr"/>
            <a:r>
              <a:rPr lang="en-GB" dirty="0" smtClean="0"/>
              <a:t>This </a:t>
            </a:r>
            <a:r>
              <a:rPr lang="en-GB" dirty="0"/>
              <a:t>can also be launched from within </a:t>
            </a:r>
            <a:r>
              <a:rPr lang="en-GB" dirty="0" smtClean="0"/>
              <a:t>2020 Fusion </a:t>
            </a:r>
            <a:r>
              <a:rPr lang="en-GB" dirty="0"/>
              <a:t>itself via the status bar at the bottom of the application.</a:t>
            </a:r>
            <a:endParaRPr lang="en-GB" dirty="0" smtClean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67544" y="620688"/>
            <a:ext cx="3108595" cy="5184576"/>
          </a:xfrm>
          <a:custGeom>
            <a:avLst/>
            <a:gdLst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819100 w 2808312"/>
              <a:gd name="connsiteY10" fmla="*/ 5427603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468052 w 2808312"/>
              <a:gd name="connsiteY10" fmla="*/ 4824536 h 4824536"/>
              <a:gd name="connsiteX11" fmla="*/ 0 w 2808312"/>
              <a:gd name="connsiteY11" fmla="*/ 4824536 h 4824536"/>
              <a:gd name="connsiteX12" fmla="*/ 0 w 2808312"/>
              <a:gd name="connsiteY12" fmla="*/ 4020447 h 4824536"/>
              <a:gd name="connsiteX13" fmla="*/ 0 w 2808312"/>
              <a:gd name="connsiteY13" fmla="*/ 2814313 h 4824536"/>
              <a:gd name="connsiteX14" fmla="*/ 0 w 2808312"/>
              <a:gd name="connsiteY14" fmla="*/ 2814313 h 4824536"/>
              <a:gd name="connsiteX15" fmla="*/ 0 w 2808312"/>
              <a:gd name="connsiteY15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8312 w 2808312"/>
              <a:gd name="connsiteY6" fmla="*/ 2814313 h 4824536"/>
              <a:gd name="connsiteX7" fmla="*/ 2808312 w 2808312"/>
              <a:gd name="connsiteY7" fmla="*/ 2814313 h 4824536"/>
              <a:gd name="connsiteX8" fmla="*/ 2808312 w 2808312"/>
              <a:gd name="connsiteY8" fmla="*/ 4020447 h 4824536"/>
              <a:gd name="connsiteX9" fmla="*/ 2808312 w 2808312"/>
              <a:gd name="connsiteY9" fmla="*/ 4824536 h 4824536"/>
              <a:gd name="connsiteX10" fmla="*/ 1170130 w 2808312"/>
              <a:gd name="connsiteY10" fmla="*/ 4824536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795035 w 2808312"/>
              <a:gd name="connsiteY6" fmla="*/ 2014621 h 4824536"/>
              <a:gd name="connsiteX7" fmla="*/ 2808312 w 2808312"/>
              <a:gd name="connsiteY7" fmla="*/ 2814313 h 4824536"/>
              <a:gd name="connsiteX8" fmla="*/ 2808312 w 2808312"/>
              <a:gd name="connsiteY8" fmla="*/ 2814313 h 4824536"/>
              <a:gd name="connsiteX9" fmla="*/ 2808312 w 2808312"/>
              <a:gd name="connsiteY9" fmla="*/ 4020447 h 4824536"/>
              <a:gd name="connsiteX10" fmla="*/ 2808312 w 2808312"/>
              <a:gd name="connsiteY10" fmla="*/ 4824536 h 4824536"/>
              <a:gd name="connsiteX11" fmla="*/ 1170130 w 2808312"/>
              <a:gd name="connsiteY11" fmla="*/ 4824536 h 4824536"/>
              <a:gd name="connsiteX12" fmla="*/ 468052 w 2808312"/>
              <a:gd name="connsiteY12" fmla="*/ 4824536 h 4824536"/>
              <a:gd name="connsiteX13" fmla="*/ 0 w 2808312"/>
              <a:gd name="connsiteY13" fmla="*/ 4824536 h 4824536"/>
              <a:gd name="connsiteX14" fmla="*/ 0 w 2808312"/>
              <a:gd name="connsiteY14" fmla="*/ 4020447 h 4824536"/>
              <a:gd name="connsiteX15" fmla="*/ 0 w 2808312"/>
              <a:gd name="connsiteY15" fmla="*/ 2814313 h 4824536"/>
              <a:gd name="connsiteX16" fmla="*/ 0 w 2808312"/>
              <a:gd name="connsiteY16" fmla="*/ 2814313 h 4824536"/>
              <a:gd name="connsiteX17" fmla="*/ 0 w 2808312"/>
              <a:gd name="connsiteY17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102633"/>
              <a:gd name="connsiteY0" fmla="*/ 0 h 4824536"/>
              <a:gd name="connsiteX1" fmla="*/ 468052 w 3102633"/>
              <a:gd name="connsiteY1" fmla="*/ 0 h 4824536"/>
              <a:gd name="connsiteX2" fmla="*/ 468052 w 3102633"/>
              <a:gd name="connsiteY2" fmla="*/ 0 h 4824536"/>
              <a:gd name="connsiteX3" fmla="*/ 1170130 w 3102633"/>
              <a:gd name="connsiteY3" fmla="*/ 0 h 4824536"/>
              <a:gd name="connsiteX4" fmla="*/ 2808312 w 3102633"/>
              <a:gd name="connsiteY4" fmla="*/ 0 h 4824536"/>
              <a:gd name="connsiteX5" fmla="*/ 2802350 w 3102633"/>
              <a:gd name="connsiteY5" fmla="*/ 1297731 h 4824536"/>
              <a:gd name="connsiteX6" fmla="*/ 3096344 w 3102633"/>
              <a:gd name="connsiteY6" fmla="*/ 1656184 h 4824536"/>
              <a:gd name="connsiteX7" fmla="*/ 2795035 w 3102633"/>
              <a:gd name="connsiteY7" fmla="*/ 2014621 h 4824536"/>
              <a:gd name="connsiteX8" fmla="*/ 2808312 w 3102633"/>
              <a:gd name="connsiteY8" fmla="*/ 2814313 h 4824536"/>
              <a:gd name="connsiteX9" fmla="*/ 2808312 w 3102633"/>
              <a:gd name="connsiteY9" fmla="*/ 2814313 h 4824536"/>
              <a:gd name="connsiteX10" fmla="*/ 2808312 w 3102633"/>
              <a:gd name="connsiteY10" fmla="*/ 4020447 h 4824536"/>
              <a:gd name="connsiteX11" fmla="*/ 2808312 w 3102633"/>
              <a:gd name="connsiteY11" fmla="*/ 4824536 h 4824536"/>
              <a:gd name="connsiteX12" fmla="*/ 1170130 w 3102633"/>
              <a:gd name="connsiteY12" fmla="*/ 4824536 h 4824536"/>
              <a:gd name="connsiteX13" fmla="*/ 468052 w 3102633"/>
              <a:gd name="connsiteY13" fmla="*/ 4824536 h 4824536"/>
              <a:gd name="connsiteX14" fmla="*/ 0 w 3102633"/>
              <a:gd name="connsiteY14" fmla="*/ 4824536 h 4824536"/>
              <a:gd name="connsiteX15" fmla="*/ 0 w 3102633"/>
              <a:gd name="connsiteY15" fmla="*/ 4020447 h 4824536"/>
              <a:gd name="connsiteX16" fmla="*/ 0 w 3102633"/>
              <a:gd name="connsiteY16" fmla="*/ 2814313 h 4824536"/>
              <a:gd name="connsiteX17" fmla="*/ 0 w 3102633"/>
              <a:gd name="connsiteY17" fmla="*/ 2814313 h 4824536"/>
              <a:gd name="connsiteX18" fmla="*/ 0 w 3102633"/>
              <a:gd name="connsiteY18" fmla="*/ 0 h 4824536"/>
              <a:gd name="connsiteX0" fmla="*/ 0 w 3108595"/>
              <a:gd name="connsiteY0" fmla="*/ 0 h 4824536"/>
              <a:gd name="connsiteX1" fmla="*/ 468052 w 3108595"/>
              <a:gd name="connsiteY1" fmla="*/ 0 h 4824536"/>
              <a:gd name="connsiteX2" fmla="*/ 468052 w 3108595"/>
              <a:gd name="connsiteY2" fmla="*/ 0 h 4824536"/>
              <a:gd name="connsiteX3" fmla="*/ 1170130 w 3108595"/>
              <a:gd name="connsiteY3" fmla="*/ 0 h 4824536"/>
              <a:gd name="connsiteX4" fmla="*/ 2808312 w 3108595"/>
              <a:gd name="connsiteY4" fmla="*/ 0 h 4824536"/>
              <a:gd name="connsiteX5" fmla="*/ 2808312 w 3108595"/>
              <a:gd name="connsiteY5" fmla="*/ 1296144 h 4824536"/>
              <a:gd name="connsiteX6" fmla="*/ 3096344 w 3108595"/>
              <a:gd name="connsiteY6" fmla="*/ 1656184 h 4824536"/>
              <a:gd name="connsiteX7" fmla="*/ 2795035 w 3108595"/>
              <a:gd name="connsiteY7" fmla="*/ 2014621 h 4824536"/>
              <a:gd name="connsiteX8" fmla="*/ 2808312 w 3108595"/>
              <a:gd name="connsiteY8" fmla="*/ 2814313 h 4824536"/>
              <a:gd name="connsiteX9" fmla="*/ 2808312 w 3108595"/>
              <a:gd name="connsiteY9" fmla="*/ 2814313 h 4824536"/>
              <a:gd name="connsiteX10" fmla="*/ 2808312 w 3108595"/>
              <a:gd name="connsiteY10" fmla="*/ 4020447 h 4824536"/>
              <a:gd name="connsiteX11" fmla="*/ 2808312 w 3108595"/>
              <a:gd name="connsiteY11" fmla="*/ 4824536 h 4824536"/>
              <a:gd name="connsiteX12" fmla="*/ 1170130 w 3108595"/>
              <a:gd name="connsiteY12" fmla="*/ 4824536 h 4824536"/>
              <a:gd name="connsiteX13" fmla="*/ 468052 w 3108595"/>
              <a:gd name="connsiteY13" fmla="*/ 4824536 h 4824536"/>
              <a:gd name="connsiteX14" fmla="*/ 0 w 3108595"/>
              <a:gd name="connsiteY14" fmla="*/ 4824536 h 4824536"/>
              <a:gd name="connsiteX15" fmla="*/ 0 w 3108595"/>
              <a:gd name="connsiteY15" fmla="*/ 4020447 h 4824536"/>
              <a:gd name="connsiteX16" fmla="*/ 0 w 3108595"/>
              <a:gd name="connsiteY16" fmla="*/ 2814313 h 4824536"/>
              <a:gd name="connsiteX17" fmla="*/ 0 w 3108595"/>
              <a:gd name="connsiteY17" fmla="*/ 2814313 h 4824536"/>
              <a:gd name="connsiteX18" fmla="*/ 0 w 3108595"/>
              <a:gd name="connsiteY18" fmla="*/ 0 h 482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08595" h="4824536">
                <a:moveTo>
                  <a:pt x="0" y="0"/>
                </a:moveTo>
                <a:lnTo>
                  <a:pt x="468052" y="0"/>
                </a:lnTo>
                <a:lnTo>
                  <a:pt x="468052" y="0"/>
                </a:lnTo>
                <a:lnTo>
                  <a:pt x="1170130" y="0"/>
                </a:lnTo>
                <a:lnTo>
                  <a:pt x="2808312" y="0"/>
                </a:lnTo>
                <a:cubicBezTo>
                  <a:pt x="2806325" y="432577"/>
                  <a:pt x="2810299" y="863567"/>
                  <a:pt x="2808312" y="1296144"/>
                </a:cubicBezTo>
                <a:cubicBezTo>
                  <a:pt x="3108595" y="1645392"/>
                  <a:pt x="2723102" y="1161331"/>
                  <a:pt x="3096344" y="1656184"/>
                </a:cubicBezTo>
                <a:cubicBezTo>
                  <a:pt x="2771871" y="2033978"/>
                  <a:pt x="2968752" y="1794619"/>
                  <a:pt x="2795035" y="2014621"/>
                </a:cubicBezTo>
                <a:cubicBezTo>
                  <a:pt x="2827707" y="2970252"/>
                  <a:pt x="2806099" y="2681031"/>
                  <a:pt x="2808312" y="2814313"/>
                </a:cubicBezTo>
                <a:lnTo>
                  <a:pt x="2808312" y="2814313"/>
                </a:lnTo>
                <a:lnTo>
                  <a:pt x="2808312" y="4020447"/>
                </a:lnTo>
                <a:lnTo>
                  <a:pt x="2808312" y="4824536"/>
                </a:lnTo>
                <a:lnTo>
                  <a:pt x="1170130" y="4824536"/>
                </a:lnTo>
                <a:lnTo>
                  <a:pt x="468052" y="4824536"/>
                </a:lnTo>
                <a:lnTo>
                  <a:pt x="0" y="4824536"/>
                </a:lnTo>
                <a:lnTo>
                  <a:pt x="0" y="4020447"/>
                </a:lnTo>
                <a:lnTo>
                  <a:pt x="0" y="2814313"/>
                </a:lnTo>
                <a:lnTo>
                  <a:pt x="0" y="2814313"/>
                </a:lnTo>
                <a:lnTo>
                  <a:pt x="0" y="0"/>
                </a:lnTo>
                <a:close/>
              </a:path>
            </a:pathLst>
          </a:custGeom>
          <a:solidFill>
            <a:srgbClr val="F8971D">
              <a:alpha val="82000"/>
            </a:srgbClr>
          </a:solidFill>
        </p:spPr>
        <p:txBody>
          <a:bodyPr vert="horz" lIns="457200" tIns="91440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2400" b="1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800" dirty="0" smtClean="0"/>
              <a:t>Printing &amp; </a:t>
            </a:r>
            <a:br>
              <a:rPr lang="en-US" sz="2800" dirty="0" smtClean="0"/>
            </a:br>
            <a:r>
              <a:rPr lang="en-US" sz="2800" dirty="0" smtClean="0"/>
              <a:t>Export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469" y="2484000"/>
            <a:ext cx="2437385" cy="1737088"/>
          </a:xfrm>
        </p:spPr>
        <p:txBody>
          <a:bodyPr>
            <a:noAutofit/>
          </a:bodyPr>
          <a:lstStyle/>
          <a:p>
            <a:pPr marL="0" indent="0"/>
            <a:r>
              <a:rPr lang="en-US" sz="2000" dirty="0" smtClean="0"/>
              <a:t>Background Processing System:</a:t>
            </a:r>
          </a:p>
          <a:p>
            <a:pPr marL="0" indent="0"/>
            <a:r>
              <a:rPr lang="en-US" sz="2000" dirty="0" smtClean="0"/>
              <a:t>Printing, </a:t>
            </a:r>
            <a:r>
              <a:rPr lang="en-US" sz="2000" dirty="0"/>
              <a:t>Design </a:t>
            </a:r>
            <a:r>
              <a:rPr lang="en-US" sz="2000" dirty="0" smtClean="0"/>
              <a:t>Export and Movie Generation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460" y="2631535"/>
            <a:ext cx="2352700" cy="9121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97" y="1379212"/>
            <a:ext cx="2672983" cy="220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1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75855" y="4005064"/>
            <a:ext cx="5616625" cy="1800199"/>
          </a:xfrm>
          <a:prstGeom prst="rect">
            <a:avLst/>
          </a:prstGeom>
          <a:solidFill>
            <a:schemeClr val="bg2">
              <a:lumMod val="5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If several background processing requests have been sent by the designer, </a:t>
            </a:r>
            <a:r>
              <a:rPr lang="en-GB" dirty="0" smtClean="0"/>
              <a:t>the </a:t>
            </a:r>
            <a:r>
              <a:rPr lang="en-GB" dirty="0"/>
              <a:t>order in which they are </a:t>
            </a:r>
            <a:r>
              <a:rPr lang="en-GB" dirty="0" smtClean="0"/>
              <a:t>undertaken can be managed via the System Tray – by either </a:t>
            </a:r>
            <a:r>
              <a:rPr lang="en-GB" dirty="0"/>
              <a:t>moving tasks up or down the queue or </a:t>
            </a:r>
            <a:r>
              <a:rPr lang="en-GB" dirty="0" smtClean="0"/>
              <a:t>by deleting </a:t>
            </a:r>
            <a:r>
              <a:rPr lang="en-GB" dirty="0"/>
              <a:t>them altogether.</a:t>
            </a:r>
            <a:endParaRPr lang="en-GB" dirty="0" smtClean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67544" y="620688"/>
            <a:ext cx="3108595" cy="5184576"/>
          </a:xfrm>
          <a:custGeom>
            <a:avLst/>
            <a:gdLst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819100 w 2808312"/>
              <a:gd name="connsiteY10" fmla="*/ 5427603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468052 w 2808312"/>
              <a:gd name="connsiteY10" fmla="*/ 4824536 h 4824536"/>
              <a:gd name="connsiteX11" fmla="*/ 0 w 2808312"/>
              <a:gd name="connsiteY11" fmla="*/ 4824536 h 4824536"/>
              <a:gd name="connsiteX12" fmla="*/ 0 w 2808312"/>
              <a:gd name="connsiteY12" fmla="*/ 4020447 h 4824536"/>
              <a:gd name="connsiteX13" fmla="*/ 0 w 2808312"/>
              <a:gd name="connsiteY13" fmla="*/ 2814313 h 4824536"/>
              <a:gd name="connsiteX14" fmla="*/ 0 w 2808312"/>
              <a:gd name="connsiteY14" fmla="*/ 2814313 h 4824536"/>
              <a:gd name="connsiteX15" fmla="*/ 0 w 2808312"/>
              <a:gd name="connsiteY15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8312 w 2808312"/>
              <a:gd name="connsiteY6" fmla="*/ 2814313 h 4824536"/>
              <a:gd name="connsiteX7" fmla="*/ 2808312 w 2808312"/>
              <a:gd name="connsiteY7" fmla="*/ 2814313 h 4824536"/>
              <a:gd name="connsiteX8" fmla="*/ 2808312 w 2808312"/>
              <a:gd name="connsiteY8" fmla="*/ 4020447 h 4824536"/>
              <a:gd name="connsiteX9" fmla="*/ 2808312 w 2808312"/>
              <a:gd name="connsiteY9" fmla="*/ 4824536 h 4824536"/>
              <a:gd name="connsiteX10" fmla="*/ 1170130 w 2808312"/>
              <a:gd name="connsiteY10" fmla="*/ 4824536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795035 w 2808312"/>
              <a:gd name="connsiteY6" fmla="*/ 2014621 h 4824536"/>
              <a:gd name="connsiteX7" fmla="*/ 2808312 w 2808312"/>
              <a:gd name="connsiteY7" fmla="*/ 2814313 h 4824536"/>
              <a:gd name="connsiteX8" fmla="*/ 2808312 w 2808312"/>
              <a:gd name="connsiteY8" fmla="*/ 2814313 h 4824536"/>
              <a:gd name="connsiteX9" fmla="*/ 2808312 w 2808312"/>
              <a:gd name="connsiteY9" fmla="*/ 4020447 h 4824536"/>
              <a:gd name="connsiteX10" fmla="*/ 2808312 w 2808312"/>
              <a:gd name="connsiteY10" fmla="*/ 4824536 h 4824536"/>
              <a:gd name="connsiteX11" fmla="*/ 1170130 w 2808312"/>
              <a:gd name="connsiteY11" fmla="*/ 4824536 h 4824536"/>
              <a:gd name="connsiteX12" fmla="*/ 468052 w 2808312"/>
              <a:gd name="connsiteY12" fmla="*/ 4824536 h 4824536"/>
              <a:gd name="connsiteX13" fmla="*/ 0 w 2808312"/>
              <a:gd name="connsiteY13" fmla="*/ 4824536 h 4824536"/>
              <a:gd name="connsiteX14" fmla="*/ 0 w 2808312"/>
              <a:gd name="connsiteY14" fmla="*/ 4020447 h 4824536"/>
              <a:gd name="connsiteX15" fmla="*/ 0 w 2808312"/>
              <a:gd name="connsiteY15" fmla="*/ 2814313 h 4824536"/>
              <a:gd name="connsiteX16" fmla="*/ 0 w 2808312"/>
              <a:gd name="connsiteY16" fmla="*/ 2814313 h 4824536"/>
              <a:gd name="connsiteX17" fmla="*/ 0 w 2808312"/>
              <a:gd name="connsiteY17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102633"/>
              <a:gd name="connsiteY0" fmla="*/ 0 h 4824536"/>
              <a:gd name="connsiteX1" fmla="*/ 468052 w 3102633"/>
              <a:gd name="connsiteY1" fmla="*/ 0 h 4824536"/>
              <a:gd name="connsiteX2" fmla="*/ 468052 w 3102633"/>
              <a:gd name="connsiteY2" fmla="*/ 0 h 4824536"/>
              <a:gd name="connsiteX3" fmla="*/ 1170130 w 3102633"/>
              <a:gd name="connsiteY3" fmla="*/ 0 h 4824536"/>
              <a:gd name="connsiteX4" fmla="*/ 2808312 w 3102633"/>
              <a:gd name="connsiteY4" fmla="*/ 0 h 4824536"/>
              <a:gd name="connsiteX5" fmla="*/ 2802350 w 3102633"/>
              <a:gd name="connsiteY5" fmla="*/ 1297731 h 4824536"/>
              <a:gd name="connsiteX6" fmla="*/ 3096344 w 3102633"/>
              <a:gd name="connsiteY6" fmla="*/ 1656184 h 4824536"/>
              <a:gd name="connsiteX7" fmla="*/ 2795035 w 3102633"/>
              <a:gd name="connsiteY7" fmla="*/ 2014621 h 4824536"/>
              <a:gd name="connsiteX8" fmla="*/ 2808312 w 3102633"/>
              <a:gd name="connsiteY8" fmla="*/ 2814313 h 4824536"/>
              <a:gd name="connsiteX9" fmla="*/ 2808312 w 3102633"/>
              <a:gd name="connsiteY9" fmla="*/ 2814313 h 4824536"/>
              <a:gd name="connsiteX10" fmla="*/ 2808312 w 3102633"/>
              <a:gd name="connsiteY10" fmla="*/ 4020447 h 4824536"/>
              <a:gd name="connsiteX11" fmla="*/ 2808312 w 3102633"/>
              <a:gd name="connsiteY11" fmla="*/ 4824536 h 4824536"/>
              <a:gd name="connsiteX12" fmla="*/ 1170130 w 3102633"/>
              <a:gd name="connsiteY12" fmla="*/ 4824536 h 4824536"/>
              <a:gd name="connsiteX13" fmla="*/ 468052 w 3102633"/>
              <a:gd name="connsiteY13" fmla="*/ 4824536 h 4824536"/>
              <a:gd name="connsiteX14" fmla="*/ 0 w 3102633"/>
              <a:gd name="connsiteY14" fmla="*/ 4824536 h 4824536"/>
              <a:gd name="connsiteX15" fmla="*/ 0 w 3102633"/>
              <a:gd name="connsiteY15" fmla="*/ 4020447 h 4824536"/>
              <a:gd name="connsiteX16" fmla="*/ 0 w 3102633"/>
              <a:gd name="connsiteY16" fmla="*/ 2814313 h 4824536"/>
              <a:gd name="connsiteX17" fmla="*/ 0 w 3102633"/>
              <a:gd name="connsiteY17" fmla="*/ 2814313 h 4824536"/>
              <a:gd name="connsiteX18" fmla="*/ 0 w 3102633"/>
              <a:gd name="connsiteY18" fmla="*/ 0 h 4824536"/>
              <a:gd name="connsiteX0" fmla="*/ 0 w 3108595"/>
              <a:gd name="connsiteY0" fmla="*/ 0 h 4824536"/>
              <a:gd name="connsiteX1" fmla="*/ 468052 w 3108595"/>
              <a:gd name="connsiteY1" fmla="*/ 0 h 4824536"/>
              <a:gd name="connsiteX2" fmla="*/ 468052 w 3108595"/>
              <a:gd name="connsiteY2" fmla="*/ 0 h 4824536"/>
              <a:gd name="connsiteX3" fmla="*/ 1170130 w 3108595"/>
              <a:gd name="connsiteY3" fmla="*/ 0 h 4824536"/>
              <a:gd name="connsiteX4" fmla="*/ 2808312 w 3108595"/>
              <a:gd name="connsiteY4" fmla="*/ 0 h 4824536"/>
              <a:gd name="connsiteX5" fmla="*/ 2808312 w 3108595"/>
              <a:gd name="connsiteY5" fmla="*/ 1296144 h 4824536"/>
              <a:gd name="connsiteX6" fmla="*/ 3096344 w 3108595"/>
              <a:gd name="connsiteY6" fmla="*/ 1656184 h 4824536"/>
              <a:gd name="connsiteX7" fmla="*/ 2795035 w 3108595"/>
              <a:gd name="connsiteY7" fmla="*/ 2014621 h 4824536"/>
              <a:gd name="connsiteX8" fmla="*/ 2808312 w 3108595"/>
              <a:gd name="connsiteY8" fmla="*/ 2814313 h 4824536"/>
              <a:gd name="connsiteX9" fmla="*/ 2808312 w 3108595"/>
              <a:gd name="connsiteY9" fmla="*/ 2814313 h 4824536"/>
              <a:gd name="connsiteX10" fmla="*/ 2808312 w 3108595"/>
              <a:gd name="connsiteY10" fmla="*/ 4020447 h 4824536"/>
              <a:gd name="connsiteX11" fmla="*/ 2808312 w 3108595"/>
              <a:gd name="connsiteY11" fmla="*/ 4824536 h 4824536"/>
              <a:gd name="connsiteX12" fmla="*/ 1170130 w 3108595"/>
              <a:gd name="connsiteY12" fmla="*/ 4824536 h 4824536"/>
              <a:gd name="connsiteX13" fmla="*/ 468052 w 3108595"/>
              <a:gd name="connsiteY13" fmla="*/ 4824536 h 4824536"/>
              <a:gd name="connsiteX14" fmla="*/ 0 w 3108595"/>
              <a:gd name="connsiteY14" fmla="*/ 4824536 h 4824536"/>
              <a:gd name="connsiteX15" fmla="*/ 0 w 3108595"/>
              <a:gd name="connsiteY15" fmla="*/ 4020447 h 4824536"/>
              <a:gd name="connsiteX16" fmla="*/ 0 w 3108595"/>
              <a:gd name="connsiteY16" fmla="*/ 2814313 h 4824536"/>
              <a:gd name="connsiteX17" fmla="*/ 0 w 3108595"/>
              <a:gd name="connsiteY17" fmla="*/ 2814313 h 4824536"/>
              <a:gd name="connsiteX18" fmla="*/ 0 w 3108595"/>
              <a:gd name="connsiteY18" fmla="*/ 0 h 482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08595" h="4824536">
                <a:moveTo>
                  <a:pt x="0" y="0"/>
                </a:moveTo>
                <a:lnTo>
                  <a:pt x="468052" y="0"/>
                </a:lnTo>
                <a:lnTo>
                  <a:pt x="468052" y="0"/>
                </a:lnTo>
                <a:lnTo>
                  <a:pt x="1170130" y="0"/>
                </a:lnTo>
                <a:lnTo>
                  <a:pt x="2808312" y="0"/>
                </a:lnTo>
                <a:cubicBezTo>
                  <a:pt x="2806325" y="432577"/>
                  <a:pt x="2810299" y="863567"/>
                  <a:pt x="2808312" y="1296144"/>
                </a:cubicBezTo>
                <a:cubicBezTo>
                  <a:pt x="3108595" y="1645392"/>
                  <a:pt x="2723102" y="1161331"/>
                  <a:pt x="3096344" y="1656184"/>
                </a:cubicBezTo>
                <a:cubicBezTo>
                  <a:pt x="2771871" y="2033978"/>
                  <a:pt x="2968752" y="1794619"/>
                  <a:pt x="2795035" y="2014621"/>
                </a:cubicBezTo>
                <a:cubicBezTo>
                  <a:pt x="2827707" y="2970252"/>
                  <a:pt x="2806099" y="2681031"/>
                  <a:pt x="2808312" y="2814313"/>
                </a:cubicBezTo>
                <a:lnTo>
                  <a:pt x="2808312" y="2814313"/>
                </a:lnTo>
                <a:lnTo>
                  <a:pt x="2808312" y="4020447"/>
                </a:lnTo>
                <a:lnTo>
                  <a:pt x="2808312" y="4824536"/>
                </a:lnTo>
                <a:lnTo>
                  <a:pt x="1170130" y="4824536"/>
                </a:lnTo>
                <a:lnTo>
                  <a:pt x="468052" y="4824536"/>
                </a:lnTo>
                <a:lnTo>
                  <a:pt x="0" y="4824536"/>
                </a:lnTo>
                <a:lnTo>
                  <a:pt x="0" y="4020447"/>
                </a:lnTo>
                <a:lnTo>
                  <a:pt x="0" y="2814313"/>
                </a:lnTo>
                <a:lnTo>
                  <a:pt x="0" y="2814313"/>
                </a:lnTo>
                <a:lnTo>
                  <a:pt x="0" y="0"/>
                </a:lnTo>
                <a:close/>
              </a:path>
            </a:pathLst>
          </a:custGeom>
          <a:solidFill>
            <a:srgbClr val="F8971D">
              <a:alpha val="82000"/>
            </a:srgbClr>
          </a:solidFill>
        </p:spPr>
        <p:txBody>
          <a:bodyPr vert="horz" lIns="457200" tIns="91440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2400" b="1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800" dirty="0" smtClean="0"/>
              <a:t>Printing &amp; </a:t>
            </a:r>
            <a:br>
              <a:rPr lang="en-US" sz="2800" dirty="0" smtClean="0"/>
            </a:br>
            <a:r>
              <a:rPr lang="en-US" sz="2800" dirty="0" smtClean="0"/>
              <a:t>Export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469" y="2484000"/>
            <a:ext cx="2437385" cy="1737088"/>
          </a:xfrm>
        </p:spPr>
        <p:txBody>
          <a:bodyPr>
            <a:noAutofit/>
          </a:bodyPr>
          <a:lstStyle/>
          <a:p>
            <a:pPr marL="0" indent="0"/>
            <a:r>
              <a:rPr lang="en-US" sz="2000" dirty="0" smtClean="0"/>
              <a:t>Background Processing System:</a:t>
            </a:r>
          </a:p>
          <a:p>
            <a:pPr marL="0" indent="0"/>
            <a:r>
              <a:rPr lang="en-US" sz="2000" dirty="0" smtClean="0"/>
              <a:t>Printing, </a:t>
            </a:r>
            <a:r>
              <a:rPr lang="en-US" sz="2000" dirty="0"/>
              <a:t>Design </a:t>
            </a:r>
            <a:r>
              <a:rPr lang="en-US" sz="2000" dirty="0" smtClean="0"/>
              <a:t>Export and Movie Generation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64704"/>
            <a:ext cx="3423841" cy="290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75855" y="4005064"/>
            <a:ext cx="5616625" cy="1800199"/>
          </a:xfrm>
          <a:prstGeom prst="rect">
            <a:avLst/>
          </a:prstGeom>
          <a:solidFill>
            <a:schemeClr val="bg2">
              <a:lumMod val="5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2020 Fusion automatically </a:t>
            </a:r>
            <a:r>
              <a:rPr lang="en-GB" dirty="0" smtClean="0"/>
              <a:t>promotes some background tasks above others. </a:t>
            </a:r>
          </a:p>
          <a:p>
            <a:pPr algn="ctr"/>
            <a:endParaRPr lang="en-GB" sz="1200" dirty="0"/>
          </a:p>
          <a:p>
            <a:pPr algn="ctr"/>
            <a:r>
              <a:rPr lang="en-GB" dirty="0" smtClean="0"/>
              <a:t>So, for example, movie </a:t>
            </a:r>
            <a:r>
              <a:rPr lang="en-GB" dirty="0"/>
              <a:t>generation </a:t>
            </a:r>
            <a:r>
              <a:rPr lang="en-GB" dirty="0" smtClean="0"/>
              <a:t>tasks </a:t>
            </a:r>
            <a:r>
              <a:rPr lang="en-GB" dirty="0"/>
              <a:t>will be managed as a </a:t>
            </a:r>
            <a:r>
              <a:rPr lang="en-GB" dirty="0" smtClean="0"/>
              <a:t>lower priority </a:t>
            </a:r>
            <a:r>
              <a:rPr lang="en-GB" dirty="0"/>
              <a:t>than printing </a:t>
            </a:r>
            <a:r>
              <a:rPr lang="en-GB" dirty="0" smtClean="0"/>
              <a:t>tasks and </a:t>
            </a:r>
            <a:r>
              <a:rPr lang="en-GB" dirty="0"/>
              <a:t>so will be placed </a:t>
            </a:r>
            <a:r>
              <a:rPr lang="en-GB" dirty="0" smtClean="0"/>
              <a:t>on a separate, lower ranked </a:t>
            </a:r>
            <a:r>
              <a:rPr lang="en-GB" dirty="0"/>
              <a:t>queue.</a:t>
            </a:r>
            <a:endParaRPr lang="en-GB" dirty="0" smtClean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67544" y="620688"/>
            <a:ext cx="3108595" cy="5184576"/>
          </a:xfrm>
          <a:custGeom>
            <a:avLst/>
            <a:gdLst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819100 w 2808312"/>
              <a:gd name="connsiteY10" fmla="*/ 5427603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468052 w 2808312"/>
              <a:gd name="connsiteY10" fmla="*/ 4824536 h 4824536"/>
              <a:gd name="connsiteX11" fmla="*/ 0 w 2808312"/>
              <a:gd name="connsiteY11" fmla="*/ 4824536 h 4824536"/>
              <a:gd name="connsiteX12" fmla="*/ 0 w 2808312"/>
              <a:gd name="connsiteY12" fmla="*/ 4020447 h 4824536"/>
              <a:gd name="connsiteX13" fmla="*/ 0 w 2808312"/>
              <a:gd name="connsiteY13" fmla="*/ 2814313 h 4824536"/>
              <a:gd name="connsiteX14" fmla="*/ 0 w 2808312"/>
              <a:gd name="connsiteY14" fmla="*/ 2814313 h 4824536"/>
              <a:gd name="connsiteX15" fmla="*/ 0 w 2808312"/>
              <a:gd name="connsiteY15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8312 w 2808312"/>
              <a:gd name="connsiteY6" fmla="*/ 2814313 h 4824536"/>
              <a:gd name="connsiteX7" fmla="*/ 2808312 w 2808312"/>
              <a:gd name="connsiteY7" fmla="*/ 2814313 h 4824536"/>
              <a:gd name="connsiteX8" fmla="*/ 2808312 w 2808312"/>
              <a:gd name="connsiteY8" fmla="*/ 4020447 h 4824536"/>
              <a:gd name="connsiteX9" fmla="*/ 2808312 w 2808312"/>
              <a:gd name="connsiteY9" fmla="*/ 4824536 h 4824536"/>
              <a:gd name="connsiteX10" fmla="*/ 1170130 w 2808312"/>
              <a:gd name="connsiteY10" fmla="*/ 4824536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795035 w 2808312"/>
              <a:gd name="connsiteY6" fmla="*/ 2014621 h 4824536"/>
              <a:gd name="connsiteX7" fmla="*/ 2808312 w 2808312"/>
              <a:gd name="connsiteY7" fmla="*/ 2814313 h 4824536"/>
              <a:gd name="connsiteX8" fmla="*/ 2808312 w 2808312"/>
              <a:gd name="connsiteY8" fmla="*/ 2814313 h 4824536"/>
              <a:gd name="connsiteX9" fmla="*/ 2808312 w 2808312"/>
              <a:gd name="connsiteY9" fmla="*/ 4020447 h 4824536"/>
              <a:gd name="connsiteX10" fmla="*/ 2808312 w 2808312"/>
              <a:gd name="connsiteY10" fmla="*/ 4824536 h 4824536"/>
              <a:gd name="connsiteX11" fmla="*/ 1170130 w 2808312"/>
              <a:gd name="connsiteY11" fmla="*/ 4824536 h 4824536"/>
              <a:gd name="connsiteX12" fmla="*/ 468052 w 2808312"/>
              <a:gd name="connsiteY12" fmla="*/ 4824536 h 4824536"/>
              <a:gd name="connsiteX13" fmla="*/ 0 w 2808312"/>
              <a:gd name="connsiteY13" fmla="*/ 4824536 h 4824536"/>
              <a:gd name="connsiteX14" fmla="*/ 0 w 2808312"/>
              <a:gd name="connsiteY14" fmla="*/ 4020447 h 4824536"/>
              <a:gd name="connsiteX15" fmla="*/ 0 w 2808312"/>
              <a:gd name="connsiteY15" fmla="*/ 2814313 h 4824536"/>
              <a:gd name="connsiteX16" fmla="*/ 0 w 2808312"/>
              <a:gd name="connsiteY16" fmla="*/ 2814313 h 4824536"/>
              <a:gd name="connsiteX17" fmla="*/ 0 w 2808312"/>
              <a:gd name="connsiteY17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102633"/>
              <a:gd name="connsiteY0" fmla="*/ 0 h 4824536"/>
              <a:gd name="connsiteX1" fmla="*/ 468052 w 3102633"/>
              <a:gd name="connsiteY1" fmla="*/ 0 h 4824536"/>
              <a:gd name="connsiteX2" fmla="*/ 468052 w 3102633"/>
              <a:gd name="connsiteY2" fmla="*/ 0 h 4824536"/>
              <a:gd name="connsiteX3" fmla="*/ 1170130 w 3102633"/>
              <a:gd name="connsiteY3" fmla="*/ 0 h 4824536"/>
              <a:gd name="connsiteX4" fmla="*/ 2808312 w 3102633"/>
              <a:gd name="connsiteY4" fmla="*/ 0 h 4824536"/>
              <a:gd name="connsiteX5" fmla="*/ 2802350 w 3102633"/>
              <a:gd name="connsiteY5" fmla="*/ 1297731 h 4824536"/>
              <a:gd name="connsiteX6" fmla="*/ 3096344 w 3102633"/>
              <a:gd name="connsiteY6" fmla="*/ 1656184 h 4824536"/>
              <a:gd name="connsiteX7" fmla="*/ 2795035 w 3102633"/>
              <a:gd name="connsiteY7" fmla="*/ 2014621 h 4824536"/>
              <a:gd name="connsiteX8" fmla="*/ 2808312 w 3102633"/>
              <a:gd name="connsiteY8" fmla="*/ 2814313 h 4824536"/>
              <a:gd name="connsiteX9" fmla="*/ 2808312 w 3102633"/>
              <a:gd name="connsiteY9" fmla="*/ 2814313 h 4824536"/>
              <a:gd name="connsiteX10" fmla="*/ 2808312 w 3102633"/>
              <a:gd name="connsiteY10" fmla="*/ 4020447 h 4824536"/>
              <a:gd name="connsiteX11" fmla="*/ 2808312 w 3102633"/>
              <a:gd name="connsiteY11" fmla="*/ 4824536 h 4824536"/>
              <a:gd name="connsiteX12" fmla="*/ 1170130 w 3102633"/>
              <a:gd name="connsiteY12" fmla="*/ 4824536 h 4824536"/>
              <a:gd name="connsiteX13" fmla="*/ 468052 w 3102633"/>
              <a:gd name="connsiteY13" fmla="*/ 4824536 h 4824536"/>
              <a:gd name="connsiteX14" fmla="*/ 0 w 3102633"/>
              <a:gd name="connsiteY14" fmla="*/ 4824536 h 4824536"/>
              <a:gd name="connsiteX15" fmla="*/ 0 w 3102633"/>
              <a:gd name="connsiteY15" fmla="*/ 4020447 h 4824536"/>
              <a:gd name="connsiteX16" fmla="*/ 0 w 3102633"/>
              <a:gd name="connsiteY16" fmla="*/ 2814313 h 4824536"/>
              <a:gd name="connsiteX17" fmla="*/ 0 w 3102633"/>
              <a:gd name="connsiteY17" fmla="*/ 2814313 h 4824536"/>
              <a:gd name="connsiteX18" fmla="*/ 0 w 3102633"/>
              <a:gd name="connsiteY18" fmla="*/ 0 h 4824536"/>
              <a:gd name="connsiteX0" fmla="*/ 0 w 3108595"/>
              <a:gd name="connsiteY0" fmla="*/ 0 h 4824536"/>
              <a:gd name="connsiteX1" fmla="*/ 468052 w 3108595"/>
              <a:gd name="connsiteY1" fmla="*/ 0 h 4824536"/>
              <a:gd name="connsiteX2" fmla="*/ 468052 w 3108595"/>
              <a:gd name="connsiteY2" fmla="*/ 0 h 4824536"/>
              <a:gd name="connsiteX3" fmla="*/ 1170130 w 3108595"/>
              <a:gd name="connsiteY3" fmla="*/ 0 h 4824536"/>
              <a:gd name="connsiteX4" fmla="*/ 2808312 w 3108595"/>
              <a:gd name="connsiteY4" fmla="*/ 0 h 4824536"/>
              <a:gd name="connsiteX5" fmla="*/ 2808312 w 3108595"/>
              <a:gd name="connsiteY5" fmla="*/ 1296144 h 4824536"/>
              <a:gd name="connsiteX6" fmla="*/ 3096344 w 3108595"/>
              <a:gd name="connsiteY6" fmla="*/ 1656184 h 4824536"/>
              <a:gd name="connsiteX7" fmla="*/ 2795035 w 3108595"/>
              <a:gd name="connsiteY7" fmla="*/ 2014621 h 4824536"/>
              <a:gd name="connsiteX8" fmla="*/ 2808312 w 3108595"/>
              <a:gd name="connsiteY8" fmla="*/ 2814313 h 4824536"/>
              <a:gd name="connsiteX9" fmla="*/ 2808312 w 3108595"/>
              <a:gd name="connsiteY9" fmla="*/ 2814313 h 4824536"/>
              <a:gd name="connsiteX10" fmla="*/ 2808312 w 3108595"/>
              <a:gd name="connsiteY10" fmla="*/ 4020447 h 4824536"/>
              <a:gd name="connsiteX11" fmla="*/ 2808312 w 3108595"/>
              <a:gd name="connsiteY11" fmla="*/ 4824536 h 4824536"/>
              <a:gd name="connsiteX12" fmla="*/ 1170130 w 3108595"/>
              <a:gd name="connsiteY12" fmla="*/ 4824536 h 4824536"/>
              <a:gd name="connsiteX13" fmla="*/ 468052 w 3108595"/>
              <a:gd name="connsiteY13" fmla="*/ 4824536 h 4824536"/>
              <a:gd name="connsiteX14" fmla="*/ 0 w 3108595"/>
              <a:gd name="connsiteY14" fmla="*/ 4824536 h 4824536"/>
              <a:gd name="connsiteX15" fmla="*/ 0 w 3108595"/>
              <a:gd name="connsiteY15" fmla="*/ 4020447 h 4824536"/>
              <a:gd name="connsiteX16" fmla="*/ 0 w 3108595"/>
              <a:gd name="connsiteY16" fmla="*/ 2814313 h 4824536"/>
              <a:gd name="connsiteX17" fmla="*/ 0 w 3108595"/>
              <a:gd name="connsiteY17" fmla="*/ 2814313 h 4824536"/>
              <a:gd name="connsiteX18" fmla="*/ 0 w 3108595"/>
              <a:gd name="connsiteY18" fmla="*/ 0 h 482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08595" h="4824536">
                <a:moveTo>
                  <a:pt x="0" y="0"/>
                </a:moveTo>
                <a:lnTo>
                  <a:pt x="468052" y="0"/>
                </a:lnTo>
                <a:lnTo>
                  <a:pt x="468052" y="0"/>
                </a:lnTo>
                <a:lnTo>
                  <a:pt x="1170130" y="0"/>
                </a:lnTo>
                <a:lnTo>
                  <a:pt x="2808312" y="0"/>
                </a:lnTo>
                <a:cubicBezTo>
                  <a:pt x="2806325" y="432577"/>
                  <a:pt x="2810299" y="863567"/>
                  <a:pt x="2808312" y="1296144"/>
                </a:cubicBezTo>
                <a:cubicBezTo>
                  <a:pt x="3108595" y="1645392"/>
                  <a:pt x="2723102" y="1161331"/>
                  <a:pt x="3096344" y="1656184"/>
                </a:cubicBezTo>
                <a:cubicBezTo>
                  <a:pt x="2771871" y="2033978"/>
                  <a:pt x="2968752" y="1794619"/>
                  <a:pt x="2795035" y="2014621"/>
                </a:cubicBezTo>
                <a:cubicBezTo>
                  <a:pt x="2827707" y="2970252"/>
                  <a:pt x="2806099" y="2681031"/>
                  <a:pt x="2808312" y="2814313"/>
                </a:cubicBezTo>
                <a:lnTo>
                  <a:pt x="2808312" y="2814313"/>
                </a:lnTo>
                <a:lnTo>
                  <a:pt x="2808312" y="4020447"/>
                </a:lnTo>
                <a:lnTo>
                  <a:pt x="2808312" y="4824536"/>
                </a:lnTo>
                <a:lnTo>
                  <a:pt x="1170130" y="4824536"/>
                </a:lnTo>
                <a:lnTo>
                  <a:pt x="468052" y="4824536"/>
                </a:lnTo>
                <a:lnTo>
                  <a:pt x="0" y="4824536"/>
                </a:lnTo>
                <a:lnTo>
                  <a:pt x="0" y="4020447"/>
                </a:lnTo>
                <a:lnTo>
                  <a:pt x="0" y="2814313"/>
                </a:lnTo>
                <a:lnTo>
                  <a:pt x="0" y="2814313"/>
                </a:lnTo>
                <a:lnTo>
                  <a:pt x="0" y="0"/>
                </a:lnTo>
                <a:close/>
              </a:path>
            </a:pathLst>
          </a:custGeom>
          <a:solidFill>
            <a:srgbClr val="F8971D">
              <a:alpha val="82000"/>
            </a:srgbClr>
          </a:solidFill>
        </p:spPr>
        <p:txBody>
          <a:bodyPr vert="horz" lIns="457200" tIns="91440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2400" b="1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800" dirty="0" smtClean="0"/>
              <a:t>Printing &amp; </a:t>
            </a:r>
            <a:br>
              <a:rPr lang="en-US" sz="2800" dirty="0" smtClean="0"/>
            </a:br>
            <a:r>
              <a:rPr lang="en-US" sz="2800" dirty="0" smtClean="0"/>
              <a:t>Export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469" y="2484000"/>
            <a:ext cx="2437385" cy="1737088"/>
          </a:xfrm>
        </p:spPr>
        <p:txBody>
          <a:bodyPr>
            <a:noAutofit/>
          </a:bodyPr>
          <a:lstStyle/>
          <a:p>
            <a:pPr marL="0" indent="0"/>
            <a:r>
              <a:rPr lang="en-US" sz="2000" dirty="0" smtClean="0"/>
              <a:t>Background Processing System:</a:t>
            </a:r>
          </a:p>
          <a:p>
            <a:pPr marL="0" indent="0"/>
            <a:r>
              <a:rPr lang="en-US" sz="2000" dirty="0" smtClean="0"/>
              <a:t>Printing, </a:t>
            </a:r>
            <a:r>
              <a:rPr lang="en-US" sz="2000" dirty="0"/>
              <a:t>Design </a:t>
            </a:r>
            <a:r>
              <a:rPr lang="en-US" sz="2000" dirty="0" smtClean="0"/>
              <a:t>Export and Movie Generation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64704"/>
            <a:ext cx="3436346" cy="29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2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75855" y="4005064"/>
            <a:ext cx="5616625" cy="1800199"/>
          </a:xfrm>
          <a:prstGeom prst="rect">
            <a:avLst/>
          </a:prstGeom>
          <a:solidFill>
            <a:schemeClr val="bg2">
              <a:lumMod val="5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Further enhancements have been made to the highly popular </a:t>
            </a:r>
            <a:r>
              <a:rPr lang="en-CA" dirty="0"/>
              <a:t>360</a:t>
            </a:r>
            <a:r>
              <a:rPr lang="en-GB" dirty="0"/>
              <a:t>°</a:t>
            </a:r>
            <a:r>
              <a:rPr lang="en-CA" dirty="0"/>
              <a:t> </a:t>
            </a:r>
            <a:r>
              <a:rPr lang="en-CA" dirty="0" smtClean="0"/>
              <a:t>Panorama export feature. </a:t>
            </a:r>
          </a:p>
          <a:p>
            <a:pPr marL="0" lvl="1" algn="ctr"/>
            <a:endParaRPr lang="en-CA" dirty="0" smtClean="0"/>
          </a:p>
          <a:p>
            <a:pPr marL="0" lvl="1" algn="ctr"/>
            <a:r>
              <a:rPr lang="en-CA" dirty="0" smtClean="0"/>
              <a:t>Version 5 now provides support for the ‘2020 </a:t>
            </a:r>
            <a:r>
              <a:rPr lang="en-CA" dirty="0"/>
              <a:t>VR </a:t>
            </a:r>
            <a:r>
              <a:rPr lang="en-CA" dirty="0" smtClean="0"/>
              <a:t>Viewer’, allowing designers to offer their customers a fully immersive experience of their dream design.</a:t>
            </a:r>
            <a:endParaRPr lang="en-CA" dirty="0"/>
          </a:p>
          <a:p>
            <a:pPr algn="ctr"/>
            <a:endParaRPr lang="en-GB" dirty="0" smtClean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67544" y="620688"/>
            <a:ext cx="3108595" cy="5184576"/>
          </a:xfrm>
          <a:custGeom>
            <a:avLst/>
            <a:gdLst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819100 w 2808312"/>
              <a:gd name="connsiteY10" fmla="*/ 5427603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468052 w 2808312"/>
              <a:gd name="connsiteY10" fmla="*/ 4824536 h 4824536"/>
              <a:gd name="connsiteX11" fmla="*/ 0 w 2808312"/>
              <a:gd name="connsiteY11" fmla="*/ 4824536 h 4824536"/>
              <a:gd name="connsiteX12" fmla="*/ 0 w 2808312"/>
              <a:gd name="connsiteY12" fmla="*/ 4020447 h 4824536"/>
              <a:gd name="connsiteX13" fmla="*/ 0 w 2808312"/>
              <a:gd name="connsiteY13" fmla="*/ 2814313 h 4824536"/>
              <a:gd name="connsiteX14" fmla="*/ 0 w 2808312"/>
              <a:gd name="connsiteY14" fmla="*/ 2814313 h 4824536"/>
              <a:gd name="connsiteX15" fmla="*/ 0 w 2808312"/>
              <a:gd name="connsiteY15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8312 w 2808312"/>
              <a:gd name="connsiteY6" fmla="*/ 2814313 h 4824536"/>
              <a:gd name="connsiteX7" fmla="*/ 2808312 w 2808312"/>
              <a:gd name="connsiteY7" fmla="*/ 2814313 h 4824536"/>
              <a:gd name="connsiteX8" fmla="*/ 2808312 w 2808312"/>
              <a:gd name="connsiteY8" fmla="*/ 4020447 h 4824536"/>
              <a:gd name="connsiteX9" fmla="*/ 2808312 w 2808312"/>
              <a:gd name="connsiteY9" fmla="*/ 4824536 h 4824536"/>
              <a:gd name="connsiteX10" fmla="*/ 1170130 w 2808312"/>
              <a:gd name="connsiteY10" fmla="*/ 4824536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795035 w 2808312"/>
              <a:gd name="connsiteY6" fmla="*/ 2014621 h 4824536"/>
              <a:gd name="connsiteX7" fmla="*/ 2808312 w 2808312"/>
              <a:gd name="connsiteY7" fmla="*/ 2814313 h 4824536"/>
              <a:gd name="connsiteX8" fmla="*/ 2808312 w 2808312"/>
              <a:gd name="connsiteY8" fmla="*/ 2814313 h 4824536"/>
              <a:gd name="connsiteX9" fmla="*/ 2808312 w 2808312"/>
              <a:gd name="connsiteY9" fmla="*/ 4020447 h 4824536"/>
              <a:gd name="connsiteX10" fmla="*/ 2808312 w 2808312"/>
              <a:gd name="connsiteY10" fmla="*/ 4824536 h 4824536"/>
              <a:gd name="connsiteX11" fmla="*/ 1170130 w 2808312"/>
              <a:gd name="connsiteY11" fmla="*/ 4824536 h 4824536"/>
              <a:gd name="connsiteX12" fmla="*/ 468052 w 2808312"/>
              <a:gd name="connsiteY12" fmla="*/ 4824536 h 4824536"/>
              <a:gd name="connsiteX13" fmla="*/ 0 w 2808312"/>
              <a:gd name="connsiteY13" fmla="*/ 4824536 h 4824536"/>
              <a:gd name="connsiteX14" fmla="*/ 0 w 2808312"/>
              <a:gd name="connsiteY14" fmla="*/ 4020447 h 4824536"/>
              <a:gd name="connsiteX15" fmla="*/ 0 w 2808312"/>
              <a:gd name="connsiteY15" fmla="*/ 2814313 h 4824536"/>
              <a:gd name="connsiteX16" fmla="*/ 0 w 2808312"/>
              <a:gd name="connsiteY16" fmla="*/ 2814313 h 4824536"/>
              <a:gd name="connsiteX17" fmla="*/ 0 w 2808312"/>
              <a:gd name="connsiteY17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102633"/>
              <a:gd name="connsiteY0" fmla="*/ 0 h 4824536"/>
              <a:gd name="connsiteX1" fmla="*/ 468052 w 3102633"/>
              <a:gd name="connsiteY1" fmla="*/ 0 h 4824536"/>
              <a:gd name="connsiteX2" fmla="*/ 468052 w 3102633"/>
              <a:gd name="connsiteY2" fmla="*/ 0 h 4824536"/>
              <a:gd name="connsiteX3" fmla="*/ 1170130 w 3102633"/>
              <a:gd name="connsiteY3" fmla="*/ 0 h 4824536"/>
              <a:gd name="connsiteX4" fmla="*/ 2808312 w 3102633"/>
              <a:gd name="connsiteY4" fmla="*/ 0 h 4824536"/>
              <a:gd name="connsiteX5" fmla="*/ 2802350 w 3102633"/>
              <a:gd name="connsiteY5" fmla="*/ 1297731 h 4824536"/>
              <a:gd name="connsiteX6" fmla="*/ 3096344 w 3102633"/>
              <a:gd name="connsiteY6" fmla="*/ 1656184 h 4824536"/>
              <a:gd name="connsiteX7" fmla="*/ 2795035 w 3102633"/>
              <a:gd name="connsiteY7" fmla="*/ 2014621 h 4824536"/>
              <a:gd name="connsiteX8" fmla="*/ 2808312 w 3102633"/>
              <a:gd name="connsiteY8" fmla="*/ 2814313 h 4824536"/>
              <a:gd name="connsiteX9" fmla="*/ 2808312 w 3102633"/>
              <a:gd name="connsiteY9" fmla="*/ 2814313 h 4824536"/>
              <a:gd name="connsiteX10" fmla="*/ 2808312 w 3102633"/>
              <a:gd name="connsiteY10" fmla="*/ 4020447 h 4824536"/>
              <a:gd name="connsiteX11" fmla="*/ 2808312 w 3102633"/>
              <a:gd name="connsiteY11" fmla="*/ 4824536 h 4824536"/>
              <a:gd name="connsiteX12" fmla="*/ 1170130 w 3102633"/>
              <a:gd name="connsiteY12" fmla="*/ 4824536 h 4824536"/>
              <a:gd name="connsiteX13" fmla="*/ 468052 w 3102633"/>
              <a:gd name="connsiteY13" fmla="*/ 4824536 h 4824536"/>
              <a:gd name="connsiteX14" fmla="*/ 0 w 3102633"/>
              <a:gd name="connsiteY14" fmla="*/ 4824536 h 4824536"/>
              <a:gd name="connsiteX15" fmla="*/ 0 w 3102633"/>
              <a:gd name="connsiteY15" fmla="*/ 4020447 h 4824536"/>
              <a:gd name="connsiteX16" fmla="*/ 0 w 3102633"/>
              <a:gd name="connsiteY16" fmla="*/ 2814313 h 4824536"/>
              <a:gd name="connsiteX17" fmla="*/ 0 w 3102633"/>
              <a:gd name="connsiteY17" fmla="*/ 2814313 h 4824536"/>
              <a:gd name="connsiteX18" fmla="*/ 0 w 3102633"/>
              <a:gd name="connsiteY18" fmla="*/ 0 h 4824536"/>
              <a:gd name="connsiteX0" fmla="*/ 0 w 3108595"/>
              <a:gd name="connsiteY0" fmla="*/ 0 h 4824536"/>
              <a:gd name="connsiteX1" fmla="*/ 468052 w 3108595"/>
              <a:gd name="connsiteY1" fmla="*/ 0 h 4824536"/>
              <a:gd name="connsiteX2" fmla="*/ 468052 w 3108595"/>
              <a:gd name="connsiteY2" fmla="*/ 0 h 4824536"/>
              <a:gd name="connsiteX3" fmla="*/ 1170130 w 3108595"/>
              <a:gd name="connsiteY3" fmla="*/ 0 h 4824536"/>
              <a:gd name="connsiteX4" fmla="*/ 2808312 w 3108595"/>
              <a:gd name="connsiteY4" fmla="*/ 0 h 4824536"/>
              <a:gd name="connsiteX5" fmla="*/ 2808312 w 3108595"/>
              <a:gd name="connsiteY5" fmla="*/ 1296144 h 4824536"/>
              <a:gd name="connsiteX6" fmla="*/ 3096344 w 3108595"/>
              <a:gd name="connsiteY6" fmla="*/ 1656184 h 4824536"/>
              <a:gd name="connsiteX7" fmla="*/ 2795035 w 3108595"/>
              <a:gd name="connsiteY7" fmla="*/ 2014621 h 4824536"/>
              <a:gd name="connsiteX8" fmla="*/ 2808312 w 3108595"/>
              <a:gd name="connsiteY8" fmla="*/ 2814313 h 4824536"/>
              <a:gd name="connsiteX9" fmla="*/ 2808312 w 3108595"/>
              <a:gd name="connsiteY9" fmla="*/ 2814313 h 4824536"/>
              <a:gd name="connsiteX10" fmla="*/ 2808312 w 3108595"/>
              <a:gd name="connsiteY10" fmla="*/ 4020447 h 4824536"/>
              <a:gd name="connsiteX11" fmla="*/ 2808312 w 3108595"/>
              <a:gd name="connsiteY11" fmla="*/ 4824536 h 4824536"/>
              <a:gd name="connsiteX12" fmla="*/ 1170130 w 3108595"/>
              <a:gd name="connsiteY12" fmla="*/ 4824536 h 4824536"/>
              <a:gd name="connsiteX13" fmla="*/ 468052 w 3108595"/>
              <a:gd name="connsiteY13" fmla="*/ 4824536 h 4824536"/>
              <a:gd name="connsiteX14" fmla="*/ 0 w 3108595"/>
              <a:gd name="connsiteY14" fmla="*/ 4824536 h 4824536"/>
              <a:gd name="connsiteX15" fmla="*/ 0 w 3108595"/>
              <a:gd name="connsiteY15" fmla="*/ 4020447 h 4824536"/>
              <a:gd name="connsiteX16" fmla="*/ 0 w 3108595"/>
              <a:gd name="connsiteY16" fmla="*/ 2814313 h 4824536"/>
              <a:gd name="connsiteX17" fmla="*/ 0 w 3108595"/>
              <a:gd name="connsiteY17" fmla="*/ 2814313 h 4824536"/>
              <a:gd name="connsiteX18" fmla="*/ 0 w 3108595"/>
              <a:gd name="connsiteY18" fmla="*/ 0 h 482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08595" h="4824536">
                <a:moveTo>
                  <a:pt x="0" y="0"/>
                </a:moveTo>
                <a:lnTo>
                  <a:pt x="468052" y="0"/>
                </a:lnTo>
                <a:lnTo>
                  <a:pt x="468052" y="0"/>
                </a:lnTo>
                <a:lnTo>
                  <a:pt x="1170130" y="0"/>
                </a:lnTo>
                <a:lnTo>
                  <a:pt x="2808312" y="0"/>
                </a:lnTo>
                <a:cubicBezTo>
                  <a:pt x="2806325" y="432577"/>
                  <a:pt x="2810299" y="863567"/>
                  <a:pt x="2808312" y="1296144"/>
                </a:cubicBezTo>
                <a:cubicBezTo>
                  <a:pt x="3108595" y="1645392"/>
                  <a:pt x="2723102" y="1161331"/>
                  <a:pt x="3096344" y="1656184"/>
                </a:cubicBezTo>
                <a:cubicBezTo>
                  <a:pt x="2771871" y="2033978"/>
                  <a:pt x="2968752" y="1794619"/>
                  <a:pt x="2795035" y="2014621"/>
                </a:cubicBezTo>
                <a:cubicBezTo>
                  <a:pt x="2827707" y="2970252"/>
                  <a:pt x="2806099" y="2681031"/>
                  <a:pt x="2808312" y="2814313"/>
                </a:cubicBezTo>
                <a:lnTo>
                  <a:pt x="2808312" y="2814313"/>
                </a:lnTo>
                <a:lnTo>
                  <a:pt x="2808312" y="4020447"/>
                </a:lnTo>
                <a:lnTo>
                  <a:pt x="2808312" y="4824536"/>
                </a:lnTo>
                <a:lnTo>
                  <a:pt x="1170130" y="4824536"/>
                </a:lnTo>
                <a:lnTo>
                  <a:pt x="468052" y="4824536"/>
                </a:lnTo>
                <a:lnTo>
                  <a:pt x="0" y="4824536"/>
                </a:lnTo>
                <a:lnTo>
                  <a:pt x="0" y="4020447"/>
                </a:lnTo>
                <a:lnTo>
                  <a:pt x="0" y="2814313"/>
                </a:lnTo>
                <a:lnTo>
                  <a:pt x="0" y="2814313"/>
                </a:lnTo>
                <a:lnTo>
                  <a:pt x="0" y="0"/>
                </a:lnTo>
                <a:close/>
              </a:path>
            </a:pathLst>
          </a:custGeom>
          <a:solidFill>
            <a:srgbClr val="F8971D">
              <a:alpha val="82000"/>
            </a:srgbClr>
          </a:solidFill>
        </p:spPr>
        <p:txBody>
          <a:bodyPr vert="horz" lIns="457200" tIns="91440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2400" b="1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800" dirty="0" smtClean="0"/>
              <a:t>Printing &amp; </a:t>
            </a:r>
            <a:br>
              <a:rPr lang="en-US" sz="2800" dirty="0" smtClean="0"/>
            </a:br>
            <a:r>
              <a:rPr lang="en-US" sz="2800" dirty="0" smtClean="0"/>
              <a:t>Export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469" y="2484000"/>
            <a:ext cx="2437385" cy="1737088"/>
          </a:xfrm>
        </p:spPr>
        <p:txBody>
          <a:bodyPr>
            <a:noAutofit/>
          </a:bodyPr>
          <a:lstStyle/>
          <a:p>
            <a:pPr marL="0" indent="0"/>
            <a:r>
              <a:rPr lang="en-CA" sz="2000" dirty="0" smtClean="0">
                <a:solidFill>
                  <a:schemeClr val="bg1"/>
                </a:solidFill>
              </a:rPr>
              <a:t>360</a:t>
            </a:r>
            <a:r>
              <a:rPr lang="en-GB" sz="2000" dirty="0">
                <a:solidFill>
                  <a:schemeClr val="bg1"/>
                </a:solidFill>
              </a:rPr>
              <a:t>°</a:t>
            </a:r>
            <a:r>
              <a:rPr lang="en-CA" sz="2000" dirty="0">
                <a:solidFill>
                  <a:schemeClr val="bg1"/>
                </a:solidFill>
              </a:rPr>
              <a:t> Panorama: </a:t>
            </a:r>
            <a:r>
              <a:rPr lang="en-CA" sz="2000" dirty="0" smtClean="0">
                <a:solidFill>
                  <a:schemeClr val="bg1"/>
                </a:solidFill>
              </a:rPr>
              <a:t/>
            </a:r>
            <a:br>
              <a:rPr lang="en-CA" sz="2000" dirty="0" smtClean="0">
                <a:solidFill>
                  <a:schemeClr val="bg1"/>
                </a:solidFill>
              </a:rPr>
            </a:br>
            <a:r>
              <a:rPr lang="en-CA" sz="2000" dirty="0" smtClean="0">
                <a:solidFill>
                  <a:schemeClr val="bg1"/>
                </a:solidFill>
              </a:rPr>
              <a:t>2020 </a:t>
            </a:r>
            <a:r>
              <a:rPr lang="en-CA" sz="2000" dirty="0">
                <a:solidFill>
                  <a:schemeClr val="bg1"/>
                </a:solidFill>
              </a:rPr>
              <a:t>VR Viewer Support</a:t>
            </a:r>
          </a:p>
          <a:p>
            <a:pPr marL="0" indent="0"/>
            <a:endParaRPr lang="en-US" sz="2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044" y="548680"/>
            <a:ext cx="3262212" cy="180020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88840"/>
            <a:ext cx="2769394" cy="1707220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8548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" y="-753"/>
            <a:ext cx="9610725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2020 Fusion | Version 5</a:t>
            </a:r>
            <a:br>
              <a:rPr lang="en-CA" dirty="0" smtClean="0">
                <a:solidFill>
                  <a:schemeClr val="bg1"/>
                </a:solidFill>
              </a:rPr>
            </a:br>
            <a:r>
              <a:rPr lang="en-CA" sz="2000" dirty="0" smtClean="0">
                <a:solidFill>
                  <a:schemeClr val="bg1"/>
                </a:solidFill>
              </a:rPr>
              <a:t>Key Features &amp; Functions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Version 5 will be available to all supported customers in the near future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Further announcements will be made via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000" dirty="0" smtClean="0">
                <a:solidFill>
                  <a:schemeClr val="bg1"/>
                </a:solidFill>
              </a:rPr>
              <a:t>2020Spaces.com website</a:t>
            </a:r>
            <a:endParaRPr lang="en-CA" sz="2000" dirty="0">
              <a:solidFill>
                <a:schemeClr val="bg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000" dirty="0">
                <a:solidFill>
                  <a:schemeClr val="bg1"/>
                </a:solidFill>
              </a:rPr>
              <a:t>2020 Fusion User Community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000" dirty="0">
                <a:solidFill>
                  <a:schemeClr val="bg1"/>
                </a:solidFill>
              </a:rPr>
              <a:t>Direct Email 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67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Thank You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626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F89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 descr="2020Logo_wTag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780928"/>
            <a:ext cx="7621860" cy="785540"/>
          </a:xfrm>
          <a:prstGeom prst="rect">
            <a:avLst/>
          </a:prstGeom>
          <a:effectLst>
            <a:reflection blurRad="6350" stA="9000" endPos="92000" dist="139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719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980728"/>
            <a:ext cx="6922591" cy="3937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5"/>
          <p:cNvSpPr txBox="1">
            <a:spLocks/>
          </p:cNvSpPr>
          <p:nvPr/>
        </p:nvSpPr>
        <p:spPr>
          <a:xfrm>
            <a:off x="5292080" y="2708920"/>
            <a:ext cx="2736304" cy="8192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CA" sz="3100" b="0" dirty="0" smtClean="0"/>
              <a:t>Key Features &amp; Functions</a:t>
            </a:r>
          </a:p>
        </p:txBody>
      </p:sp>
    </p:spTree>
    <p:extLst>
      <p:ext uri="{BB962C8B-B14F-4D97-AF65-F5344CB8AC3E}">
        <p14:creationId xmlns:p14="http://schemas.microsoft.com/office/powerpoint/2010/main" val="250556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2020 Fusion | Version 5</a:t>
            </a:r>
            <a:br>
              <a:rPr lang="en-CA" dirty="0" smtClean="0">
                <a:solidFill>
                  <a:schemeClr val="bg1"/>
                </a:solidFill>
              </a:rPr>
            </a:br>
            <a:r>
              <a:rPr lang="en-CA" sz="2000" dirty="0" smtClean="0">
                <a:solidFill>
                  <a:schemeClr val="bg1"/>
                </a:solidFill>
              </a:rPr>
              <a:t>Key Features &amp; Functions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Annotation &amp; Dimensioning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000" dirty="0" smtClean="0">
                <a:solidFill>
                  <a:schemeClr val="bg1"/>
                </a:solidFill>
              </a:rPr>
              <a:t>Select &amp; Move Multiple Dimension Rails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000" dirty="0" smtClean="0">
                <a:solidFill>
                  <a:schemeClr val="bg1"/>
                </a:solidFill>
              </a:rPr>
              <a:t>Select &amp; Move Multiple Annotations</a:t>
            </a:r>
          </a:p>
          <a:p>
            <a:r>
              <a:rPr lang="en-CA" dirty="0">
                <a:solidFill>
                  <a:schemeClr val="bg1"/>
                </a:solidFill>
              </a:rPr>
              <a:t>Design Creation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000" dirty="0" smtClean="0">
                <a:solidFill>
                  <a:schemeClr val="bg1"/>
                </a:solidFill>
              </a:rPr>
              <a:t>Hatched </a:t>
            </a:r>
            <a:r>
              <a:rPr lang="en-CA" sz="2000" dirty="0">
                <a:solidFill>
                  <a:schemeClr val="bg1"/>
                </a:solidFill>
              </a:rPr>
              <a:t>Walls </a:t>
            </a:r>
            <a:r>
              <a:rPr lang="en-CA" sz="2000" dirty="0" smtClean="0">
                <a:solidFill>
                  <a:schemeClr val="bg1"/>
                </a:solidFill>
              </a:rPr>
              <a:t>Enhancements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000" dirty="0" smtClean="0">
                <a:solidFill>
                  <a:schemeClr val="bg1"/>
                </a:solidFill>
              </a:rPr>
              <a:t>Link/Unlink Design Items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000" dirty="0" smtClean="0">
                <a:solidFill>
                  <a:schemeClr val="bg1"/>
                </a:solidFill>
              </a:rPr>
              <a:t>Mirror Design Enhancements</a:t>
            </a:r>
            <a:endParaRPr lang="en-CA" sz="2000" dirty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Printing </a:t>
            </a:r>
            <a:r>
              <a:rPr lang="en-CA" dirty="0">
                <a:solidFill>
                  <a:schemeClr val="bg1"/>
                </a:solidFill>
              </a:rPr>
              <a:t>&amp; Export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000" dirty="0" smtClean="0">
                <a:solidFill>
                  <a:schemeClr val="bg1"/>
                </a:solidFill>
              </a:rPr>
              <a:t>Background Processing System</a:t>
            </a:r>
            <a:endParaRPr lang="en-CA" sz="2000" dirty="0">
              <a:solidFill>
                <a:schemeClr val="bg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000" dirty="0">
                <a:solidFill>
                  <a:schemeClr val="bg1"/>
                </a:solidFill>
              </a:rPr>
              <a:t>360</a:t>
            </a:r>
            <a:r>
              <a:rPr lang="en-GB" sz="2000" dirty="0">
                <a:solidFill>
                  <a:schemeClr val="bg1"/>
                </a:solidFill>
              </a:rPr>
              <a:t>°</a:t>
            </a:r>
            <a:r>
              <a:rPr lang="en-CA" sz="2000" dirty="0">
                <a:solidFill>
                  <a:schemeClr val="bg1"/>
                </a:solidFill>
              </a:rPr>
              <a:t> Panorama: 2020 VR Viewer </a:t>
            </a:r>
            <a:r>
              <a:rPr lang="en-CA" sz="2000" dirty="0" smtClean="0">
                <a:solidFill>
                  <a:schemeClr val="bg1"/>
                </a:solidFill>
              </a:rPr>
              <a:t>Support</a:t>
            </a: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24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75855" y="4005064"/>
            <a:ext cx="5616625" cy="1800199"/>
          </a:xfrm>
          <a:prstGeom prst="rect">
            <a:avLst/>
          </a:prstGeom>
          <a:solidFill>
            <a:schemeClr val="bg2">
              <a:lumMod val="5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2020 </a:t>
            </a:r>
            <a:r>
              <a:rPr lang="en-GB" dirty="0"/>
              <a:t>Fusion </a:t>
            </a:r>
            <a:r>
              <a:rPr lang="en-GB" dirty="0" smtClean="0"/>
              <a:t>already has the </a:t>
            </a:r>
            <a:r>
              <a:rPr lang="en-GB" dirty="0"/>
              <a:t>ability for a designer to select multiple dimension rails which, for example, </a:t>
            </a:r>
            <a:r>
              <a:rPr lang="en-GB" dirty="0" smtClean="0"/>
              <a:t>allows </a:t>
            </a:r>
            <a:r>
              <a:rPr lang="en-GB" dirty="0"/>
              <a:t>them to all be deleted via a single action. </a:t>
            </a:r>
          </a:p>
          <a:p>
            <a:pPr algn="ctr"/>
            <a:r>
              <a:rPr lang="en-GB" dirty="0"/>
              <a:t>Version 5 builds upon this functionality by </a:t>
            </a:r>
            <a:r>
              <a:rPr lang="en-GB" dirty="0" smtClean="0"/>
              <a:t>also </a:t>
            </a:r>
            <a:r>
              <a:rPr lang="en-GB" dirty="0"/>
              <a:t>allowing a designer to reposition (i.e. move in the same plane) multiple dimension </a:t>
            </a:r>
            <a:r>
              <a:rPr lang="en-GB" dirty="0" smtClean="0"/>
              <a:t>rails and avoid repetitive actions.</a:t>
            </a:r>
            <a:endParaRPr lang="en-CA" dirty="0" smtClean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67544" y="620688"/>
            <a:ext cx="3108595" cy="5184576"/>
          </a:xfrm>
          <a:custGeom>
            <a:avLst/>
            <a:gdLst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819100 w 2808312"/>
              <a:gd name="connsiteY10" fmla="*/ 5427603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468052 w 2808312"/>
              <a:gd name="connsiteY10" fmla="*/ 4824536 h 4824536"/>
              <a:gd name="connsiteX11" fmla="*/ 0 w 2808312"/>
              <a:gd name="connsiteY11" fmla="*/ 4824536 h 4824536"/>
              <a:gd name="connsiteX12" fmla="*/ 0 w 2808312"/>
              <a:gd name="connsiteY12" fmla="*/ 4020447 h 4824536"/>
              <a:gd name="connsiteX13" fmla="*/ 0 w 2808312"/>
              <a:gd name="connsiteY13" fmla="*/ 2814313 h 4824536"/>
              <a:gd name="connsiteX14" fmla="*/ 0 w 2808312"/>
              <a:gd name="connsiteY14" fmla="*/ 2814313 h 4824536"/>
              <a:gd name="connsiteX15" fmla="*/ 0 w 2808312"/>
              <a:gd name="connsiteY15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8312 w 2808312"/>
              <a:gd name="connsiteY6" fmla="*/ 2814313 h 4824536"/>
              <a:gd name="connsiteX7" fmla="*/ 2808312 w 2808312"/>
              <a:gd name="connsiteY7" fmla="*/ 2814313 h 4824536"/>
              <a:gd name="connsiteX8" fmla="*/ 2808312 w 2808312"/>
              <a:gd name="connsiteY8" fmla="*/ 4020447 h 4824536"/>
              <a:gd name="connsiteX9" fmla="*/ 2808312 w 2808312"/>
              <a:gd name="connsiteY9" fmla="*/ 4824536 h 4824536"/>
              <a:gd name="connsiteX10" fmla="*/ 1170130 w 2808312"/>
              <a:gd name="connsiteY10" fmla="*/ 4824536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795035 w 2808312"/>
              <a:gd name="connsiteY6" fmla="*/ 2014621 h 4824536"/>
              <a:gd name="connsiteX7" fmla="*/ 2808312 w 2808312"/>
              <a:gd name="connsiteY7" fmla="*/ 2814313 h 4824536"/>
              <a:gd name="connsiteX8" fmla="*/ 2808312 w 2808312"/>
              <a:gd name="connsiteY8" fmla="*/ 2814313 h 4824536"/>
              <a:gd name="connsiteX9" fmla="*/ 2808312 w 2808312"/>
              <a:gd name="connsiteY9" fmla="*/ 4020447 h 4824536"/>
              <a:gd name="connsiteX10" fmla="*/ 2808312 w 2808312"/>
              <a:gd name="connsiteY10" fmla="*/ 4824536 h 4824536"/>
              <a:gd name="connsiteX11" fmla="*/ 1170130 w 2808312"/>
              <a:gd name="connsiteY11" fmla="*/ 4824536 h 4824536"/>
              <a:gd name="connsiteX12" fmla="*/ 468052 w 2808312"/>
              <a:gd name="connsiteY12" fmla="*/ 4824536 h 4824536"/>
              <a:gd name="connsiteX13" fmla="*/ 0 w 2808312"/>
              <a:gd name="connsiteY13" fmla="*/ 4824536 h 4824536"/>
              <a:gd name="connsiteX14" fmla="*/ 0 w 2808312"/>
              <a:gd name="connsiteY14" fmla="*/ 4020447 h 4824536"/>
              <a:gd name="connsiteX15" fmla="*/ 0 w 2808312"/>
              <a:gd name="connsiteY15" fmla="*/ 2814313 h 4824536"/>
              <a:gd name="connsiteX16" fmla="*/ 0 w 2808312"/>
              <a:gd name="connsiteY16" fmla="*/ 2814313 h 4824536"/>
              <a:gd name="connsiteX17" fmla="*/ 0 w 2808312"/>
              <a:gd name="connsiteY17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102633"/>
              <a:gd name="connsiteY0" fmla="*/ 0 h 4824536"/>
              <a:gd name="connsiteX1" fmla="*/ 468052 w 3102633"/>
              <a:gd name="connsiteY1" fmla="*/ 0 h 4824536"/>
              <a:gd name="connsiteX2" fmla="*/ 468052 w 3102633"/>
              <a:gd name="connsiteY2" fmla="*/ 0 h 4824536"/>
              <a:gd name="connsiteX3" fmla="*/ 1170130 w 3102633"/>
              <a:gd name="connsiteY3" fmla="*/ 0 h 4824536"/>
              <a:gd name="connsiteX4" fmla="*/ 2808312 w 3102633"/>
              <a:gd name="connsiteY4" fmla="*/ 0 h 4824536"/>
              <a:gd name="connsiteX5" fmla="*/ 2802350 w 3102633"/>
              <a:gd name="connsiteY5" fmla="*/ 1297731 h 4824536"/>
              <a:gd name="connsiteX6" fmla="*/ 3096344 w 3102633"/>
              <a:gd name="connsiteY6" fmla="*/ 1656184 h 4824536"/>
              <a:gd name="connsiteX7" fmla="*/ 2795035 w 3102633"/>
              <a:gd name="connsiteY7" fmla="*/ 2014621 h 4824536"/>
              <a:gd name="connsiteX8" fmla="*/ 2808312 w 3102633"/>
              <a:gd name="connsiteY8" fmla="*/ 2814313 h 4824536"/>
              <a:gd name="connsiteX9" fmla="*/ 2808312 w 3102633"/>
              <a:gd name="connsiteY9" fmla="*/ 2814313 h 4824536"/>
              <a:gd name="connsiteX10" fmla="*/ 2808312 w 3102633"/>
              <a:gd name="connsiteY10" fmla="*/ 4020447 h 4824536"/>
              <a:gd name="connsiteX11" fmla="*/ 2808312 w 3102633"/>
              <a:gd name="connsiteY11" fmla="*/ 4824536 h 4824536"/>
              <a:gd name="connsiteX12" fmla="*/ 1170130 w 3102633"/>
              <a:gd name="connsiteY12" fmla="*/ 4824536 h 4824536"/>
              <a:gd name="connsiteX13" fmla="*/ 468052 w 3102633"/>
              <a:gd name="connsiteY13" fmla="*/ 4824536 h 4824536"/>
              <a:gd name="connsiteX14" fmla="*/ 0 w 3102633"/>
              <a:gd name="connsiteY14" fmla="*/ 4824536 h 4824536"/>
              <a:gd name="connsiteX15" fmla="*/ 0 w 3102633"/>
              <a:gd name="connsiteY15" fmla="*/ 4020447 h 4824536"/>
              <a:gd name="connsiteX16" fmla="*/ 0 w 3102633"/>
              <a:gd name="connsiteY16" fmla="*/ 2814313 h 4824536"/>
              <a:gd name="connsiteX17" fmla="*/ 0 w 3102633"/>
              <a:gd name="connsiteY17" fmla="*/ 2814313 h 4824536"/>
              <a:gd name="connsiteX18" fmla="*/ 0 w 3102633"/>
              <a:gd name="connsiteY18" fmla="*/ 0 h 4824536"/>
              <a:gd name="connsiteX0" fmla="*/ 0 w 3108595"/>
              <a:gd name="connsiteY0" fmla="*/ 0 h 4824536"/>
              <a:gd name="connsiteX1" fmla="*/ 468052 w 3108595"/>
              <a:gd name="connsiteY1" fmla="*/ 0 h 4824536"/>
              <a:gd name="connsiteX2" fmla="*/ 468052 w 3108595"/>
              <a:gd name="connsiteY2" fmla="*/ 0 h 4824536"/>
              <a:gd name="connsiteX3" fmla="*/ 1170130 w 3108595"/>
              <a:gd name="connsiteY3" fmla="*/ 0 h 4824536"/>
              <a:gd name="connsiteX4" fmla="*/ 2808312 w 3108595"/>
              <a:gd name="connsiteY4" fmla="*/ 0 h 4824536"/>
              <a:gd name="connsiteX5" fmla="*/ 2808312 w 3108595"/>
              <a:gd name="connsiteY5" fmla="*/ 1296144 h 4824536"/>
              <a:gd name="connsiteX6" fmla="*/ 3096344 w 3108595"/>
              <a:gd name="connsiteY6" fmla="*/ 1656184 h 4824536"/>
              <a:gd name="connsiteX7" fmla="*/ 2795035 w 3108595"/>
              <a:gd name="connsiteY7" fmla="*/ 2014621 h 4824536"/>
              <a:gd name="connsiteX8" fmla="*/ 2808312 w 3108595"/>
              <a:gd name="connsiteY8" fmla="*/ 2814313 h 4824536"/>
              <a:gd name="connsiteX9" fmla="*/ 2808312 w 3108595"/>
              <a:gd name="connsiteY9" fmla="*/ 2814313 h 4824536"/>
              <a:gd name="connsiteX10" fmla="*/ 2808312 w 3108595"/>
              <a:gd name="connsiteY10" fmla="*/ 4020447 h 4824536"/>
              <a:gd name="connsiteX11" fmla="*/ 2808312 w 3108595"/>
              <a:gd name="connsiteY11" fmla="*/ 4824536 h 4824536"/>
              <a:gd name="connsiteX12" fmla="*/ 1170130 w 3108595"/>
              <a:gd name="connsiteY12" fmla="*/ 4824536 h 4824536"/>
              <a:gd name="connsiteX13" fmla="*/ 468052 w 3108595"/>
              <a:gd name="connsiteY13" fmla="*/ 4824536 h 4824536"/>
              <a:gd name="connsiteX14" fmla="*/ 0 w 3108595"/>
              <a:gd name="connsiteY14" fmla="*/ 4824536 h 4824536"/>
              <a:gd name="connsiteX15" fmla="*/ 0 w 3108595"/>
              <a:gd name="connsiteY15" fmla="*/ 4020447 h 4824536"/>
              <a:gd name="connsiteX16" fmla="*/ 0 w 3108595"/>
              <a:gd name="connsiteY16" fmla="*/ 2814313 h 4824536"/>
              <a:gd name="connsiteX17" fmla="*/ 0 w 3108595"/>
              <a:gd name="connsiteY17" fmla="*/ 2814313 h 4824536"/>
              <a:gd name="connsiteX18" fmla="*/ 0 w 3108595"/>
              <a:gd name="connsiteY18" fmla="*/ 0 h 482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08595" h="4824536">
                <a:moveTo>
                  <a:pt x="0" y="0"/>
                </a:moveTo>
                <a:lnTo>
                  <a:pt x="468052" y="0"/>
                </a:lnTo>
                <a:lnTo>
                  <a:pt x="468052" y="0"/>
                </a:lnTo>
                <a:lnTo>
                  <a:pt x="1170130" y="0"/>
                </a:lnTo>
                <a:lnTo>
                  <a:pt x="2808312" y="0"/>
                </a:lnTo>
                <a:cubicBezTo>
                  <a:pt x="2806325" y="432577"/>
                  <a:pt x="2810299" y="863567"/>
                  <a:pt x="2808312" y="1296144"/>
                </a:cubicBezTo>
                <a:cubicBezTo>
                  <a:pt x="3108595" y="1645392"/>
                  <a:pt x="2723102" y="1161331"/>
                  <a:pt x="3096344" y="1656184"/>
                </a:cubicBezTo>
                <a:cubicBezTo>
                  <a:pt x="2771871" y="2033978"/>
                  <a:pt x="2968752" y="1794619"/>
                  <a:pt x="2795035" y="2014621"/>
                </a:cubicBezTo>
                <a:cubicBezTo>
                  <a:pt x="2827707" y="2970252"/>
                  <a:pt x="2806099" y="2681031"/>
                  <a:pt x="2808312" y="2814313"/>
                </a:cubicBezTo>
                <a:lnTo>
                  <a:pt x="2808312" y="2814313"/>
                </a:lnTo>
                <a:lnTo>
                  <a:pt x="2808312" y="4020447"/>
                </a:lnTo>
                <a:lnTo>
                  <a:pt x="2808312" y="4824536"/>
                </a:lnTo>
                <a:lnTo>
                  <a:pt x="1170130" y="4824536"/>
                </a:lnTo>
                <a:lnTo>
                  <a:pt x="468052" y="4824536"/>
                </a:lnTo>
                <a:lnTo>
                  <a:pt x="0" y="4824536"/>
                </a:lnTo>
                <a:lnTo>
                  <a:pt x="0" y="4020447"/>
                </a:lnTo>
                <a:lnTo>
                  <a:pt x="0" y="2814313"/>
                </a:lnTo>
                <a:lnTo>
                  <a:pt x="0" y="2814313"/>
                </a:lnTo>
                <a:lnTo>
                  <a:pt x="0" y="0"/>
                </a:lnTo>
                <a:close/>
              </a:path>
            </a:pathLst>
          </a:custGeom>
          <a:solidFill>
            <a:srgbClr val="F8971D">
              <a:alpha val="82000"/>
            </a:srgbClr>
          </a:solidFill>
        </p:spPr>
        <p:txBody>
          <a:bodyPr vert="horz" lIns="457200" tIns="91440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2400" b="1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800" dirty="0" smtClean="0"/>
              <a:t>Annotation &amp; Dimensioning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469" y="2484000"/>
            <a:ext cx="2437385" cy="1377048"/>
          </a:xfrm>
        </p:spPr>
        <p:txBody>
          <a:bodyPr>
            <a:noAutofit/>
          </a:bodyPr>
          <a:lstStyle/>
          <a:p>
            <a:pPr marL="0" indent="0"/>
            <a:r>
              <a:rPr lang="en-US" sz="2000" dirty="0" smtClean="0"/>
              <a:t>Ability to Select and Move (Drag and Drop) Multiple </a:t>
            </a:r>
            <a:r>
              <a:rPr lang="en-US" sz="2000" dirty="0"/>
              <a:t>D</a:t>
            </a:r>
            <a:r>
              <a:rPr lang="en-US" sz="2000" dirty="0" smtClean="0"/>
              <a:t>imension </a:t>
            </a:r>
            <a:r>
              <a:rPr lang="en-US" sz="2000" dirty="0"/>
              <a:t>R</a:t>
            </a:r>
            <a:r>
              <a:rPr lang="en-US" sz="2000" dirty="0" smtClean="0"/>
              <a:t>ails</a:t>
            </a:r>
            <a:endParaRPr lang="en-US" sz="2000" dirty="0"/>
          </a:p>
        </p:txBody>
      </p:sp>
      <p:pic>
        <p:nvPicPr>
          <p:cNvPr id="8" name="Picture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59" y="1439410"/>
            <a:ext cx="5245701" cy="1908424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28626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75855" y="4005064"/>
            <a:ext cx="5616625" cy="1800199"/>
          </a:xfrm>
          <a:prstGeom prst="rect">
            <a:avLst/>
          </a:prstGeom>
          <a:solidFill>
            <a:schemeClr val="bg2">
              <a:lumMod val="5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Designers can already </a:t>
            </a:r>
            <a:r>
              <a:rPr lang="en-GB" dirty="0"/>
              <a:t>select multiple </a:t>
            </a:r>
            <a:r>
              <a:rPr lang="en-GB" dirty="0" smtClean="0"/>
              <a:t>annotations which, for example, allows </a:t>
            </a:r>
            <a:r>
              <a:rPr lang="en-GB" dirty="0"/>
              <a:t>them to be rotated or deleted collectively via a single action. </a:t>
            </a:r>
          </a:p>
          <a:p>
            <a:pPr algn="ctr"/>
            <a:endParaRPr lang="en-GB" sz="1200" dirty="0" smtClean="0"/>
          </a:p>
          <a:p>
            <a:pPr algn="ctr"/>
            <a:r>
              <a:rPr lang="en-GB" dirty="0" smtClean="0"/>
              <a:t>In Version 5, designers can now not only select </a:t>
            </a:r>
            <a:r>
              <a:rPr lang="en-GB" dirty="0"/>
              <a:t>multiple annotations </a:t>
            </a:r>
            <a:r>
              <a:rPr lang="en-GB" dirty="0" smtClean="0"/>
              <a:t>but also reposition </a:t>
            </a:r>
            <a:r>
              <a:rPr lang="en-GB" dirty="0"/>
              <a:t>them </a:t>
            </a:r>
            <a:r>
              <a:rPr lang="en-GB" dirty="0" smtClean="0"/>
              <a:t>in a single action by dragging and dropping </a:t>
            </a:r>
            <a:r>
              <a:rPr lang="en-GB" dirty="0"/>
              <a:t>in any </a:t>
            </a:r>
            <a:r>
              <a:rPr lang="en-GB" dirty="0" smtClean="0"/>
              <a:t>direction.</a:t>
            </a:r>
            <a:endParaRPr lang="en-GB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67544" y="620688"/>
            <a:ext cx="3108595" cy="5184576"/>
          </a:xfrm>
          <a:custGeom>
            <a:avLst/>
            <a:gdLst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819100 w 2808312"/>
              <a:gd name="connsiteY10" fmla="*/ 5427603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468052 w 2808312"/>
              <a:gd name="connsiteY10" fmla="*/ 4824536 h 4824536"/>
              <a:gd name="connsiteX11" fmla="*/ 0 w 2808312"/>
              <a:gd name="connsiteY11" fmla="*/ 4824536 h 4824536"/>
              <a:gd name="connsiteX12" fmla="*/ 0 w 2808312"/>
              <a:gd name="connsiteY12" fmla="*/ 4020447 h 4824536"/>
              <a:gd name="connsiteX13" fmla="*/ 0 w 2808312"/>
              <a:gd name="connsiteY13" fmla="*/ 2814313 h 4824536"/>
              <a:gd name="connsiteX14" fmla="*/ 0 w 2808312"/>
              <a:gd name="connsiteY14" fmla="*/ 2814313 h 4824536"/>
              <a:gd name="connsiteX15" fmla="*/ 0 w 2808312"/>
              <a:gd name="connsiteY15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8312 w 2808312"/>
              <a:gd name="connsiteY6" fmla="*/ 2814313 h 4824536"/>
              <a:gd name="connsiteX7" fmla="*/ 2808312 w 2808312"/>
              <a:gd name="connsiteY7" fmla="*/ 2814313 h 4824536"/>
              <a:gd name="connsiteX8" fmla="*/ 2808312 w 2808312"/>
              <a:gd name="connsiteY8" fmla="*/ 4020447 h 4824536"/>
              <a:gd name="connsiteX9" fmla="*/ 2808312 w 2808312"/>
              <a:gd name="connsiteY9" fmla="*/ 4824536 h 4824536"/>
              <a:gd name="connsiteX10" fmla="*/ 1170130 w 2808312"/>
              <a:gd name="connsiteY10" fmla="*/ 4824536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795035 w 2808312"/>
              <a:gd name="connsiteY6" fmla="*/ 2014621 h 4824536"/>
              <a:gd name="connsiteX7" fmla="*/ 2808312 w 2808312"/>
              <a:gd name="connsiteY7" fmla="*/ 2814313 h 4824536"/>
              <a:gd name="connsiteX8" fmla="*/ 2808312 w 2808312"/>
              <a:gd name="connsiteY8" fmla="*/ 2814313 h 4824536"/>
              <a:gd name="connsiteX9" fmla="*/ 2808312 w 2808312"/>
              <a:gd name="connsiteY9" fmla="*/ 4020447 h 4824536"/>
              <a:gd name="connsiteX10" fmla="*/ 2808312 w 2808312"/>
              <a:gd name="connsiteY10" fmla="*/ 4824536 h 4824536"/>
              <a:gd name="connsiteX11" fmla="*/ 1170130 w 2808312"/>
              <a:gd name="connsiteY11" fmla="*/ 4824536 h 4824536"/>
              <a:gd name="connsiteX12" fmla="*/ 468052 w 2808312"/>
              <a:gd name="connsiteY12" fmla="*/ 4824536 h 4824536"/>
              <a:gd name="connsiteX13" fmla="*/ 0 w 2808312"/>
              <a:gd name="connsiteY13" fmla="*/ 4824536 h 4824536"/>
              <a:gd name="connsiteX14" fmla="*/ 0 w 2808312"/>
              <a:gd name="connsiteY14" fmla="*/ 4020447 h 4824536"/>
              <a:gd name="connsiteX15" fmla="*/ 0 w 2808312"/>
              <a:gd name="connsiteY15" fmla="*/ 2814313 h 4824536"/>
              <a:gd name="connsiteX16" fmla="*/ 0 w 2808312"/>
              <a:gd name="connsiteY16" fmla="*/ 2814313 h 4824536"/>
              <a:gd name="connsiteX17" fmla="*/ 0 w 2808312"/>
              <a:gd name="connsiteY17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102633"/>
              <a:gd name="connsiteY0" fmla="*/ 0 h 4824536"/>
              <a:gd name="connsiteX1" fmla="*/ 468052 w 3102633"/>
              <a:gd name="connsiteY1" fmla="*/ 0 h 4824536"/>
              <a:gd name="connsiteX2" fmla="*/ 468052 w 3102633"/>
              <a:gd name="connsiteY2" fmla="*/ 0 h 4824536"/>
              <a:gd name="connsiteX3" fmla="*/ 1170130 w 3102633"/>
              <a:gd name="connsiteY3" fmla="*/ 0 h 4824536"/>
              <a:gd name="connsiteX4" fmla="*/ 2808312 w 3102633"/>
              <a:gd name="connsiteY4" fmla="*/ 0 h 4824536"/>
              <a:gd name="connsiteX5" fmla="*/ 2802350 w 3102633"/>
              <a:gd name="connsiteY5" fmla="*/ 1297731 h 4824536"/>
              <a:gd name="connsiteX6" fmla="*/ 3096344 w 3102633"/>
              <a:gd name="connsiteY6" fmla="*/ 1656184 h 4824536"/>
              <a:gd name="connsiteX7" fmla="*/ 2795035 w 3102633"/>
              <a:gd name="connsiteY7" fmla="*/ 2014621 h 4824536"/>
              <a:gd name="connsiteX8" fmla="*/ 2808312 w 3102633"/>
              <a:gd name="connsiteY8" fmla="*/ 2814313 h 4824536"/>
              <a:gd name="connsiteX9" fmla="*/ 2808312 w 3102633"/>
              <a:gd name="connsiteY9" fmla="*/ 2814313 h 4824536"/>
              <a:gd name="connsiteX10" fmla="*/ 2808312 w 3102633"/>
              <a:gd name="connsiteY10" fmla="*/ 4020447 h 4824536"/>
              <a:gd name="connsiteX11" fmla="*/ 2808312 w 3102633"/>
              <a:gd name="connsiteY11" fmla="*/ 4824536 h 4824536"/>
              <a:gd name="connsiteX12" fmla="*/ 1170130 w 3102633"/>
              <a:gd name="connsiteY12" fmla="*/ 4824536 h 4824536"/>
              <a:gd name="connsiteX13" fmla="*/ 468052 w 3102633"/>
              <a:gd name="connsiteY13" fmla="*/ 4824536 h 4824536"/>
              <a:gd name="connsiteX14" fmla="*/ 0 w 3102633"/>
              <a:gd name="connsiteY14" fmla="*/ 4824536 h 4824536"/>
              <a:gd name="connsiteX15" fmla="*/ 0 w 3102633"/>
              <a:gd name="connsiteY15" fmla="*/ 4020447 h 4824536"/>
              <a:gd name="connsiteX16" fmla="*/ 0 w 3102633"/>
              <a:gd name="connsiteY16" fmla="*/ 2814313 h 4824536"/>
              <a:gd name="connsiteX17" fmla="*/ 0 w 3102633"/>
              <a:gd name="connsiteY17" fmla="*/ 2814313 h 4824536"/>
              <a:gd name="connsiteX18" fmla="*/ 0 w 3102633"/>
              <a:gd name="connsiteY18" fmla="*/ 0 h 4824536"/>
              <a:gd name="connsiteX0" fmla="*/ 0 w 3108595"/>
              <a:gd name="connsiteY0" fmla="*/ 0 h 4824536"/>
              <a:gd name="connsiteX1" fmla="*/ 468052 w 3108595"/>
              <a:gd name="connsiteY1" fmla="*/ 0 h 4824536"/>
              <a:gd name="connsiteX2" fmla="*/ 468052 w 3108595"/>
              <a:gd name="connsiteY2" fmla="*/ 0 h 4824536"/>
              <a:gd name="connsiteX3" fmla="*/ 1170130 w 3108595"/>
              <a:gd name="connsiteY3" fmla="*/ 0 h 4824536"/>
              <a:gd name="connsiteX4" fmla="*/ 2808312 w 3108595"/>
              <a:gd name="connsiteY4" fmla="*/ 0 h 4824536"/>
              <a:gd name="connsiteX5" fmla="*/ 2808312 w 3108595"/>
              <a:gd name="connsiteY5" fmla="*/ 1296144 h 4824536"/>
              <a:gd name="connsiteX6" fmla="*/ 3096344 w 3108595"/>
              <a:gd name="connsiteY6" fmla="*/ 1656184 h 4824536"/>
              <a:gd name="connsiteX7" fmla="*/ 2795035 w 3108595"/>
              <a:gd name="connsiteY7" fmla="*/ 2014621 h 4824536"/>
              <a:gd name="connsiteX8" fmla="*/ 2808312 w 3108595"/>
              <a:gd name="connsiteY8" fmla="*/ 2814313 h 4824536"/>
              <a:gd name="connsiteX9" fmla="*/ 2808312 w 3108595"/>
              <a:gd name="connsiteY9" fmla="*/ 2814313 h 4824536"/>
              <a:gd name="connsiteX10" fmla="*/ 2808312 w 3108595"/>
              <a:gd name="connsiteY10" fmla="*/ 4020447 h 4824536"/>
              <a:gd name="connsiteX11" fmla="*/ 2808312 w 3108595"/>
              <a:gd name="connsiteY11" fmla="*/ 4824536 h 4824536"/>
              <a:gd name="connsiteX12" fmla="*/ 1170130 w 3108595"/>
              <a:gd name="connsiteY12" fmla="*/ 4824536 h 4824536"/>
              <a:gd name="connsiteX13" fmla="*/ 468052 w 3108595"/>
              <a:gd name="connsiteY13" fmla="*/ 4824536 h 4824536"/>
              <a:gd name="connsiteX14" fmla="*/ 0 w 3108595"/>
              <a:gd name="connsiteY14" fmla="*/ 4824536 h 4824536"/>
              <a:gd name="connsiteX15" fmla="*/ 0 w 3108595"/>
              <a:gd name="connsiteY15" fmla="*/ 4020447 h 4824536"/>
              <a:gd name="connsiteX16" fmla="*/ 0 w 3108595"/>
              <a:gd name="connsiteY16" fmla="*/ 2814313 h 4824536"/>
              <a:gd name="connsiteX17" fmla="*/ 0 w 3108595"/>
              <a:gd name="connsiteY17" fmla="*/ 2814313 h 4824536"/>
              <a:gd name="connsiteX18" fmla="*/ 0 w 3108595"/>
              <a:gd name="connsiteY18" fmla="*/ 0 h 482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08595" h="4824536">
                <a:moveTo>
                  <a:pt x="0" y="0"/>
                </a:moveTo>
                <a:lnTo>
                  <a:pt x="468052" y="0"/>
                </a:lnTo>
                <a:lnTo>
                  <a:pt x="468052" y="0"/>
                </a:lnTo>
                <a:lnTo>
                  <a:pt x="1170130" y="0"/>
                </a:lnTo>
                <a:lnTo>
                  <a:pt x="2808312" y="0"/>
                </a:lnTo>
                <a:cubicBezTo>
                  <a:pt x="2806325" y="432577"/>
                  <a:pt x="2810299" y="863567"/>
                  <a:pt x="2808312" y="1296144"/>
                </a:cubicBezTo>
                <a:cubicBezTo>
                  <a:pt x="3108595" y="1645392"/>
                  <a:pt x="2723102" y="1161331"/>
                  <a:pt x="3096344" y="1656184"/>
                </a:cubicBezTo>
                <a:cubicBezTo>
                  <a:pt x="2771871" y="2033978"/>
                  <a:pt x="2968752" y="1794619"/>
                  <a:pt x="2795035" y="2014621"/>
                </a:cubicBezTo>
                <a:cubicBezTo>
                  <a:pt x="2827707" y="2970252"/>
                  <a:pt x="2806099" y="2681031"/>
                  <a:pt x="2808312" y="2814313"/>
                </a:cubicBezTo>
                <a:lnTo>
                  <a:pt x="2808312" y="2814313"/>
                </a:lnTo>
                <a:lnTo>
                  <a:pt x="2808312" y="4020447"/>
                </a:lnTo>
                <a:lnTo>
                  <a:pt x="2808312" y="4824536"/>
                </a:lnTo>
                <a:lnTo>
                  <a:pt x="1170130" y="4824536"/>
                </a:lnTo>
                <a:lnTo>
                  <a:pt x="468052" y="4824536"/>
                </a:lnTo>
                <a:lnTo>
                  <a:pt x="0" y="4824536"/>
                </a:lnTo>
                <a:lnTo>
                  <a:pt x="0" y="4020447"/>
                </a:lnTo>
                <a:lnTo>
                  <a:pt x="0" y="2814313"/>
                </a:lnTo>
                <a:lnTo>
                  <a:pt x="0" y="2814313"/>
                </a:lnTo>
                <a:lnTo>
                  <a:pt x="0" y="0"/>
                </a:lnTo>
                <a:close/>
              </a:path>
            </a:pathLst>
          </a:custGeom>
          <a:solidFill>
            <a:srgbClr val="F8971D">
              <a:alpha val="82000"/>
            </a:srgbClr>
          </a:solidFill>
        </p:spPr>
        <p:txBody>
          <a:bodyPr vert="horz" lIns="457200" tIns="91440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2400" b="1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800" dirty="0" smtClean="0"/>
              <a:t>Annotation &amp; Dimensioning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469" y="2484000"/>
            <a:ext cx="2437385" cy="1089016"/>
          </a:xfrm>
        </p:spPr>
        <p:txBody>
          <a:bodyPr>
            <a:noAutofit/>
          </a:bodyPr>
          <a:lstStyle/>
          <a:p>
            <a:pPr marL="0" indent="0"/>
            <a:r>
              <a:rPr lang="en-US" sz="2000" dirty="0" smtClean="0"/>
              <a:t>Ability to Select and Move (Drag and </a:t>
            </a:r>
            <a:r>
              <a:rPr lang="en-US" sz="2000" dirty="0"/>
              <a:t>D</a:t>
            </a:r>
            <a:r>
              <a:rPr lang="en-US" sz="2000" dirty="0" smtClean="0"/>
              <a:t>rop) Multiple </a:t>
            </a:r>
            <a:r>
              <a:rPr lang="en-US" sz="2000" dirty="0"/>
              <a:t>A</a:t>
            </a:r>
            <a:r>
              <a:rPr lang="en-US" sz="2000" dirty="0" smtClean="0"/>
              <a:t>nnotations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610" y="1493662"/>
            <a:ext cx="5232870" cy="1800200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80655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75855" y="4005064"/>
            <a:ext cx="5616625" cy="1800199"/>
          </a:xfrm>
          <a:prstGeom prst="rect">
            <a:avLst/>
          </a:prstGeom>
          <a:solidFill>
            <a:schemeClr val="bg2">
              <a:lumMod val="5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 is now possible to define the default wall hatching type in 2020 Fusion’s options, thereby defining the initial representation of all walls added to a new design.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Designers can also define the default hatching (orientation) method…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67544" y="620688"/>
            <a:ext cx="3108595" cy="5184576"/>
          </a:xfrm>
          <a:custGeom>
            <a:avLst/>
            <a:gdLst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819100 w 2808312"/>
              <a:gd name="connsiteY10" fmla="*/ 5427603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468052 w 2808312"/>
              <a:gd name="connsiteY10" fmla="*/ 4824536 h 4824536"/>
              <a:gd name="connsiteX11" fmla="*/ 0 w 2808312"/>
              <a:gd name="connsiteY11" fmla="*/ 4824536 h 4824536"/>
              <a:gd name="connsiteX12" fmla="*/ 0 w 2808312"/>
              <a:gd name="connsiteY12" fmla="*/ 4020447 h 4824536"/>
              <a:gd name="connsiteX13" fmla="*/ 0 w 2808312"/>
              <a:gd name="connsiteY13" fmla="*/ 2814313 h 4824536"/>
              <a:gd name="connsiteX14" fmla="*/ 0 w 2808312"/>
              <a:gd name="connsiteY14" fmla="*/ 2814313 h 4824536"/>
              <a:gd name="connsiteX15" fmla="*/ 0 w 2808312"/>
              <a:gd name="connsiteY15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8312 w 2808312"/>
              <a:gd name="connsiteY6" fmla="*/ 2814313 h 4824536"/>
              <a:gd name="connsiteX7" fmla="*/ 2808312 w 2808312"/>
              <a:gd name="connsiteY7" fmla="*/ 2814313 h 4824536"/>
              <a:gd name="connsiteX8" fmla="*/ 2808312 w 2808312"/>
              <a:gd name="connsiteY8" fmla="*/ 4020447 h 4824536"/>
              <a:gd name="connsiteX9" fmla="*/ 2808312 w 2808312"/>
              <a:gd name="connsiteY9" fmla="*/ 4824536 h 4824536"/>
              <a:gd name="connsiteX10" fmla="*/ 1170130 w 2808312"/>
              <a:gd name="connsiteY10" fmla="*/ 4824536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795035 w 2808312"/>
              <a:gd name="connsiteY6" fmla="*/ 2014621 h 4824536"/>
              <a:gd name="connsiteX7" fmla="*/ 2808312 w 2808312"/>
              <a:gd name="connsiteY7" fmla="*/ 2814313 h 4824536"/>
              <a:gd name="connsiteX8" fmla="*/ 2808312 w 2808312"/>
              <a:gd name="connsiteY8" fmla="*/ 2814313 h 4824536"/>
              <a:gd name="connsiteX9" fmla="*/ 2808312 w 2808312"/>
              <a:gd name="connsiteY9" fmla="*/ 4020447 h 4824536"/>
              <a:gd name="connsiteX10" fmla="*/ 2808312 w 2808312"/>
              <a:gd name="connsiteY10" fmla="*/ 4824536 h 4824536"/>
              <a:gd name="connsiteX11" fmla="*/ 1170130 w 2808312"/>
              <a:gd name="connsiteY11" fmla="*/ 4824536 h 4824536"/>
              <a:gd name="connsiteX12" fmla="*/ 468052 w 2808312"/>
              <a:gd name="connsiteY12" fmla="*/ 4824536 h 4824536"/>
              <a:gd name="connsiteX13" fmla="*/ 0 w 2808312"/>
              <a:gd name="connsiteY13" fmla="*/ 4824536 h 4824536"/>
              <a:gd name="connsiteX14" fmla="*/ 0 w 2808312"/>
              <a:gd name="connsiteY14" fmla="*/ 4020447 h 4824536"/>
              <a:gd name="connsiteX15" fmla="*/ 0 w 2808312"/>
              <a:gd name="connsiteY15" fmla="*/ 2814313 h 4824536"/>
              <a:gd name="connsiteX16" fmla="*/ 0 w 2808312"/>
              <a:gd name="connsiteY16" fmla="*/ 2814313 h 4824536"/>
              <a:gd name="connsiteX17" fmla="*/ 0 w 2808312"/>
              <a:gd name="connsiteY17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102633"/>
              <a:gd name="connsiteY0" fmla="*/ 0 h 4824536"/>
              <a:gd name="connsiteX1" fmla="*/ 468052 w 3102633"/>
              <a:gd name="connsiteY1" fmla="*/ 0 h 4824536"/>
              <a:gd name="connsiteX2" fmla="*/ 468052 w 3102633"/>
              <a:gd name="connsiteY2" fmla="*/ 0 h 4824536"/>
              <a:gd name="connsiteX3" fmla="*/ 1170130 w 3102633"/>
              <a:gd name="connsiteY3" fmla="*/ 0 h 4824536"/>
              <a:gd name="connsiteX4" fmla="*/ 2808312 w 3102633"/>
              <a:gd name="connsiteY4" fmla="*/ 0 h 4824536"/>
              <a:gd name="connsiteX5" fmla="*/ 2802350 w 3102633"/>
              <a:gd name="connsiteY5" fmla="*/ 1297731 h 4824536"/>
              <a:gd name="connsiteX6" fmla="*/ 3096344 w 3102633"/>
              <a:gd name="connsiteY6" fmla="*/ 1656184 h 4824536"/>
              <a:gd name="connsiteX7" fmla="*/ 2795035 w 3102633"/>
              <a:gd name="connsiteY7" fmla="*/ 2014621 h 4824536"/>
              <a:gd name="connsiteX8" fmla="*/ 2808312 w 3102633"/>
              <a:gd name="connsiteY8" fmla="*/ 2814313 h 4824536"/>
              <a:gd name="connsiteX9" fmla="*/ 2808312 w 3102633"/>
              <a:gd name="connsiteY9" fmla="*/ 2814313 h 4824536"/>
              <a:gd name="connsiteX10" fmla="*/ 2808312 w 3102633"/>
              <a:gd name="connsiteY10" fmla="*/ 4020447 h 4824536"/>
              <a:gd name="connsiteX11" fmla="*/ 2808312 w 3102633"/>
              <a:gd name="connsiteY11" fmla="*/ 4824536 h 4824536"/>
              <a:gd name="connsiteX12" fmla="*/ 1170130 w 3102633"/>
              <a:gd name="connsiteY12" fmla="*/ 4824536 h 4824536"/>
              <a:gd name="connsiteX13" fmla="*/ 468052 w 3102633"/>
              <a:gd name="connsiteY13" fmla="*/ 4824536 h 4824536"/>
              <a:gd name="connsiteX14" fmla="*/ 0 w 3102633"/>
              <a:gd name="connsiteY14" fmla="*/ 4824536 h 4824536"/>
              <a:gd name="connsiteX15" fmla="*/ 0 w 3102633"/>
              <a:gd name="connsiteY15" fmla="*/ 4020447 h 4824536"/>
              <a:gd name="connsiteX16" fmla="*/ 0 w 3102633"/>
              <a:gd name="connsiteY16" fmla="*/ 2814313 h 4824536"/>
              <a:gd name="connsiteX17" fmla="*/ 0 w 3102633"/>
              <a:gd name="connsiteY17" fmla="*/ 2814313 h 4824536"/>
              <a:gd name="connsiteX18" fmla="*/ 0 w 3102633"/>
              <a:gd name="connsiteY18" fmla="*/ 0 h 4824536"/>
              <a:gd name="connsiteX0" fmla="*/ 0 w 3108595"/>
              <a:gd name="connsiteY0" fmla="*/ 0 h 4824536"/>
              <a:gd name="connsiteX1" fmla="*/ 468052 w 3108595"/>
              <a:gd name="connsiteY1" fmla="*/ 0 h 4824536"/>
              <a:gd name="connsiteX2" fmla="*/ 468052 w 3108595"/>
              <a:gd name="connsiteY2" fmla="*/ 0 h 4824536"/>
              <a:gd name="connsiteX3" fmla="*/ 1170130 w 3108595"/>
              <a:gd name="connsiteY3" fmla="*/ 0 h 4824536"/>
              <a:gd name="connsiteX4" fmla="*/ 2808312 w 3108595"/>
              <a:gd name="connsiteY4" fmla="*/ 0 h 4824536"/>
              <a:gd name="connsiteX5" fmla="*/ 2808312 w 3108595"/>
              <a:gd name="connsiteY5" fmla="*/ 1296144 h 4824536"/>
              <a:gd name="connsiteX6" fmla="*/ 3096344 w 3108595"/>
              <a:gd name="connsiteY6" fmla="*/ 1656184 h 4824536"/>
              <a:gd name="connsiteX7" fmla="*/ 2795035 w 3108595"/>
              <a:gd name="connsiteY7" fmla="*/ 2014621 h 4824536"/>
              <a:gd name="connsiteX8" fmla="*/ 2808312 w 3108595"/>
              <a:gd name="connsiteY8" fmla="*/ 2814313 h 4824536"/>
              <a:gd name="connsiteX9" fmla="*/ 2808312 w 3108595"/>
              <a:gd name="connsiteY9" fmla="*/ 2814313 h 4824536"/>
              <a:gd name="connsiteX10" fmla="*/ 2808312 w 3108595"/>
              <a:gd name="connsiteY10" fmla="*/ 4020447 h 4824536"/>
              <a:gd name="connsiteX11" fmla="*/ 2808312 w 3108595"/>
              <a:gd name="connsiteY11" fmla="*/ 4824536 h 4824536"/>
              <a:gd name="connsiteX12" fmla="*/ 1170130 w 3108595"/>
              <a:gd name="connsiteY12" fmla="*/ 4824536 h 4824536"/>
              <a:gd name="connsiteX13" fmla="*/ 468052 w 3108595"/>
              <a:gd name="connsiteY13" fmla="*/ 4824536 h 4824536"/>
              <a:gd name="connsiteX14" fmla="*/ 0 w 3108595"/>
              <a:gd name="connsiteY14" fmla="*/ 4824536 h 4824536"/>
              <a:gd name="connsiteX15" fmla="*/ 0 w 3108595"/>
              <a:gd name="connsiteY15" fmla="*/ 4020447 h 4824536"/>
              <a:gd name="connsiteX16" fmla="*/ 0 w 3108595"/>
              <a:gd name="connsiteY16" fmla="*/ 2814313 h 4824536"/>
              <a:gd name="connsiteX17" fmla="*/ 0 w 3108595"/>
              <a:gd name="connsiteY17" fmla="*/ 2814313 h 4824536"/>
              <a:gd name="connsiteX18" fmla="*/ 0 w 3108595"/>
              <a:gd name="connsiteY18" fmla="*/ 0 h 482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08595" h="4824536">
                <a:moveTo>
                  <a:pt x="0" y="0"/>
                </a:moveTo>
                <a:lnTo>
                  <a:pt x="468052" y="0"/>
                </a:lnTo>
                <a:lnTo>
                  <a:pt x="468052" y="0"/>
                </a:lnTo>
                <a:lnTo>
                  <a:pt x="1170130" y="0"/>
                </a:lnTo>
                <a:lnTo>
                  <a:pt x="2808312" y="0"/>
                </a:lnTo>
                <a:cubicBezTo>
                  <a:pt x="2806325" y="432577"/>
                  <a:pt x="2810299" y="863567"/>
                  <a:pt x="2808312" y="1296144"/>
                </a:cubicBezTo>
                <a:cubicBezTo>
                  <a:pt x="3108595" y="1645392"/>
                  <a:pt x="2723102" y="1161331"/>
                  <a:pt x="3096344" y="1656184"/>
                </a:cubicBezTo>
                <a:cubicBezTo>
                  <a:pt x="2771871" y="2033978"/>
                  <a:pt x="2968752" y="1794619"/>
                  <a:pt x="2795035" y="2014621"/>
                </a:cubicBezTo>
                <a:cubicBezTo>
                  <a:pt x="2827707" y="2970252"/>
                  <a:pt x="2806099" y="2681031"/>
                  <a:pt x="2808312" y="2814313"/>
                </a:cubicBezTo>
                <a:lnTo>
                  <a:pt x="2808312" y="2814313"/>
                </a:lnTo>
                <a:lnTo>
                  <a:pt x="2808312" y="4020447"/>
                </a:lnTo>
                <a:lnTo>
                  <a:pt x="2808312" y="4824536"/>
                </a:lnTo>
                <a:lnTo>
                  <a:pt x="1170130" y="4824536"/>
                </a:lnTo>
                <a:lnTo>
                  <a:pt x="468052" y="4824536"/>
                </a:lnTo>
                <a:lnTo>
                  <a:pt x="0" y="4824536"/>
                </a:lnTo>
                <a:lnTo>
                  <a:pt x="0" y="4020447"/>
                </a:lnTo>
                <a:lnTo>
                  <a:pt x="0" y="2814313"/>
                </a:lnTo>
                <a:lnTo>
                  <a:pt x="0" y="2814313"/>
                </a:lnTo>
                <a:lnTo>
                  <a:pt x="0" y="0"/>
                </a:lnTo>
                <a:close/>
              </a:path>
            </a:pathLst>
          </a:custGeom>
          <a:solidFill>
            <a:srgbClr val="F8971D">
              <a:alpha val="82000"/>
            </a:srgbClr>
          </a:solidFill>
        </p:spPr>
        <p:txBody>
          <a:bodyPr vert="horz" lIns="457200" tIns="91440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2400" b="1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800" dirty="0" smtClean="0"/>
              <a:t>Design </a:t>
            </a:r>
            <a:br>
              <a:rPr lang="en-US" sz="2800" dirty="0" smtClean="0"/>
            </a:br>
            <a:r>
              <a:rPr lang="en-US" sz="2800" dirty="0" smtClean="0"/>
              <a:t>Creation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469" y="2484000"/>
            <a:ext cx="2437385" cy="1089016"/>
          </a:xfrm>
        </p:spPr>
        <p:txBody>
          <a:bodyPr>
            <a:noAutofit/>
          </a:bodyPr>
          <a:lstStyle/>
          <a:p>
            <a:pPr marL="0" indent="0"/>
            <a:r>
              <a:rPr lang="en-US" sz="2000" dirty="0" smtClean="0"/>
              <a:t>Hatched Wall Enhancements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895" y="1799389"/>
            <a:ext cx="5244333" cy="1206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238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75855" y="4005064"/>
            <a:ext cx="5616625" cy="1800199"/>
          </a:xfrm>
          <a:prstGeom prst="rect">
            <a:avLst/>
          </a:prstGeom>
          <a:solidFill>
            <a:schemeClr val="bg2">
              <a:lumMod val="5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…to either align with each respective wall (current functionality) or to align all walls with the design origin. 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This new functionality provides behaviour consistent with that of architectural software packages such as AutoCAD.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67544" y="620688"/>
            <a:ext cx="3108595" cy="5184576"/>
          </a:xfrm>
          <a:custGeom>
            <a:avLst/>
            <a:gdLst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819100 w 2808312"/>
              <a:gd name="connsiteY10" fmla="*/ 5427603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468052 w 2808312"/>
              <a:gd name="connsiteY10" fmla="*/ 4824536 h 4824536"/>
              <a:gd name="connsiteX11" fmla="*/ 0 w 2808312"/>
              <a:gd name="connsiteY11" fmla="*/ 4824536 h 4824536"/>
              <a:gd name="connsiteX12" fmla="*/ 0 w 2808312"/>
              <a:gd name="connsiteY12" fmla="*/ 4020447 h 4824536"/>
              <a:gd name="connsiteX13" fmla="*/ 0 w 2808312"/>
              <a:gd name="connsiteY13" fmla="*/ 2814313 h 4824536"/>
              <a:gd name="connsiteX14" fmla="*/ 0 w 2808312"/>
              <a:gd name="connsiteY14" fmla="*/ 2814313 h 4824536"/>
              <a:gd name="connsiteX15" fmla="*/ 0 w 2808312"/>
              <a:gd name="connsiteY15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8312 w 2808312"/>
              <a:gd name="connsiteY6" fmla="*/ 2814313 h 4824536"/>
              <a:gd name="connsiteX7" fmla="*/ 2808312 w 2808312"/>
              <a:gd name="connsiteY7" fmla="*/ 2814313 h 4824536"/>
              <a:gd name="connsiteX8" fmla="*/ 2808312 w 2808312"/>
              <a:gd name="connsiteY8" fmla="*/ 4020447 h 4824536"/>
              <a:gd name="connsiteX9" fmla="*/ 2808312 w 2808312"/>
              <a:gd name="connsiteY9" fmla="*/ 4824536 h 4824536"/>
              <a:gd name="connsiteX10" fmla="*/ 1170130 w 2808312"/>
              <a:gd name="connsiteY10" fmla="*/ 4824536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795035 w 2808312"/>
              <a:gd name="connsiteY6" fmla="*/ 2014621 h 4824536"/>
              <a:gd name="connsiteX7" fmla="*/ 2808312 w 2808312"/>
              <a:gd name="connsiteY7" fmla="*/ 2814313 h 4824536"/>
              <a:gd name="connsiteX8" fmla="*/ 2808312 w 2808312"/>
              <a:gd name="connsiteY8" fmla="*/ 2814313 h 4824536"/>
              <a:gd name="connsiteX9" fmla="*/ 2808312 w 2808312"/>
              <a:gd name="connsiteY9" fmla="*/ 4020447 h 4824536"/>
              <a:gd name="connsiteX10" fmla="*/ 2808312 w 2808312"/>
              <a:gd name="connsiteY10" fmla="*/ 4824536 h 4824536"/>
              <a:gd name="connsiteX11" fmla="*/ 1170130 w 2808312"/>
              <a:gd name="connsiteY11" fmla="*/ 4824536 h 4824536"/>
              <a:gd name="connsiteX12" fmla="*/ 468052 w 2808312"/>
              <a:gd name="connsiteY12" fmla="*/ 4824536 h 4824536"/>
              <a:gd name="connsiteX13" fmla="*/ 0 w 2808312"/>
              <a:gd name="connsiteY13" fmla="*/ 4824536 h 4824536"/>
              <a:gd name="connsiteX14" fmla="*/ 0 w 2808312"/>
              <a:gd name="connsiteY14" fmla="*/ 4020447 h 4824536"/>
              <a:gd name="connsiteX15" fmla="*/ 0 w 2808312"/>
              <a:gd name="connsiteY15" fmla="*/ 2814313 h 4824536"/>
              <a:gd name="connsiteX16" fmla="*/ 0 w 2808312"/>
              <a:gd name="connsiteY16" fmla="*/ 2814313 h 4824536"/>
              <a:gd name="connsiteX17" fmla="*/ 0 w 2808312"/>
              <a:gd name="connsiteY17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102633"/>
              <a:gd name="connsiteY0" fmla="*/ 0 h 4824536"/>
              <a:gd name="connsiteX1" fmla="*/ 468052 w 3102633"/>
              <a:gd name="connsiteY1" fmla="*/ 0 h 4824536"/>
              <a:gd name="connsiteX2" fmla="*/ 468052 w 3102633"/>
              <a:gd name="connsiteY2" fmla="*/ 0 h 4824536"/>
              <a:gd name="connsiteX3" fmla="*/ 1170130 w 3102633"/>
              <a:gd name="connsiteY3" fmla="*/ 0 h 4824536"/>
              <a:gd name="connsiteX4" fmla="*/ 2808312 w 3102633"/>
              <a:gd name="connsiteY4" fmla="*/ 0 h 4824536"/>
              <a:gd name="connsiteX5" fmla="*/ 2802350 w 3102633"/>
              <a:gd name="connsiteY5" fmla="*/ 1297731 h 4824536"/>
              <a:gd name="connsiteX6" fmla="*/ 3096344 w 3102633"/>
              <a:gd name="connsiteY6" fmla="*/ 1656184 h 4824536"/>
              <a:gd name="connsiteX7" fmla="*/ 2795035 w 3102633"/>
              <a:gd name="connsiteY7" fmla="*/ 2014621 h 4824536"/>
              <a:gd name="connsiteX8" fmla="*/ 2808312 w 3102633"/>
              <a:gd name="connsiteY8" fmla="*/ 2814313 h 4824536"/>
              <a:gd name="connsiteX9" fmla="*/ 2808312 w 3102633"/>
              <a:gd name="connsiteY9" fmla="*/ 2814313 h 4824536"/>
              <a:gd name="connsiteX10" fmla="*/ 2808312 w 3102633"/>
              <a:gd name="connsiteY10" fmla="*/ 4020447 h 4824536"/>
              <a:gd name="connsiteX11" fmla="*/ 2808312 w 3102633"/>
              <a:gd name="connsiteY11" fmla="*/ 4824536 h 4824536"/>
              <a:gd name="connsiteX12" fmla="*/ 1170130 w 3102633"/>
              <a:gd name="connsiteY12" fmla="*/ 4824536 h 4824536"/>
              <a:gd name="connsiteX13" fmla="*/ 468052 w 3102633"/>
              <a:gd name="connsiteY13" fmla="*/ 4824536 h 4824536"/>
              <a:gd name="connsiteX14" fmla="*/ 0 w 3102633"/>
              <a:gd name="connsiteY14" fmla="*/ 4824536 h 4824536"/>
              <a:gd name="connsiteX15" fmla="*/ 0 w 3102633"/>
              <a:gd name="connsiteY15" fmla="*/ 4020447 h 4824536"/>
              <a:gd name="connsiteX16" fmla="*/ 0 w 3102633"/>
              <a:gd name="connsiteY16" fmla="*/ 2814313 h 4824536"/>
              <a:gd name="connsiteX17" fmla="*/ 0 w 3102633"/>
              <a:gd name="connsiteY17" fmla="*/ 2814313 h 4824536"/>
              <a:gd name="connsiteX18" fmla="*/ 0 w 3102633"/>
              <a:gd name="connsiteY18" fmla="*/ 0 h 4824536"/>
              <a:gd name="connsiteX0" fmla="*/ 0 w 3108595"/>
              <a:gd name="connsiteY0" fmla="*/ 0 h 4824536"/>
              <a:gd name="connsiteX1" fmla="*/ 468052 w 3108595"/>
              <a:gd name="connsiteY1" fmla="*/ 0 h 4824536"/>
              <a:gd name="connsiteX2" fmla="*/ 468052 w 3108595"/>
              <a:gd name="connsiteY2" fmla="*/ 0 h 4824536"/>
              <a:gd name="connsiteX3" fmla="*/ 1170130 w 3108595"/>
              <a:gd name="connsiteY3" fmla="*/ 0 h 4824536"/>
              <a:gd name="connsiteX4" fmla="*/ 2808312 w 3108595"/>
              <a:gd name="connsiteY4" fmla="*/ 0 h 4824536"/>
              <a:gd name="connsiteX5" fmla="*/ 2808312 w 3108595"/>
              <a:gd name="connsiteY5" fmla="*/ 1296144 h 4824536"/>
              <a:gd name="connsiteX6" fmla="*/ 3096344 w 3108595"/>
              <a:gd name="connsiteY6" fmla="*/ 1656184 h 4824536"/>
              <a:gd name="connsiteX7" fmla="*/ 2795035 w 3108595"/>
              <a:gd name="connsiteY7" fmla="*/ 2014621 h 4824536"/>
              <a:gd name="connsiteX8" fmla="*/ 2808312 w 3108595"/>
              <a:gd name="connsiteY8" fmla="*/ 2814313 h 4824536"/>
              <a:gd name="connsiteX9" fmla="*/ 2808312 w 3108595"/>
              <a:gd name="connsiteY9" fmla="*/ 2814313 h 4824536"/>
              <a:gd name="connsiteX10" fmla="*/ 2808312 w 3108595"/>
              <a:gd name="connsiteY10" fmla="*/ 4020447 h 4824536"/>
              <a:gd name="connsiteX11" fmla="*/ 2808312 w 3108595"/>
              <a:gd name="connsiteY11" fmla="*/ 4824536 h 4824536"/>
              <a:gd name="connsiteX12" fmla="*/ 1170130 w 3108595"/>
              <a:gd name="connsiteY12" fmla="*/ 4824536 h 4824536"/>
              <a:gd name="connsiteX13" fmla="*/ 468052 w 3108595"/>
              <a:gd name="connsiteY13" fmla="*/ 4824536 h 4824536"/>
              <a:gd name="connsiteX14" fmla="*/ 0 w 3108595"/>
              <a:gd name="connsiteY14" fmla="*/ 4824536 h 4824536"/>
              <a:gd name="connsiteX15" fmla="*/ 0 w 3108595"/>
              <a:gd name="connsiteY15" fmla="*/ 4020447 h 4824536"/>
              <a:gd name="connsiteX16" fmla="*/ 0 w 3108595"/>
              <a:gd name="connsiteY16" fmla="*/ 2814313 h 4824536"/>
              <a:gd name="connsiteX17" fmla="*/ 0 w 3108595"/>
              <a:gd name="connsiteY17" fmla="*/ 2814313 h 4824536"/>
              <a:gd name="connsiteX18" fmla="*/ 0 w 3108595"/>
              <a:gd name="connsiteY18" fmla="*/ 0 h 482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08595" h="4824536">
                <a:moveTo>
                  <a:pt x="0" y="0"/>
                </a:moveTo>
                <a:lnTo>
                  <a:pt x="468052" y="0"/>
                </a:lnTo>
                <a:lnTo>
                  <a:pt x="468052" y="0"/>
                </a:lnTo>
                <a:lnTo>
                  <a:pt x="1170130" y="0"/>
                </a:lnTo>
                <a:lnTo>
                  <a:pt x="2808312" y="0"/>
                </a:lnTo>
                <a:cubicBezTo>
                  <a:pt x="2806325" y="432577"/>
                  <a:pt x="2810299" y="863567"/>
                  <a:pt x="2808312" y="1296144"/>
                </a:cubicBezTo>
                <a:cubicBezTo>
                  <a:pt x="3108595" y="1645392"/>
                  <a:pt x="2723102" y="1161331"/>
                  <a:pt x="3096344" y="1656184"/>
                </a:cubicBezTo>
                <a:cubicBezTo>
                  <a:pt x="2771871" y="2033978"/>
                  <a:pt x="2968752" y="1794619"/>
                  <a:pt x="2795035" y="2014621"/>
                </a:cubicBezTo>
                <a:cubicBezTo>
                  <a:pt x="2827707" y="2970252"/>
                  <a:pt x="2806099" y="2681031"/>
                  <a:pt x="2808312" y="2814313"/>
                </a:cubicBezTo>
                <a:lnTo>
                  <a:pt x="2808312" y="2814313"/>
                </a:lnTo>
                <a:lnTo>
                  <a:pt x="2808312" y="4020447"/>
                </a:lnTo>
                <a:lnTo>
                  <a:pt x="2808312" y="4824536"/>
                </a:lnTo>
                <a:lnTo>
                  <a:pt x="1170130" y="4824536"/>
                </a:lnTo>
                <a:lnTo>
                  <a:pt x="468052" y="4824536"/>
                </a:lnTo>
                <a:lnTo>
                  <a:pt x="0" y="4824536"/>
                </a:lnTo>
                <a:lnTo>
                  <a:pt x="0" y="4020447"/>
                </a:lnTo>
                <a:lnTo>
                  <a:pt x="0" y="2814313"/>
                </a:lnTo>
                <a:lnTo>
                  <a:pt x="0" y="2814313"/>
                </a:lnTo>
                <a:lnTo>
                  <a:pt x="0" y="0"/>
                </a:lnTo>
                <a:close/>
              </a:path>
            </a:pathLst>
          </a:custGeom>
          <a:solidFill>
            <a:srgbClr val="F8971D">
              <a:alpha val="82000"/>
            </a:srgbClr>
          </a:solidFill>
        </p:spPr>
        <p:txBody>
          <a:bodyPr vert="horz" lIns="457200" tIns="91440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2400" b="1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800" dirty="0" smtClean="0"/>
              <a:t>Design </a:t>
            </a:r>
            <a:br>
              <a:rPr lang="en-US" sz="2800" dirty="0" smtClean="0"/>
            </a:br>
            <a:r>
              <a:rPr lang="en-US" sz="2800" dirty="0" smtClean="0"/>
              <a:t>Creation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469" y="2484000"/>
            <a:ext cx="2437385" cy="1089016"/>
          </a:xfrm>
        </p:spPr>
        <p:txBody>
          <a:bodyPr>
            <a:noAutofit/>
          </a:bodyPr>
          <a:lstStyle/>
          <a:p>
            <a:pPr marL="0" indent="0"/>
            <a:r>
              <a:rPr lang="en-US" sz="2000" dirty="0" smtClean="0"/>
              <a:t>Hatched Wall Enhancements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64" y="1175697"/>
            <a:ext cx="4926642" cy="2404470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421922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75855" y="4005064"/>
            <a:ext cx="5616625" cy="1800199"/>
          </a:xfrm>
          <a:prstGeom prst="rect">
            <a:avLst/>
          </a:prstGeom>
          <a:solidFill>
            <a:schemeClr val="bg2">
              <a:lumMod val="5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 the item list view, Version 5 now makes it possible to select specific items and link them to another. Similarly, it is also possible to unlink a child item from its parent.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Designers are supported in this process by ‘real time’ user guidance on the status bar at the bottom of the screen.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67544" y="620688"/>
            <a:ext cx="3108595" cy="5184576"/>
          </a:xfrm>
          <a:custGeom>
            <a:avLst/>
            <a:gdLst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819100 w 2808312"/>
              <a:gd name="connsiteY10" fmla="*/ 5427603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468052 w 2808312"/>
              <a:gd name="connsiteY10" fmla="*/ 4824536 h 4824536"/>
              <a:gd name="connsiteX11" fmla="*/ 0 w 2808312"/>
              <a:gd name="connsiteY11" fmla="*/ 4824536 h 4824536"/>
              <a:gd name="connsiteX12" fmla="*/ 0 w 2808312"/>
              <a:gd name="connsiteY12" fmla="*/ 4020447 h 4824536"/>
              <a:gd name="connsiteX13" fmla="*/ 0 w 2808312"/>
              <a:gd name="connsiteY13" fmla="*/ 2814313 h 4824536"/>
              <a:gd name="connsiteX14" fmla="*/ 0 w 2808312"/>
              <a:gd name="connsiteY14" fmla="*/ 2814313 h 4824536"/>
              <a:gd name="connsiteX15" fmla="*/ 0 w 2808312"/>
              <a:gd name="connsiteY15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8312 w 2808312"/>
              <a:gd name="connsiteY6" fmla="*/ 2814313 h 4824536"/>
              <a:gd name="connsiteX7" fmla="*/ 2808312 w 2808312"/>
              <a:gd name="connsiteY7" fmla="*/ 2814313 h 4824536"/>
              <a:gd name="connsiteX8" fmla="*/ 2808312 w 2808312"/>
              <a:gd name="connsiteY8" fmla="*/ 4020447 h 4824536"/>
              <a:gd name="connsiteX9" fmla="*/ 2808312 w 2808312"/>
              <a:gd name="connsiteY9" fmla="*/ 4824536 h 4824536"/>
              <a:gd name="connsiteX10" fmla="*/ 1170130 w 2808312"/>
              <a:gd name="connsiteY10" fmla="*/ 4824536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795035 w 2808312"/>
              <a:gd name="connsiteY6" fmla="*/ 2014621 h 4824536"/>
              <a:gd name="connsiteX7" fmla="*/ 2808312 w 2808312"/>
              <a:gd name="connsiteY7" fmla="*/ 2814313 h 4824536"/>
              <a:gd name="connsiteX8" fmla="*/ 2808312 w 2808312"/>
              <a:gd name="connsiteY8" fmla="*/ 2814313 h 4824536"/>
              <a:gd name="connsiteX9" fmla="*/ 2808312 w 2808312"/>
              <a:gd name="connsiteY9" fmla="*/ 4020447 h 4824536"/>
              <a:gd name="connsiteX10" fmla="*/ 2808312 w 2808312"/>
              <a:gd name="connsiteY10" fmla="*/ 4824536 h 4824536"/>
              <a:gd name="connsiteX11" fmla="*/ 1170130 w 2808312"/>
              <a:gd name="connsiteY11" fmla="*/ 4824536 h 4824536"/>
              <a:gd name="connsiteX12" fmla="*/ 468052 w 2808312"/>
              <a:gd name="connsiteY12" fmla="*/ 4824536 h 4824536"/>
              <a:gd name="connsiteX13" fmla="*/ 0 w 2808312"/>
              <a:gd name="connsiteY13" fmla="*/ 4824536 h 4824536"/>
              <a:gd name="connsiteX14" fmla="*/ 0 w 2808312"/>
              <a:gd name="connsiteY14" fmla="*/ 4020447 h 4824536"/>
              <a:gd name="connsiteX15" fmla="*/ 0 w 2808312"/>
              <a:gd name="connsiteY15" fmla="*/ 2814313 h 4824536"/>
              <a:gd name="connsiteX16" fmla="*/ 0 w 2808312"/>
              <a:gd name="connsiteY16" fmla="*/ 2814313 h 4824536"/>
              <a:gd name="connsiteX17" fmla="*/ 0 w 2808312"/>
              <a:gd name="connsiteY17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102633"/>
              <a:gd name="connsiteY0" fmla="*/ 0 h 4824536"/>
              <a:gd name="connsiteX1" fmla="*/ 468052 w 3102633"/>
              <a:gd name="connsiteY1" fmla="*/ 0 h 4824536"/>
              <a:gd name="connsiteX2" fmla="*/ 468052 w 3102633"/>
              <a:gd name="connsiteY2" fmla="*/ 0 h 4824536"/>
              <a:gd name="connsiteX3" fmla="*/ 1170130 w 3102633"/>
              <a:gd name="connsiteY3" fmla="*/ 0 h 4824536"/>
              <a:gd name="connsiteX4" fmla="*/ 2808312 w 3102633"/>
              <a:gd name="connsiteY4" fmla="*/ 0 h 4824536"/>
              <a:gd name="connsiteX5" fmla="*/ 2802350 w 3102633"/>
              <a:gd name="connsiteY5" fmla="*/ 1297731 h 4824536"/>
              <a:gd name="connsiteX6" fmla="*/ 3096344 w 3102633"/>
              <a:gd name="connsiteY6" fmla="*/ 1656184 h 4824536"/>
              <a:gd name="connsiteX7" fmla="*/ 2795035 w 3102633"/>
              <a:gd name="connsiteY7" fmla="*/ 2014621 h 4824536"/>
              <a:gd name="connsiteX8" fmla="*/ 2808312 w 3102633"/>
              <a:gd name="connsiteY8" fmla="*/ 2814313 h 4824536"/>
              <a:gd name="connsiteX9" fmla="*/ 2808312 w 3102633"/>
              <a:gd name="connsiteY9" fmla="*/ 2814313 h 4824536"/>
              <a:gd name="connsiteX10" fmla="*/ 2808312 w 3102633"/>
              <a:gd name="connsiteY10" fmla="*/ 4020447 h 4824536"/>
              <a:gd name="connsiteX11" fmla="*/ 2808312 w 3102633"/>
              <a:gd name="connsiteY11" fmla="*/ 4824536 h 4824536"/>
              <a:gd name="connsiteX12" fmla="*/ 1170130 w 3102633"/>
              <a:gd name="connsiteY12" fmla="*/ 4824536 h 4824536"/>
              <a:gd name="connsiteX13" fmla="*/ 468052 w 3102633"/>
              <a:gd name="connsiteY13" fmla="*/ 4824536 h 4824536"/>
              <a:gd name="connsiteX14" fmla="*/ 0 w 3102633"/>
              <a:gd name="connsiteY14" fmla="*/ 4824536 h 4824536"/>
              <a:gd name="connsiteX15" fmla="*/ 0 w 3102633"/>
              <a:gd name="connsiteY15" fmla="*/ 4020447 h 4824536"/>
              <a:gd name="connsiteX16" fmla="*/ 0 w 3102633"/>
              <a:gd name="connsiteY16" fmla="*/ 2814313 h 4824536"/>
              <a:gd name="connsiteX17" fmla="*/ 0 w 3102633"/>
              <a:gd name="connsiteY17" fmla="*/ 2814313 h 4824536"/>
              <a:gd name="connsiteX18" fmla="*/ 0 w 3102633"/>
              <a:gd name="connsiteY18" fmla="*/ 0 h 4824536"/>
              <a:gd name="connsiteX0" fmla="*/ 0 w 3108595"/>
              <a:gd name="connsiteY0" fmla="*/ 0 h 4824536"/>
              <a:gd name="connsiteX1" fmla="*/ 468052 w 3108595"/>
              <a:gd name="connsiteY1" fmla="*/ 0 h 4824536"/>
              <a:gd name="connsiteX2" fmla="*/ 468052 w 3108595"/>
              <a:gd name="connsiteY2" fmla="*/ 0 h 4824536"/>
              <a:gd name="connsiteX3" fmla="*/ 1170130 w 3108595"/>
              <a:gd name="connsiteY3" fmla="*/ 0 h 4824536"/>
              <a:gd name="connsiteX4" fmla="*/ 2808312 w 3108595"/>
              <a:gd name="connsiteY4" fmla="*/ 0 h 4824536"/>
              <a:gd name="connsiteX5" fmla="*/ 2808312 w 3108595"/>
              <a:gd name="connsiteY5" fmla="*/ 1296144 h 4824536"/>
              <a:gd name="connsiteX6" fmla="*/ 3096344 w 3108595"/>
              <a:gd name="connsiteY6" fmla="*/ 1656184 h 4824536"/>
              <a:gd name="connsiteX7" fmla="*/ 2795035 w 3108595"/>
              <a:gd name="connsiteY7" fmla="*/ 2014621 h 4824536"/>
              <a:gd name="connsiteX8" fmla="*/ 2808312 w 3108595"/>
              <a:gd name="connsiteY8" fmla="*/ 2814313 h 4824536"/>
              <a:gd name="connsiteX9" fmla="*/ 2808312 w 3108595"/>
              <a:gd name="connsiteY9" fmla="*/ 2814313 h 4824536"/>
              <a:gd name="connsiteX10" fmla="*/ 2808312 w 3108595"/>
              <a:gd name="connsiteY10" fmla="*/ 4020447 h 4824536"/>
              <a:gd name="connsiteX11" fmla="*/ 2808312 w 3108595"/>
              <a:gd name="connsiteY11" fmla="*/ 4824536 h 4824536"/>
              <a:gd name="connsiteX12" fmla="*/ 1170130 w 3108595"/>
              <a:gd name="connsiteY12" fmla="*/ 4824536 h 4824536"/>
              <a:gd name="connsiteX13" fmla="*/ 468052 w 3108595"/>
              <a:gd name="connsiteY13" fmla="*/ 4824536 h 4824536"/>
              <a:gd name="connsiteX14" fmla="*/ 0 w 3108595"/>
              <a:gd name="connsiteY14" fmla="*/ 4824536 h 4824536"/>
              <a:gd name="connsiteX15" fmla="*/ 0 w 3108595"/>
              <a:gd name="connsiteY15" fmla="*/ 4020447 h 4824536"/>
              <a:gd name="connsiteX16" fmla="*/ 0 w 3108595"/>
              <a:gd name="connsiteY16" fmla="*/ 2814313 h 4824536"/>
              <a:gd name="connsiteX17" fmla="*/ 0 w 3108595"/>
              <a:gd name="connsiteY17" fmla="*/ 2814313 h 4824536"/>
              <a:gd name="connsiteX18" fmla="*/ 0 w 3108595"/>
              <a:gd name="connsiteY18" fmla="*/ 0 h 482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08595" h="4824536">
                <a:moveTo>
                  <a:pt x="0" y="0"/>
                </a:moveTo>
                <a:lnTo>
                  <a:pt x="468052" y="0"/>
                </a:lnTo>
                <a:lnTo>
                  <a:pt x="468052" y="0"/>
                </a:lnTo>
                <a:lnTo>
                  <a:pt x="1170130" y="0"/>
                </a:lnTo>
                <a:lnTo>
                  <a:pt x="2808312" y="0"/>
                </a:lnTo>
                <a:cubicBezTo>
                  <a:pt x="2806325" y="432577"/>
                  <a:pt x="2810299" y="863567"/>
                  <a:pt x="2808312" y="1296144"/>
                </a:cubicBezTo>
                <a:cubicBezTo>
                  <a:pt x="3108595" y="1645392"/>
                  <a:pt x="2723102" y="1161331"/>
                  <a:pt x="3096344" y="1656184"/>
                </a:cubicBezTo>
                <a:cubicBezTo>
                  <a:pt x="2771871" y="2033978"/>
                  <a:pt x="2968752" y="1794619"/>
                  <a:pt x="2795035" y="2014621"/>
                </a:cubicBezTo>
                <a:cubicBezTo>
                  <a:pt x="2827707" y="2970252"/>
                  <a:pt x="2806099" y="2681031"/>
                  <a:pt x="2808312" y="2814313"/>
                </a:cubicBezTo>
                <a:lnTo>
                  <a:pt x="2808312" y="2814313"/>
                </a:lnTo>
                <a:lnTo>
                  <a:pt x="2808312" y="4020447"/>
                </a:lnTo>
                <a:lnTo>
                  <a:pt x="2808312" y="4824536"/>
                </a:lnTo>
                <a:lnTo>
                  <a:pt x="1170130" y="4824536"/>
                </a:lnTo>
                <a:lnTo>
                  <a:pt x="468052" y="4824536"/>
                </a:lnTo>
                <a:lnTo>
                  <a:pt x="0" y="4824536"/>
                </a:lnTo>
                <a:lnTo>
                  <a:pt x="0" y="4020447"/>
                </a:lnTo>
                <a:lnTo>
                  <a:pt x="0" y="2814313"/>
                </a:lnTo>
                <a:lnTo>
                  <a:pt x="0" y="2814313"/>
                </a:lnTo>
                <a:lnTo>
                  <a:pt x="0" y="0"/>
                </a:lnTo>
                <a:close/>
              </a:path>
            </a:pathLst>
          </a:custGeom>
          <a:solidFill>
            <a:srgbClr val="F8971D">
              <a:alpha val="82000"/>
            </a:srgbClr>
          </a:solidFill>
        </p:spPr>
        <p:txBody>
          <a:bodyPr vert="horz" lIns="457200" tIns="91440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2400" b="1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800" dirty="0" smtClean="0"/>
              <a:t>Design </a:t>
            </a:r>
            <a:br>
              <a:rPr lang="en-US" sz="2800" dirty="0" smtClean="0"/>
            </a:br>
            <a:r>
              <a:rPr lang="en-US" sz="2800" dirty="0" smtClean="0"/>
              <a:t>Creation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469" y="2484000"/>
            <a:ext cx="2437385" cy="1665080"/>
          </a:xfrm>
        </p:spPr>
        <p:txBody>
          <a:bodyPr>
            <a:noAutofit/>
          </a:bodyPr>
          <a:lstStyle/>
          <a:p>
            <a:pPr marL="0" indent="0"/>
            <a:r>
              <a:rPr lang="en-US" sz="2000" dirty="0" smtClean="0"/>
              <a:t>Ability to Link or Unlink Existing Design Items To/From One Another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424" y="1700808"/>
            <a:ext cx="5089048" cy="1406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028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04" y="151478"/>
            <a:ext cx="4629236" cy="36375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75855" y="4005064"/>
            <a:ext cx="5616625" cy="1800199"/>
          </a:xfrm>
          <a:prstGeom prst="rect">
            <a:avLst/>
          </a:prstGeom>
          <a:solidFill>
            <a:schemeClr val="bg2">
              <a:lumMod val="5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From Version 5 onwards, </a:t>
            </a:r>
            <a:r>
              <a:rPr lang="en-GB" dirty="0"/>
              <a:t>the mirror design process is now also able to </a:t>
            </a:r>
            <a:r>
              <a:rPr lang="en-GB" dirty="0" smtClean="0"/>
              <a:t>intelligently accommodate all </a:t>
            </a:r>
            <a:r>
              <a:rPr lang="en-GB" dirty="0"/>
              <a:t>‘Print Areas’, ‘Dimensions’ and ‘Annotations’ present in the </a:t>
            </a:r>
            <a:r>
              <a:rPr lang="en-GB" dirty="0" smtClean="0"/>
              <a:t>design, thereby preventing the need for the designer to reapply these elements. 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67544" y="620688"/>
            <a:ext cx="3108595" cy="5184576"/>
          </a:xfrm>
          <a:custGeom>
            <a:avLst/>
            <a:gdLst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819100 w 2808312"/>
              <a:gd name="connsiteY10" fmla="*/ 5427603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468052 w 2808312"/>
              <a:gd name="connsiteY10" fmla="*/ 4824536 h 4824536"/>
              <a:gd name="connsiteX11" fmla="*/ 0 w 2808312"/>
              <a:gd name="connsiteY11" fmla="*/ 4824536 h 4824536"/>
              <a:gd name="connsiteX12" fmla="*/ 0 w 2808312"/>
              <a:gd name="connsiteY12" fmla="*/ 4020447 h 4824536"/>
              <a:gd name="connsiteX13" fmla="*/ 0 w 2808312"/>
              <a:gd name="connsiteY13" fmla="*/ 2814313 h 4824536"/>
              <a:gd name="connsiteX14" fmla="*/ 0 w 2808312"/>
              <a:gd name="connsiteY14" fmla="*/ 2814313 h 4824536"/>
              <a:gd name="connsiteX15" fmla="*/ 0 w 2808312"/>
              <a:gd name="connsiteY15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8312 w 2808312"/>
              <a:gd name="connsiteY6" fmla="*/ 2814313 h 4824536"/>
              <a:gd name="connsiteX7" fmla="*/ 2808312 w 2808312"/>
              <a:gd name="connsiteY7" fmla="*/ 2814313 h 4824536"/>
              <a:gd name="connsiteX8" fmla="*/ 2808312 w 2808312"/>
              <a:gd name="connsiteY8" fmla="*/ 4020447 h 4824536"/>
              <a:gd name="connsiteX9" fmla="*/ 2808312 w 2808312"/>
              <a:gd name="connsiteY9" fmla="*/ 4824536 h 4824536"/>
              <a:gd name="connsiteX10" fmla="*/ 1170130 w 2808312"/>
              <a:gd name="connsiteY10" fmla="*/ 4824536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795035 w 2808312"/>
              <a:gd name="connsiteY6" fmla="*/ 2014621 h 4824536"/>
              <a:gd name="connsiteX7" fmla="*/ 2808312 w 2808312"/>
              <a:gd name="connsiteY7" fmla="*/ 2814313 h 4824536"/>
              <a:gd name="connsiteX8" fmla="*/ 2808312 w 2808312"/>
              <a:gd name="connsiteY8" fmla="*/ 2814313 h 4824536"/>
              <a:gd name="connsiteX9" fmla="*/ 2808312 w 2808312"/>
              <a:gd name="connsiteY9" fmla="*/ 4020447 h 4824536"/>
              <a:gd name="connsiteX10" fmla="*/ 2808312 w 2808312"/>
              <a:gd name="connsiteY10" fmla="*/ 4824536 h 4824536"/>
              <a:gd name="connsiteX11" fmla="*/ 1170130 w 2808312"/>
              <a:gd name="connsiteY11" fmla="*/ 4824536 h 4824536"/>
              <a:gd name="connsiteX12" fmla="*/ 468052 w 2808312"/>
              <a:gd name="connsiteY12" fmla="*/ 4824536 h 4824536"/>
              <a:gd name="connsiteX13" fmla="*/ 0 w 2808312"/>
              <a:gd name="connsiteY13" fmla="*/ 4824536 h 4824536"/>
              <a:gd name="connsiteX14" fmla="*/ 0 w 2808312"/>
              <a:gd name="connsiteY14" fmla="*/ 4020447 h 4824536"/>
              <a:gd name="connsiteX15" fmla="*/ 0 w 2808312"/>
              <a:gd name="connsiteY15" fmla="*/ 2814313 h 4824536"/>
              <a:gd name="connsiteX16" fmla="*/ 0 w 2808312"/>
              <a:gd name="connsiteY16" fmla="*/ 2814313 h 4824536"/>
              <a:gd name="connsiteX17" fmla="*/ 0 w 2808312"/>
              <a:gd name="connsiteY17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102633"/>
              <a:gd name="connsiteY0" fmla="*/ 0 h 4824536"/>
              <a:gd name="connsiteX1" fmla="*/ 468052 w 3102633"/>
              <a:gd name="connsiteY1" fmla="*/ 0 h 4824536"/>
              <a:gd name="connsiteX2" fmla="*/ 468052 w 3102633"/>
              <a:gd name="connsiteY2" fmla="*/ 0 h 4824536"/>
              <a:gd name="connsiteX3" fmla="*/ 1170130 w 3102633"/>
              <a:gd name="connsiteY3" fmla="*/ 0 h 4824536"/>
              <a:gd name="connsiteX4" fmla="*/ 2808312 w 3102633"/>
              <a:gd name="connsiteY4" fmla="*/ 0 h 4824536"/>
              <a:gd name="connsiteX5" fmla="*/ 2802350 w 3102633"/>
              <a:gd name="connsiteY5" fmla="*/ 1297731 h 4824536"/>
              <a:gd name="connsiteX6" fmla="*/ 3096344 w 3102633"/>
              <a:gd name="connsiteY6" fmla="*/ 1656184 h 4824536"/>
              <a:gd name="connsiteX7" fmla="*/ 2795035 w 3102633"/>
              <a:gd name="connsiteY7" fmla="*/ 2014621 h 4824536"/>
              <a:gd name="connsiteX8" fmla="*/ 2808312 w 3102633"/>
              <a:gd name="connsiteY8" fmla="*/ 2814313 h 4824536"/>
              <a:gd name="connsiteX9" fmla="*/ 2808312 w 3102633"/>
              <a:gd name="connsiteY9" fmla="*/ 2814313 h 4824536"/>
              <a:gd name="connsiteX10" fmla="*/ 2808312 w 3102633"/>
              <a:gd name="connsiteY10" fmla="*/ 4020447 h 4824536"/>
              <a:gd name="connsiteX11" fmla="*/ 2808312 w 3102633"/>
              <a:gd name="connsiteY11" fmla="*/ 4824536 h 4824536"/>
              <a:gd name="connsiteX12" fmla="*/ 1170130 w 3102633"/>
              <a:gd name="connsiteY12" fmla="*/ 4824536 h 4824536"/>
              <a:gd name="connsiteX13" fmla="*/ 468052 w 3102633"/>
              <a:gd name="connsiteY13" fmla="*/ 4824536 h 4824536"/>
              <a:gd name="connsiteX14" fmla="*/ 0 w 3102633"/>
              <a:gd name="connsiteY14" fmla="*/ 4824536 h 4824536"/>
              <a:gd name="connsiteX15" fmla="*/ 0 w 3102633"/>
              <a:gd name="connsiteY15" fmla="*/ 4020447 h 4824536"/>
              <a:gd name="connsiteX16" fmla="*/ 0 w 3102633"/>
              <a:gd name="connsiteY16" fmla="*/ 2814313 h 4824536"/>
              <a:gd name="connsiteX17" fmla="*/ 0 w 3102633"/>
              <a:gd name="connsiteY17" fmla="*/ 2814313 h 4824536"/>
              <a:gd name="connsiteX18" fmla="*/ 0 w 3102633"/>
              <a:gd name="connsiteY18" fmla="*/ 0 h 4824536"/>
              <a:gd name="connsiteX0" fmla="*/ 0 w 3108595"/>
              <a:gd name="connsiteY0" fmla="*/ 0 h 4824536"/>
              <a:gd name="connsiteX1" fmla="*/ 468052 w 3108595"/>
              <a:gd name="connsiteY1" fmla="*/ 0 h 4824536"/>
              <a:gd name="connsiteX2" fmla="*/ 468052 w 3108595"/>
              <a:gd name="connsiteY2" fmla="*/ 0 h 4824536"/>
              <a:gd name="connsiteX3" fmla="*/ 1170130 w 3108595"/>
              <a:gd name="connsiteY3" fmla="*/ 0 h 4824536"/>
              <a:gd name="connsiteX4" fmla="*/ 2808312 w 3108595"/>
              <a:gd name="connsiteY4" fmla="*/ 0 h 4824536"/>
              <a:gd name="connsiteX5" fmla="*/ 2808312 w 3108595"/>
              <a:gd name="connsiteY5" fmla="*/ 1296144 h 4824536"/>
              <a:gd name="connsiteX6" fmla="*/ 3096344 w 3108595"/>
              <a:gd name="connsiteY6" fmla="*/ 1656184 h 4824536"/>
              <a:gd name="connsiteX7" fmla="*/ 2795035 w 3108595"/>
              <a:gd name="connsiteY7" fmla="*/ 2014621 h 4824536"/>
              <a:gd name="connsiteX8" fmla="*/ 2808312 w 3108595"/>
              <a:gd name="connsiteY8" fmla="*/ 2814313 h 4824536"/>
              <a:gd name="connsiteX9" fmla="*/ 2808312 w 3108595"/>
              <a:gd name="connsiteY9" fmla="*/ 2814313 h 4824536"/>
              <a:gd name="connsiteX10" fmla="*/ 2808312 w 3108595"/>
              <a:gd name="connsiteY10" fmla="*/ 4020447 h 4824536"/>
              <a:gd name="connsiteX11" fmla="*/ 2808312 w 3108595"/>
              <a:gd name="connsiteY11" fmla="*/ 4824536 h 4824536"/>
              <a:gd name="connsiteX12" fmla="*/ 1170130 w 3108595"/>
              <a:gd name="connsiteY12" fmla="*/ 4824536 h 4824536"/>
              <a:gd name="connsiteX13" fmla="*/ 468052 w 3108595"/>
              <a:gd name="connsiteY13" fmla="*/ 4824536 h 4824536"/>
              <a:gd name="connsiteX14" fmla="*/ 0 w 3108595"/>
              <a:gd name="connsiteY14" fmla="*/ 4824536 h 4824536"/>
              <a:gd name="connsiteX15" fmla="*/ 0 w 3108595"/>
              <a:gd name="connsiteY15" fmla="*/ 4020447 h 4824536"/>
              <a:gd name="connsiteX16" fmla="*/ 0 w 3108595"/>
              <a:gd name="connsiteY16" fmla="*/ 2814313 h 4824536"/>
              <a:gd name="connsiteX17" fmla="*/ 0 w 3108595"/>
              <a:gd name="connsiteY17" fmla="*/ 2814313 h 4824536"/>
              <a:gd name="connsiteX18" fmla="*/ 0 w 3108595"/>
              <a:gd name="connsiteY18" fmla="*/ 0 h 482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08595" h="4824536">
                <a:moveTo>
                  <a:pt x="0" y="0"/>
                </a:moveTo>
                <a:lnTo>
                  <a:pt x="468052" y="0"/>
                </a:lnTo>
                <a:lnTo>
                  <a:pt x="468052" y="0"/>
                </a:lnTo>
                <a:lnTo>
                  <a:pt x="1170130" y="0"/>
                </a:lnTo>
                <a:lnTo>
                  <a:pt x="2808312" y="0"/>
                </a:lnTo>
                <a:cubicBezTo>
                  <a:pt x="2806325" y="432577"/>
                  <a:pt x="2810299" y="863567"/>
                  <a:pt x="2808312" y="1296144"/>
                </a:cubicBezTo>
                <a:cubicBezTo>
                  <a:pt x="3108595" y="1645392"/>
                  <a:pt x="2723102" y="1161331"/>
                  <a:pt x="3096344" y="1656184"/>
                </a:cubicBezTo>
                <a:cubicBezTo>
                  <a:pt x="2771871" y="2033978"/>
                  <a:pt x="2968752" y="1794619"/>
                  <a:pt x="2795035" y="2014621"/>
                </a:cubicBezTo>
                <a:cubicBezTo>
                  <a:pt x="2827707" y="2970252"/>
                  <a:pt x="2806099" y="2681031"/>
                  <a:pt x="2808312" y="2814313"/>
                </a:cubicBezTo>
                <a:lnTo>
                  <a:pt x="2808312" y="2814313"/>
                </a:lnTo>
                <a:lnTo>
                  <a:pt x="2808312" y="4020447"/>
                </a:lnTo>
                <a:lnTo>
                  <a:pt x="2808312" y="4824536"/>
                </a:lnTo>
                <a:lnTo>
                  <a:pt x="1170130" y="4824536"/>
                </a:lnTo>
                <a:lnTo>
                  <a:pt x="468052" y="4824536"/>
                </a:lnTo>
                <a:lnTo>
                  <a:pt x="0" y="4824536"/>
                </a:lnTo>
                <a:lnTo>
                  <a:pt x="0" y="4020447"/>
                </a:lnTo>
                <a:lnTo>
                  <a:pt x="0" y="2814313"/>
                </a:lnTo>
                <a:lnTo>
                  <a:pt x="0" y="2814313"/>
                </a:lnTo>
                <a:lnTo>
                  <a:pt x="0" y="0"/>
                </a:lnTo>
                <a:close/>
              </a:path>
            </a:pathLst>
          </a:custGeom>
          <a:solidFill>
            <a:srgbClr val="F8971D">
              <a:alpha val="82000"/>
            </a:srgbClr>
          </a:solidFill>
        </p:spPr>
        <p:txBody>
          <a:bodyPr vert="horz" lIns="457200" tIns="91440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2400" b="1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800" dirty="0" smtClean="0"/>
              <a:t>Design </a:t>
            </a:r>
            <a:br>
              <a:rPr lang="en-US" sz="2800" dirty="0" smtClean="0"/>
            </a:br>
            <a:r>
              <a:rPr lang="en-US" sz="2800" dirty="0" smtClean="0"/>
              <a:t>Creation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469" y="2484000"/>
            <a:ext cx="2437385" cy="1665080"/>
          </a:xfrm>
        </p:spPr>
        <p:txBody>
          <a:bodyPr>
            <a:noAutofit/>
          </a:bodyPr>
          <a:lstStyle/>
          <a:p>
            <a:pPr marL="0" indent="0"/>
            <a:r>
              <a:rPr lang="en-US" sz="2000" dirty="0" smtClean="0"/>
              <a:t>Mirror Design Enhancements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61" y="151479"/>
            <a:ext cx="4073555" cy="36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7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2020-Template-Update-Oct2014">
  <a:themeElements>
    <a:clrScheme name="Custom 2">
      <a:dk1>
        <a:srgbClr val="5E5E5E"/>
      </a:dk1>
      <a:lt1>
        <a:sysClr val="window" lastClr="FFFFFF"/>
      </a:lt1>
      <a:dk2>
        <a:srgbClr val="AEAEAE"/>
      </a:dk2>
      <a:lt2>
        <a:srgbClr val="DDDDDD"/>
      </a:lt2>
      <a:accent1>
        <a:srgbClr val="F69200"/>
      </a:accent1>
      <a:accent2>
        <a:srgbClr val="DF5327"/>
      </a:accent2>
      <a:accent3>
        <a:srgbClr val="00B0F0"/>
      </a:accent3>
      <a:accent4>
        <a:srgbClr val="5E5E5E"/>
      </a:accent4>
      <a:accent5>
        <a:srgbClr val="FEC306"/>
      </a:accent5>
      <a:accent6>
        <a:srgbClr val="92D050"/>
      </a:accent6>
      <a:hlink>
        <a:srgbClr val="F59E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8971D"/>
        </a:solidFill>
        <a:ln>
          <a:noFill/>
        </a:ln>
      </a:spPr>
      <a:bodyPr rtlCol="0" anchor="ctr"/>
      <a:lstStyle>
        <a:defPPr algn="ctr">
          <a:defRPr dirty="0">
            <a:latin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2020 Theme">
      <a:dk1>
        <a:srgbClr val="5E5E5E"/>
      </a:dk1>
      <a:lt1>
        <a:sysClr val="window" lastClr="FFFFFF"/>
      </a:lt1>
      <a:dk2>
        <a:srgbClr val="AEAEAE"/>
      </a:dk2>
      <a:lt2>
        <a:srgbClr val="DDDDDD"/>
      </a:lt2>
      <a:accent1>
        <a:srgbClr val="00B0F0"/>
      </a:accent1>
      <a:accent2>
        <a:srgbClr val="DF5327"/>
      </a:accent2>
      <a:accent3>
        <a:srgbClr val="F69200"/>
      </a:accent3>
      <a:accent4>
        <a:srgbClr val="5E5E5E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2FCCE5D9FD3B459AB267EEB8AEFDDB" ma:contentTypeVersion="2" ma:contentTypeDescription="Create a new document." ma:contentTypeScope="" ma:versionID="db52854763f3d1f04f67932dffb5cc0d">
  <xsd:schema xmlns:xsd="http://www.w3.org/2001/XMLSchema" xmlns:xs="http://www.w3.org/2001/XMLSchema" xmlns:p="http://schemas.microsoft.com/office/2006/metadata/properties" xmlns:ns2="1d14efd5-4825-4519-bf51-fd4d7b857b9b" targetNamespace="http://schemas.microsoft.com/office/2006/metadata/properties" ma:root="true" ma:fieldsID="3b0c90c839be8037caebc8d1632c8920" ns2:_="">
    <xsd:import namespace="1d14efd5-4825-4519-bf51-fd4d7b857b9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14efd5-4825-4519-bf51-fd4d7b857b9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125132-C025-4204-8497-1E55CB9E36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14efd5-4825-4519-bf51-fd4d7b857b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F980AC-F918-4AF4-923A-E855FBA10D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A139A5-C9BC-44BF-9280-A3B1B940A0D2}">
  <ds:schemaRefs>
    <ds:schemaRef ds:uri="http://schemas.microsoft.com/office/infopath/2007/PartnerControls"/>
    <ds:schemaRef ds:uri="1d14efd5-4825-4519-bf51-fd4d7b857b9b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2020-Template-Update-Oct2014</Template>
  <TotalTime>2592</TotalTime>
  <Words>705</Words>
  <Application>Microsoft Office PowerPoint</Application>
  <PresentationFormat>On-screen Show (4:3)</PresentationFormat>
  <Paragraphs>101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Courier New</vt:lpstr>
      <vt:lpstr>Calibri</vt:lpstr>
      <vt:lpstr>Franchise</vt:lpstr>
      <vt:lpstr>2020-Template-Update-Oct2014</vt:lpstr>
      <vt:lpstr>1_Office Theme</vt:lpstr>
      <vt:lpstr>PowerPoint Presentation</vt:lpstr>
      <vt:lpstr>PowerPoint Presentation</vt:lpstr>
      <vt:lpstr>2020 Fusion | Version 5 Key Features &amp;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2020 Fusion | Version 5 Key Features &amp; Functions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XYZ Product Plan state of play</dc:title>
  <dc:creator>Lutz Holtmann</dc:creator>
  <cp:lastModifiedBy>Jim Smalley</cp:lastModifiedBy>
  <cp:revision>333</cp:revision>
  <dcterms:created xsi:type="dcterms:W3CDTF">2015-09-10T12:04:10Z</dcterms:created>
  <dcterms:modified xsi:type="dcterms:W3CDTF">2016-03-04T14:49:07Z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0x010100B12FCCE5D9FD3B459AB267EEB8AEFDDB</vt:lpwstr>
  </property>
</Properties>
</file>